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62" r:id="rId2"/>
    <p:sldId id="272" r:id="rId3"/>
    <p:sldId id="256" r:id="rId4"/>
    <p:sldId id="257" r:id="rId5"/>
    <p:sldId id="258" r:id="rId6"/>
    <p:sldId id="259" r:id="rId7"/>
    <p:sldId id="273" r:id="rId8"/>
    <p:sldId id="261" r:id="rId9"/>
    <p:sldId id="260" r:id="rId10"/>
    <p:sldId id="271" r:id="rId11"/>
    <p:sldId id="270" r:id="rId12"/>
    <p:sldId id="269" r:id="rId13"/>
    <p:sldId id="264" r:id="rId14"/>
    <p:sldId id="265" r:id="rId15"/>
    <p:sldId id="274" r:id="rId16"/>
    <p:sldId id="266" r:id="rId17"/>
    <p:sldId id="275" r:id="rId18"/>
    <p:sldId id="267" r:id="rId19"/>
    <p:sldId id="268" r:id="rId20"/>
    <p:sldId id="276" r:id="rId21"/>
    <p:sldId id="277" r:id="rId22"/>
    <p:sldId id="278" r:id="rId23"/>
    <p:sldId id="283" r:id="rId24"/>
    <p:sldId id="280" r:id="rId25"/>
    <p:sldId id="279" r:id="rId26"/>
    <p:sldId id="281" r:id="rId27"/>
    <p:sldId id="284" r:id="rId28"/>
    <p:sldId id="282" r:id="rId29"/>
    <p:sldId id="285" r:id="rId30"/>
    <p:sldId id="290" r:id="rId31"/>
    <p:sldId id="291" r:id="rId32"/>
    <p:sldId id="292" r:id="rId33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A37"/>
    <a:srgbClr val="663300"/>
    <a:srgbClr val="FFFF99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82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7E7C4B-2CA0-4589-A01A-7BDA3C7EFC7E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34BA1602-D8D1-4689-8955-9A42A21A09C7}">
      <dgm:prSet phldrT="[Текст]" phldr="1" custT="1"/>
      <dgm:spPr>
        <a:solidFill>
          <a:srgbClr val="FF99FF"/>
        </a:solidFill>
        <a:ln>
          <a:solidFill>
            <a:srgbClr val="002060"/>
          </a:solidFill>
        </a:ln>
      </dgm:spPr>
      <dgm:t>
        <a:bodyPr/>
        <a:lstStyle/>
        <a:p>
          <a:endParaRPr lang="ru-RU" sz="100" dirty="0"/>
        </a:p>
      </dgm:t>
    </dgm:pt>
    <dgm:pt modelId="{76BBA18E-2A4F-451D-B78E-C34162D09FFE}" type="parTrans" cxnId="{78F198DB-59FE-4118-A5A4-97458E36152D}">
      <dgm:prSet/>
      <dgm:spPr/>
      <dgm:t>
        <a:bodyPr/>
        <a:lstStyle/>
        <a:p>
          <a:endParaRPr lang="ru-RU"/>
        </a:p>
      </dgm:t>
    </dgm:pt>
    <dgm:pt modelId="{6EE9CD72-426D-4DB7-916F-8084626846EB}" type="sibTrans" cxnId="{78F198DB-59FE-4118-A5A4-97458E36152D}">
      <dgm:prSet/>
      <dgm:spPr/>
      <dgm:t>
        <a:bodyPr/>
        <a:lstStyle/>
        <a:p>
          <a:endParaRPr lang="ru-RU"/>
        </a:p>
      </dgm:t>
    </dgm:pt>
    <dgm:pt modelId="{C354BB10-47FF-460B-80B5-AD71DA87A02D}">
      <dgm:prSet phldrT="[Текст]" phldr="1" custT="1"/>
      <dgm:spPr>
        <a:solidFill>
          <a:schemeClr val="accent2">
            <a:lumMod val="20000"/>
            <a:lumOff val="80000"/>
          </a:schemeClr>
        </a:solidFill>
        <a:ln>
          <a:solidFill>
            <a:srgbClr val="002060"/>
          </a:solidFill>
        </a:ln>
      </dgm:spPr>
      <dgm:t>
        <a:bodyPr/>
        <a:lstStyle/>
        <a:p>
          <a:endParaRPr lang="ru-RU" sz="100" dirty="0"/>
        </a:p>
      </dgm:t>
    </dgm:pt>
    <dgm:pt modelId="{EC4C97DA-E8E7-47F8-A818-577A87E69016}" type="parTrans" cxnId="{33AAC64B-CAD9-4516-9FA3-0F7A5F399CD1}">
      <dgm:prSet/>
      <dgm:spPr/>
      <dgm:t>
        <a:bodyPr/>
        <a:lstStyle/>
        <a:p>
          <a:endParaRPr lang="ru-RU"/>
        </a:p>
      </dgm:t>
    </dgm:pt>
    <dgm:pt modelId="{C7053451-51DF-471A-A895-B76D4850C068}" type="sibTrans" cxnId="{33AAC64B-CAD9-4516-9FA3-0F7A5F399CD1}">
      <dgm:prSet/>
      <dgm:spPr/>
      <dgm:t>
        <a:bodyPr/>
        <a:lstStyle/>
        <a:p>
          <a:endParaRPr lang="ru-RU"/>
        </a:p>
      </dgm:t>
    </dgm:pt>
    <dgm:pt modelId="{4FE603B1-F467-464A-85DB-757E1EE346B8}">
      <dgm:prSet/>
      <dgm:spPr>
        <a:solidFill>
          <a:srgbClr val="BDF69E"/>
        </a:solidFill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DE7EFC1F-825B-4204-8AF5-06A2A1B83A44}" type="parTrans" cxnId="{93C24BC4-D481-4DEC-AFE2-CFB9307F3F3A}">
      <dgm:prSet/>
      <dgm:spPr/>
      <dgm:t>
        <a:bodyPr/>
        <a:lstStyle/>
        <a:p>
          <a:endParaRPr lang="ru-RU"/>
        </a:p>
      </dgm:t>
    </dgm:pt>
    <dgm:pt modelId="{8ACE6A02-77E8-4C4D-A0DD-AD7AE5E644D3}" type="sibTrans" cxnId="{93C24BC4-D481-4DEC-AFE2-CFB9307F3F3A}">
      <dgm:prSet/>
      <dgm:spPr/>
      <dgm:t>
        <a:bodyPr/>
        <a:lstStyle/>
        <a:p>
          <a:endParaRPr lang="ru-RU"/>
        </a:p>
      </dgm:t>
    </dgm:pt>
    <dgm:pt modelId="{4C11C7D7-F259-4856-BE73-091AF154FAE1}">
      <dgm:prSet phldrT="[Текст]" phldr="1" custT="1"/>
      <dgm:spPr>
        <a:solidFill>
          <a:srgbClr val="FFFF99"/>
        </a:solidFill>
        <a:ln>
          <a:solidFill>
            <a:srgbClr val="002060"/>
          </a:solidFill>
        </a:ln>
      </dgm:spPr>
      <dgm:t>
        <a:bodyPr/>
        <a:lstStyle/>
        <a:p>
          <a:endParaRPr lang="ru-RU" sz="100" dirty="0">
            <a:solidFill>
              <a:schemeClr val="accent6">
                <a:lumMod val="40000"/>
                <a:lumOff val="60000"/>
              </a:schemeClr>
            </a:solidFill>
          </a:endParaRPr>
        </a:p>
      </dgm:t>
    </dgm:pt>
    <dgm:pt modelId="{9EE1ECBB-AC83-44A0-863C-3E7BAA8997A7}" type="sibTrans" cxnId="{C6F0ED00-7F91-40C5-A77B-EB0B010CFE44}">
      <dgm:prSet/>
      <dgm:spPr/>
      <dgm:t>
        <a:bodyPr/>
        <a:lstStyle/>
        <a:p>
          <a:endParaRPr lang="ru-RU"/>
        </a:p>
      </dgm:t>
    </dgm:pt>
    <dgm:pt modelId="{9A74AF89-0B54-4850-9956-5E9D6F41C2EA}" type="parTrans" cxnId="{C6F0ED00-7F91-40C5-A77B-EB0B010CFE44}">
      <dgm:prSet/>
      <dgm:spPr/>
      <dgm:t>
        <a:bodyPr/>
        <a:lstStyle/>
        <a:p>
          <a:endParaRPr lang="ru-RU"/>
        </a:p>
      </dgm:t>
    </dgm:pt>
    <dgm:pt modelId="{72BEC9FB-8039-4FC3-9CE4-2924FE3E336D}">
      <dgm:prSet/>
      <dgm:spPr>
        <a:noFill/>
        <a:ln>
          <a:noFill/>
          <a:prstDash val="dashDot"/>
        </a:ln>
      </dgm:spPr>
      <dgm:t>
        <a:bodyPr/>
        <a:lstStyle/>
        <a:p>
          <a:endParaRPr lang="ru-RU"/>
        </a:p>
      </dgm:t>
    </dgm:pt>
    <dgm:pt modelId="{A6AE7043-C3E0-44E3-9552-AC47F722BDFB}" type="sibTrans" cxnId="{C464668B-252A-4B83-AC40-1A5DF8752B74}">
      <dgm:prSet/>
      <dgm:spPr/>
      <dgm:t>
        <a:bodyPr/>
        <a:lstStyle/>
        <a:p>
          <a:endParaRPr lang="ru-RU"/>
        </a:p>
      </dgm:t>
    </dgm:pt>
    <dgm:pt modelId="{DFE32F52-E94D-49EC-8070-77E5DAFBEA92}" type="parTrans" cxnId="{C464668B-252A-4B83-AC40-1A5DF8752B74}">
      <dgm:prSet/>
      <dgm:spPr/>
      <dgm:t>
        <a:bodyPr/>
        <a:lstStyle/>
        <a:p>
          <a:endParaRPr lang="ru-RU"/>
        </a:p>
      </dgm:t>
    </dgm:pt>
    <dgm:pt modelId="{EFCAC77B-1847-4520-B037-52C7495A2BD7}" type="pres">
      <dgm:prSet presAssocID="{DF7E7C4B-2CA0-4589-A01A-7BDA3C7EFC7E}" presName="Name0" presStyleCnt="0">
        <dgm:presLayoutVars>
          <dgm:dir/>
          <dgm:animLvl val="lvl"/>
          <dgm:resizeHandles val="exact"/>
        </dgm:presLayoutVars>
      </dgm:prSet>
      <dgm:spPr/>
    </dgm:pt>
    <dgm:pt modelId="{06E778FC-662A-40E8-B62C-03A7DFB72AF5}" type="pres">
      <dgm:prSet presAssocID="{34BA1602-D8D1-4689-8955-9A42A21A09C7}" presName="Name8" presStyleCnt="0"/>
      <dgm:spPr/>
    </dgm:pt>
    <dgm:pt modelId="{FE9955F0-02B1-4B0B-A641-8FB00E20469F}" type="pres">
      <dgm:prSet presAssocID="{34BA1602-D8D1-4689-8955-9A42A21A09C7}" presName="level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83948D-F897-497E-9EFE-3C8EF1F3E53F}" type="pres">
      <dgm:prSet presAssocID="{34BA1602-D8D1-4689-8955-9A42A21A09C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7E469F-FFF6-4294-85B2-233AD26E5D0E}" type="pres">
      <dgm:prSet presAssocID="{C354BB10-47FF-460B-80B5-AD71DA87A02D}" presName="Name8" presStyleCnt="0"/>
      <dgm:spPr/>
    </dgm:pt>
    <dgm:pt modelId="{63D84FD9-8833-4461-92D9-020C3B22685E}" type="pres">
      <dgm:prSet presAssocID="{C354BB10-47FF-460B-80B5-AD71DA87A02D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6BC99E-F241-41C6-8D0B-FACE3DAFB545}" type="pres">
      <dgm:prSet presAssocID="{C354BB10-47FF-460B-80B5-AD71DA87A02D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71CEEE-E927-4455-9FDF-671F48C9B7DF}" type="pres">
      <dgm:prSet presAssocID="{4FE603B1-F467-464A-85DB-757E1EE346B8}" presName="Name8" presStyleCnt="0"/>
      <dgm:spPr/>
    </dgm:pt>
    <dgm:pt modelId="{41CEDD52-4C0B-4F5D-955D-4D8D6A3FA708}" type="pres">
      <dgm:prSet presAssocID="{4FE603B1-F467-464A-85DB-757E1EE346B8}" presName="level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03A2F1-D5AE-4C1E-8082-DDFA7FBAE78D}" type="pres">
      <dgm:prSet presAssocID="{4FE603B1-F467-464A-85DB-757E1EE346B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CD6360-CC00-4C15-A4F7-D07709C5FED7}" type="pres">
      <dgm:prSet presAssocID="{4C11C7D7-F259-4856-BE73-091AF154FAE1}" presName="Name8" presStyleCnt="0"/>
      <dgm:spPr/>
    </dgm:pt>
    <dgm:pt modelId="{E395D6BE-C49C-43A5-A6C5-1D711E04347D}" type="pres">
      <dgm:prSet presAssocID="{4C11C7D7-F259-4856-BE73-091AF154FAE1}" presName="level" presStyleLbl="node1" presStyleIdx="3" presStyleCnt="5" custScaleX="100704" custLinFactNeighborX="-314" custLinFactNeighborY="-81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8B959D-4C91-42A5-9DFD-1A044D13A4F4}" type="pres">
      <dgm:prSet presAssocID="{4C11C7D7-F259-4856-BE73-091AF154FAE1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EFBAE0-DBC9-4886-A8EE-BEB0A96EFEF6}" type="pres">
      <dgm:prSet presAssocID="{72BEC9FB-8039-4FC3-9CE4-2924FE3E336D}" presName="Name8" presStyleCnt="0"/>
      <dgm:spPr/>
    </dgm:pt>
    <dgm:pt modelId="{35C72307-1AC6-4948-83C1-870E9CFE8FE2}" type="pres">
      <dgm:prSet presAssocID="{72BEC9FB-8039-4FC3-9CE4-2924FE3E336D}" presName="level" presStyleLbl="node1" presStyleIdx="4" presStyleCnt="5" custScaleY="63719" custLinFactNeighborX="290" custLinFactNeighborY="35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7CCCFD-F2A1-42F6-B078-DC11CC404B10}" type="pres">
      <dgm:prSet presAssocID="{72BEC9FB-8039-4FC3-9CE4-2924FE3E336D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6EDE8CA-9D3C-460B-A83A-8E7EE9C1F2C6}" type="presOf" srcId="{DF7E7C4B-2CA0-4589-A01A-7BDA3C7EFC7E}" destId="{EFCAC77B-1847-4520-B037-52C7495A2BD7}" srcOrd="0" destOrd="0" presId="urn:microsoft.com/office/officeart/2005/8/layout/pyramid1"/>
    <dgm:cxn modelId="{55498D49-5D0D-4F7C-AA20-FD5228E24A7D}" type="presOf" srcId="{C354BB10-47FF-460B-80B5-AD71DA87A02D}" destId="{63D84FD9-8833-4461-92D9-020C3B22685E}" srcOrd="0" destOrd="0" presId="urn:microsoft.com/office/officeart/2005/8/layout/pyramid1"/>
    <dgm:cxn modelId="{78F198DB-59FE-4118-A5A4-97458E36152D}" srcId="{DF7E7C4B-2CA0-4589-A01A-7BDA3C7EFC7E}" destId="{34BA1602-D8D1-4689-8955-9A42A21A09C7}" srcOrd="0" destOrd="0" parTransId="{76BBA18E-2A4F-451D-B78E-C34162D09FFE}" sibTransId="{6EE9CD72-426D-4DB7-916F-8084626846EB}"/>
    <dgm:cxn modelId="{9DCB58CB-F8D2-4583-9036-B1255B55A623}" type="presOf" srcId="{4FE603B1-F467-464A-85DB-757E1EE346B8}" destId="{41CEDD52-4C0B-4F5D-955D-4D8D6A3FA708}" srcOrd="0" destOrd="0" presId="urn:microsoft.com/office/officeart/2005/8/layout/pyramid1"/>
    <dgm:cxn modelId="{C464668B-252A-4B83-AC40-1A5DF8752B74}" srcId="{DF7E7C4B-2CA0-4589-A01A-7BDA3C7EFC7E}" destId="{72BEC9FB-8039-4FC3-9CE4-2924FE3E336D}" srcOrd="4" destOrd="0" parTransId="{DFE32F52-E94D-49EC-8070-77E5DAFBEA92}" sibTransId="{A6AE7043-C3E0-44E3-9552-AC47F722BDFB}"/>
    <dgm:cxn modelId="{AF2ED369-B8AF-4015-88B0-BEC38DFF3F02}" type="presOf" srcId="{4C11C7D7-F259-4856-BE73-091AF154FAE1}" destId="{948B959D-4C91-42A5-9DFD-1A044D13A4F4}" srcOrd="1" destOrd="0" presId="urn:microsoft.com/office/officeart/2005/8/layout/pyramid1"/>
    <dgm:cxn modelId="{9F6AAC2E-4FD7-4BA6-968A-4073D24CEFAE}" type="presOf" srcId="{4C11C7D7-F259-4856-BE73-091AF154FAE1}" destId="{E395D6BE-C49C-43A5-A6C5-1D711E04347D}" srcOrd="0" destOrd="0" presId="urn:microsoft.com/office/officeart/2005/8/layout/pyramid1"/>
    <dgm:cxn modelId="{B58F0A36-0545-4EEC-AAE8-1967CD213560}" type="presOf" srcId="{4FE603B1-F467-464A-85DB-757E1EE346B8}" destId="{6E03A2F1-D5AE-4C1E-8082-DDFA7FBAE78D}" srcOrd="1" destOrd="0" presId="urn:microsoft.com/office/officeart/2005/8/layout/pyramid1"/>
    <dgm:cxn modelId="{C6F0ED00-7F91-40C5-A77B-EB0B010CFE44}" srcId="{DF7E7C4B-2CA0-4589-A01A-7BDA3C7EFC7E}" destId="{4C11C7D7-F259-4856-BE73-091AF154FAE1}" srcOrd="3" destOrd="0" parTransId="{9A74AF89-0B54-4850-9956-5E9D6F41C2EA}" sibTransId="{9EE1ECBB-AC83-44A0-863C-3E7BAA8997A7}"/>
    <dgm:cxn modelId="{E2786CE8-4848-417A-9F8D-DD3BE7077A55}" type="presOf" srcId="{72BEC9FB-8039-4FC3-9CE4-2924FE3E336D}" destId="{35C72307-1AC6-4948-83C1-870E9CFE8FE2}" srcOrd="0" destOrd="0" presId="urn:microsoft.com/office/officeart/2005/8/layout/pyramid1"/>
    <dgm:cxn modelId="{88042335-8EBB-4409-A2C6-4BD29EB98909}" type="presOf" srcId="{34BA1602-D8D1-4689-8955-9A42A21A09C7}" destId="{E083948D-F897-497E-9EFE-3C8EF1F3E53F}" srcOrd="1" destOrd="0" presId="urn:microsoft.com/office/officeart/2005/8/layout/pyramid1"/>
    <dgm:cxn modelId="{93C24BC4-D481-4DEC-AFE2-CFB9307F3F3A}" srcId="{DF7E7C4B-2CA0-4589-A01A-7BDA3C7EFC7E}" destId="{4FE603B1-F467-464A-85DB-757E1EE346B8}" srcOrd="2" destOrd="0" parTransId="{DE7EFC1F-825B-4204-8AF5-06A2A1B83A44}" sibTransId="{8ACE6A02-77E8-4C4D-A0DD-AD7AE5E644D3}"/>
    <dgm:cxn modelId="{36C1EF57-7826-4FEB-B49C-F66B75FF6F4E}" type="presOf" srcId="{72BEC9FB-8039-4FC3-9CE4-2924FE3E336D}" destId="{D67CCCFD-F2A1-42F6-B078-DC11CC404B10}" srcOrd="1" destOrd="0" presId="urn:microsoft.com/office/officeart/2005/8/layout/pyramid1"/>
    <dgm:cxn modelId="{33AAC64B-CAD9-4516-9FA3-0F7A5F399CD1}" srcId="{DF7E7C4B-2CA0-4589-A01A-7BDA3C7EFC7E}" destId="{C354BB10-47FF-460B-80B5-AD71DA87A02D}" srcOrd="1" destOrd="0" parTransId="{EC4C97DA-E8E7-47F8-A818-577A87E69016}" sibTransId="{C7053451-51DF-471A-A895-B76D4850C068}"/>
    <dgm:cxn modelId="{BBE28A5A-3294-4BE2-87CC-232EB76C382B}" type="presOf" srcId="{C354BB10-47FF-460B-80B5-AD71DA87A02D}" destId="{966BC99E-F241-41C6-8D0B-FACE3DAFB545}" srcOrd="1" destOrd="0" presId="urn:microsoft.com/office/officeart/2005/8/layout/pyramid1"/>
    <dgm:cxn modelId="{1CB27225-C602-43B1-929A-283E022E53D0}" type="presOf" srcId="{34BA1602-D8D1-4689-8955-9A42A21A09C7}" destId="{FE9955F0-02B1-4B0B-A641-8FB00E20469F}" srcOrd="0" destOrd="0" presId="urn:microsoft.com/office/officeart/2005/8/layout/pyramid1"/>
    <dgm:cxn modelId="{D329B430-073A-488E-B2CF-3DB1CB2FA675}" type="presParOf" srcId="{EFCAC77B-1847-4520-B037-52C7495A2BD7}" destId="{06E778FC-662A-40E8-B62C-03A7DFB72AF5}" srcOrd="0" destOrd="0" presId="urn:microsoft.com/office/officeart/2005/8/layout/pyramid1"/>
    <dgm:cxn modelId="{7F4E6837-3270-4275-982C-A22979FE6B01}" type="presParOf" srcId="{06E778FC-662A-40E8-B62C-03A7DFB72AF5}" destId="{FE9955F0-02B1-4B0B-A641-8FB00E20469F}" srcOrd="0" destOrd="0" presId="urn:microsoft.com/office/officeart/2005/8/layout/pyramid1"/>
    <dgm:cxn modelId="{4234889D-C67A-433B-9C3D-0038CB42D920}" type="presParOf" srcId="{06E778FC-662A-40E8-B62C-03A7DFB72AF5}" destId="{E083948D-F897-497E-9EFE-3C8EF1F3E53F}" srcOrd="1" destOrd="0" presId="urn:microsoft.com/office/officeart/2005/8/layout/pyramid1"/>
    <dgm:cxn modelId="{4676041D-7973-434E-BF5E-9F5274AC98E3}" type="presParOf" srcId="{EFCAC77B-1847-4520-B037-52C7495A2BD7}" destId="{507E469F-FFF6-4294-85B2-233AD26E5D0E}" srcOrd="1" destOrd="0" presId="urn:microsoft.com/office/officeart/2005/8/layout/pyramid1"/>
    <dgm:cxn modelId="{4BA9D023-AA67-4C27-BDB3-B3DFA264FD76}" type="presParOf" srcId="{507E469F-FFF6-4294-85B2-233AD26E5D0E}" destId="{63D84FD9-8833-4461-92D9-020C3B22685E}" srcOrd="0" destOrd="0" presId="urn:microsoft.com/office/officeart/2005/8/layout/pyramid1"/>
    <dgm:cxn modelId="{BCF23778-4F9F-4A10-852C-14C276275EB4}" type="presParOf" srcId="{507E469F-FFF6-4294-85B2-233AD26E5D0E}" destId="{966BC99E-F241-41C6-8D0B-FACE3DAFB545}" srcOrd="1" destOrd="0" presId="urn:microsoft.com/office/officeart/2005/8/layout/pyramid1"/>
    <dgm:cxn modelId="{E06CFD64-B201-4158-AFEC-BB3516C63F31}" type="presParOf" srcId="{EFCAC77B-1847-4520-B037-52C7495A2BD7}" destId="{E971CEEE-E927-4455-9FDF-671F48C9B7DF}" srcOrd="2" destOrd="0" presId="urn:microsoft.com/office/officeart/2005/8/layout/pyramid1"/>
    <dgm:cxn modelId="{147A7D55-3004-473D-AF75-3FE5A06D88CC}" type="presParOf" srcId="{E971CEEE-E927-4455-9FDF-671F48C9B7DF}" destId="{41CEDD52-4C0B-4F5D-955D-4D8D6A3FA708}" srcOrd="0" destOrd="0" presId="urn:microsoft.com/office/officeart/2005/8/layout/pyramid1"/>
    <dgm:cxn modelId="{691113B2-F21F-4B09-8A92-F53558E5D539}" type="presParOf" srcId="{E971CEEE-E927-4455-9FDF-671F48C9B7DF}" destId="{6E03A2F1-D5AE-4C1E-8082-DDFA7FBAE78D}" srcOrd="1" destOrd="0" presId="urn:microsoft.com/office/officeart/2005/8/layout/pyramid1"/>
    <dgm:cxn modelId="{067D5CB8-A18E-4A7E-A913-180E4079C0E2}" type="presParOf" srcId="{EFCAC77B-1847-4520-B037-52C7495A2BD7}" destId="{EFCD6360-CC00-4C15-A4F7-D07709C5FED7}" srcOrd="3" destOrd="0" presId="urn:microsoft.com/office/officeart/2005/8/layout/pyramid1"/>
    <dgm:cxn modelId="{ACA4076E-7088-438A-AFB5-99A0F33C4C0E}" type="presParOf" srcId="{EFCD6360-CC00-4C15-A4F7-D07709C5FED7}" destId="{E395D6BE-C49C-43A5-A6C5-1D711E04347D}" srcOrd="0" destOrd="0" presId="urn:microsoft.com/office/officeart/2005/8/layout/pyramid1"/>
    <dgm:cxn modelId="{D870B20A-0241-4317-AD76-CB94EB96301D}" type="presParOf" srcId="{EFCD6360-CC00-4C15-A4F7-D07709C5FED7}" destId="{948B959D-4C91-42A5-9DFD-1A044D13A4F4}" srcOrd="1" destOrd="0" presId="urn:microsoft.com/office/officeart/2005/8/layout/pyramid1"/>
    <dgm:cxn modelId="{B08342B2-6FB6-45A5-93B7-D8482829AE6A}" type="presParOf" srcId="{EFCAC77B-1847-4520-B037-52C7495A2BD7}" destId="{77EFBAE0-DBC9-4886-A8EE-BEB0A96EFEF6}" srcOrd="4" destOrd="0" presId="urn:microsoft.com/office/officeart/2005/8/layout/pyramid1"/>
    <dgm:cxn modelId="{B66517EC-B19B-44AC-B998-5B73CC7A2D5B}" type="presParOf" srcId="{77EFBAE0-DBC9-4886-A8EE-BEB0A96EFEF6}" destId="{35C72307-1AC6-4948-83C1-870E9CFE8FE2}" srcOrd="0" destOrd="0" presId="urn:microsoft.com/office/officeart/2005/8/layout/pyramid1"/>
    <dgm:cxn modelId="{7AE31BEC-78FE-48F8-950B-CCFEC121EE98}" type="presParOf" srcId="{77EFBAE0-DBC9-4886-A8EE-BEB0A96EFEF6}" destId="{D67CCCFD-F2A1-42F6-B078-DC11CC404B10}" srcOrd="1" destOrd="0" presId="urn:microsoft.com/office/officeart/2005/8/layout/pyramid1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F7E7C4B-2CA0-4589-A01A-7BDA3C7EFC7E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34BA1602-D8D1-4689-8955-9A42A21A09C7}">
      <dgm:prSet phldrT="[Текст]" phldr="1" custT="1"/>
      <dgm:spPr>
        <a:solidFill>
          <a:srgbClr val="FF99FF"/>
        </a:solidFill>
        <a:ln>
          <a:solidFill>
            <a:srgbClr val="002060"/>
          </a:solidFill>
        </a:ln>
      </dgm:spPr>
      <dgm:t>
        <a:bodyPr/>
        <a:lstStyle/>
        <a:p>
          <a:endParaRPr lang="ru-RU" sz="100" dirty="0"/>
        </a:p>
      </dgm:t>
    </dgm:pt>
    <dgm:pt modelId="{76BBA18E-2A4F-451D-B78E-C34162D09FFE}" type="parTrans" cxnId="{78F198DB-59FE-4118-A5A4-97458E36152D}">
      <dgm:prSet/>
      <dgm:spPr/>
      <dgm:t>
        <a:bodyPr/>
        <a:lstStyle/>
        <a:p>
          <a:endParaRPr lang="ru-RU"/>
        </a:p>
      </dgm:t>
    </dgm:pt>
    <dgm:pt modelId="{6EE9CD72-426D-4DB7-916F-8084626846EB}" type="sibTrans" cxnId="{78F198DB-59FE-4118-A5A4-97458E36152D}">
      <dgm:prSet/>
      <dgm:spPr/>
      <dgm:t>
        <a:bodyPr/>
        <a:lstStyle/>
        <a:p>
          <a:endParaRPr lang="ru-RU"/>
        </a:p>
      </dgm:t>
    </dgm:pt>
    <dgm:pt modelId="{C354BB10-47FF-460B-80B5-AD71DA87A02D}">
      <dgm:prSet phldrT="[Текст]" phldr="1" custT="1"/>
      <dgm:spPr>
        <a:solidFill>
          <a:schemeClr val="accent2">
            <a:lumMod val="20000"/>
            <a:lumOff val="80000"/>
          </a:schemeClr>
        </a:solidFill>
        <a:ln>
          <a:solidFill>
            <a:srgbClr val="002060"/>
          </a:solidFill>
        </a:ln>
      </dgm:spPr>
      <dgm:t>
        <a:bodyPr/>
        <a:lstStyle/>
        <a:p>
          <a:endParaRPr lang="ru-RU" sz="100" dirty="0"/>
        </a:p>
      </dgm:t>
    </dgm:pt>
    <dgm:pt modelId="{EC4C97DA-E8E7-47F8-A818-577A87E69016}" type="parTrans" cxnId="{33AAC64B-CAD9-4516-9FA3-0F7A5F399CD1}">
      <dgm:prSet/>
      <dgm:spPr/>
      <dgm:t>
        <a:bodyPr/>
        <a:lstStyle/>
        <a:p>
          <a:endParaRPr lang="ru-RU"/>
        </a:p>
      </dgm:t>
    </dgm:pt>
    <dgm:pt modelId="{C7053451-51DF-471A-A895-B76D4850C068}" type="sibTrans" cxnId="{33AAC64B-CAD9-4516-9FA3-0F7A5F399CD1}">
      <dgm:prSet/>
      <dgm:spPr/>
      <dgm:t>
        <a:bodyPr/>
        <a:lstStyle/>
        <a:p>
          <a:endParaRPr lang="ru-RU"/>
        </a:p>
      </dgm:t>
    </dgm:pt>
    <dgm:pt modelId="{4FE603B1-F467-464A-85DB-757E1EE346B8}">
      <dgm:prSet/>
      <dgm:spPr>
        <a:solidFill>
          <a:srgbClr val="BDF69E"/>
        </a:solidFill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DE7EFC1F-825B-4204-8AF5-06A2A1B83A44}" type="parTrans" cxnId="{93C24BC4-D481-4DEC-AFE2-CFB9307F3F3A}">
      <dgm:prSet/>
      <dgm:spPr/>
      <dgm:t>
        <a:bodyPr/>
        <a:lstStyle/>
        <a:p>
          <a:endParaRPr lang="ru-RU"/>
        </a:p>
      </dgm:t>
    </dgm:pt>
    <dgm:pt modelId="{8ACE6A02-77E8-4C4D-A0DD-AD7AE5E644D3}" type="sibTrans" cxnId="{93C24BC4-D481-4DEC-AFE2-CFB9307F3F3A}">
      <dgm:prSet/>
      <dgm:spPr/>
      <dgm:t>
        <a:bodyPr/>
        <a:lstStyle/>
        <a:p>
          <a:endParaRPr lang="ru-RU"/>
        </a:p>
      </dgm:t>
    </dgm:pt>
    <dgm:pt modelId="{4C11C7D7-F259-4856-BE73-091AF154FAE1}">
      <dgm:prSet phldrT="[Текст]" phldr="1" custT="1"/>
      <dgm:spPr>
        <a:solidFill>
          <a:srgbClr val="FFFF99"/>
        </a:solidFill>
        <a:ln>
          <a:solidFill>
            <a:srgbClr val="002060"/>
          </a:solidFill>
        </a:ln>
      </dgm:spPr>
      <dgm:t>
        <a:bodyPr/>
        <a:lstStyle/>
        <a:p>
          <a:endParaRPr lang="ru-RU" sz="100" dirty="0">
            <a:solidFill>
              <a:schemeClr val="accent6">
                <a:lumMod val="40000"/>
                <a:lumOff val="60000"/>
              </a:schemeClr>
            </a:solidFill>
          </a:endParaRPr>
        </a:p>
      </dgm:t>
    </dgm:pt>
    <dgm:pt modelId="{9EE1ECBB-AC83-44A0-863C-3E7BAA8997A7}" type="sibTrans" cxnId="{C6F0ED00-7F91-40C5-A77B-EB0B010CFE44}">
      <dgm:prSet/>
      <dgm:spPr/>
      <dgm:t>
        <a:bodyPr/>
        <a:lstStyle/>
        <a:p>
          <a:endParaRPr lang="ru-RU"/>
        </a:p>
      </dgm:t>
    </dgm:pt>
    <dgm:pt modelId="{9A74AF89-0B54-4850-9956-5E9D6F41C2EA}" type="parTrans" cxnId="{C6F0ED00-7F91-40C5-A77B-EB0B010CFE44}">
      <dgm:prSet/>
      <dgm:spPr/>
      <dgm:t>
        <a:bodyPr/>
        <a:lstStyle/>
        <a:p>
          <a:endParaRPr lang="ru-RU"/>
        </a:p>
      </dgm:t>
    </dgm:pt>
    <dgm:pt modelId="{72BEC9FB-8039-4FC3-9CE4-2924FE3E336D}">
      <dgm:prSet/>
      <dgm:spPr>
        <a:noFill/>
        <a:ln>
          <a:noFill/>
          <a:prstDash val="dashDot"/>
        </a:ln>
      </dgm:spPr>
      <dgm:t>
        <a:bodyPr/>
        <a:lstStyle/>
        <a:p>
          <a:endParaRPr lang="ru-RU"/>
        </a:p>
      </dgm:t>
    </dgm:pt>
    <dgm:pt modelId="{A6AE7043-C3E0-44E3-9552-AC47F722BDFB}" type="sibTrans" cxnId="{C464668B-252A-4B83-AC40-1A5DF8752B74}">
      <dgm:prSet/>
      <dgm:spPr/>
      <dgm:t>
        <a:bodyPr/>
        <a:lstStyle/>
        <a:p>
          <a:endParaRPr lang="ru-RU"/>
        </a:p>
      </dgm:t>
    </dgm:pt>
    <dgm:pt modelId="{DFE32F52-E94D-49EC-8070-77E5DAFBEA92}" type="parTrans" cxnId="{C464668B-252A-4B83-AC40-1A5DF8752B74}">
      <dgm:prSet/>
      <dgm:spPr/>
      <dgm:t>
        <a:bodyPr/>
        <a:lstStyle/>
        <a:p>
          <a:endParaRPr lang="ru-RU"/>
        </a:p>
      </dgm:t>
    </dgm:pt>
    <dgm:pt modelId="{EFCAC77B-1847-4520-B037-52C7495A2BD7}" type="pres">
      <dgm:prSet presAssocID="{DF7E7C4B-2CA0-4589-A01A-7BDA3C7EFC7E}" presName="Name0" presStyleCnt="0">
        <dgm:presLayoutVars>
          <dgm:dir/>
          <dgm:animLvl val="lvl"/>
          <dgm:resizeHandles val="exact"/>
        </dgm:presLayoutVars>
      </dgm:prSet>
      <dgm:spPr/>
    </dgm:pt>
    <dgm:pt modelId="{06E778FC-662A-40E8-B62C-03A7DFB72AF5}" type="pres">
      <dgm:prSet presAssocID="{34BA1602-D8D1-4689-8955-9A42A21A09C7}" presName="Name8" presStyleCnt="0"/>
      <dgm:spPr/>
    </dgm:pt>
    <dgm:pt modelId="{FE9955F0-02B1-4B0B-A641-8FB00E20469F}" type="pres">
      <dgm:prSet presAssocID="{34BA1602-D8D1-4689-8955-9A42A21A09C7}" presName="level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83948D-F897-497E-9EFE-3C8EF1F3E53F}" type="pres">
      <dgm:prSet presAssocID="{34BA1602-D8D1-4689-8955-9A42A21A09C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7E469F-FFF6-4294-85B2-233AD26E5D0E}" type="pres">
      <dgm:prSet presAssocID="{C354BB10-47FF-460B-80B5-AD71DA87A02D}" presName="Name8" presStyleCnt="0"/>
      <dgm:spPr/>
    </dgm:pt>
    <dgm:pt modelId="{63D84FD9-8833-4461-92D9-020C3B22685E}" type="pres">
      <dgm:prSet presAssocID="{C354BB10-47FF-460B-80B5-AD71DA87A02D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6BC99E-F241-41C6-8D0B-FACE3DAFB545}" type="pres">
      <dgm:prSet presAssocID="{C354BB10-47FF-460B-80B5-AD71DA87A02D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71CEEE-E927-4455-9FDF-671F48C9B7DF}" type="pres">
      <dgm:prSet presAssocID="{4FE603B1-F467-464A-85DB-757E1EE346B8}" presName="Name8" presStyleCnt="0"/>
      <dgm:spPr/>
    </dgm:pt>
    <dgm:pt modelId="{41CEDD52-4C0B-4F5D-955D-4D8D6A3FA708}" type="pres">
      <dgm:prSet presAssocID="{4FE603B1-F467-464A-85DB-757E1EE346B8}" presName="level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03A2F1-D5AE-4C1E-8082-DDFA7FBAE78D}" type="pres">
      <dgm:prSet presAssocID="{4FE603B1-F467-464A-85DB-757E1EE346B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CD6360-CC00-4C15-A4F7-D07709C5FED7}" type="pres">
      <dgm:prSet presAssocID="{4C11C7D7-F259-4856-BE73-091AF154FAE1}" presName="Name8" presStyleCnt="0"/>
      <dgm:spPr/>
    </dgm:pt>
    <dgm:pt modelId="{E395D6BE-C49C-43A5-A6C5-1D711E04347D}" type="pres">
      <dgm:prSet presAssocID="{4C11C7D7-F259-4856-BE73-091AF154FAE1}" presName="level" presStyleLbl="node1" presStyleIdx="3" presStyleCnt="5" custScaleX="100336" custLinFactNeighborX="-130" custLinFactNeighborY="119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8B959D-4C91-42A5-9DFD-1A044D13A4F4}" type="pres">
      <dgm:prSet presAssocID="{4C11C7D7-F259-4856-BE73-091AF154FAE1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EFBAE0-DBC9-4886-A8EE-BEB0A96EFEF6}" type="pres">
      <dgm:prSet presAssocID="{72BEC9FB-8039-4FC3-9CE4-2924FE3E336D}" presName="Name8" presStyleCnt="0"/>
      <dgm:spPr/>
    </dgm:pt>
    <dgm:pt modelId="{35C72307-1AC6-4948-83C1-870E9CFE8FE2}" type="pres">
      <dgm:prSet presAssocID="{72BEC9FB-8039-4FC3-9CE4-2924FE3E336D}" presName="level" presStyleLbl="node1" presStyleIdx="4" presStyleCnt="5" custScaleY="63719" custLinFactNeighborX="290" custLinFactNeighborY="35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7CCCFD-F2A1-42F6-B078-DC11CC404B10}" type="pres">
      <dgm:prSet presAssocID="{72BEC9FB-8039-4FC3-9CE4-2924FE3E336D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7D7FEA9-2FC9-4E10-8A7C-E2046AC573E4}" type="presOf" srcId="{C354BB10-47FF-460B-80B5-AD71DA87A02D}" destId="{966BC99E-F241-41C6-8D0B-FACE3DAFB545}" srcOrd="1" destOrd="0" presId="urn:microsoft.com/office/officeart/2005/8/layout/pyramid1"/>
    <dgm:cxn modelId="{40152E09-F826-4669-B629-9ECAA2A1AA42}" type="presOf" srcId="{4FE603B1-F467-464A-85DB-757E1EE346B8}" destId="{6E03A2F1-D5AE-4C1E-8082-DDFA7FBAE78D}" srcOrd="1" destOrd="0" presId="urn:microsoft.com/office/officeart/2005/8/layout/pyramid1"/>
    <dgm:cxn modelId="{78F198DB-59FE-4118-A5A4-97458E36152D}" srcId="{DF7E7C4B-2CA0-4589-A01A-7BDA3C7EFC7E}" destId="{34BA1602-D8D1-4689-8955-9A42A21A09C7}" srcOrd="0" destOrd="0" parTransId="{76BBA18E-2A4F-451D-B78E-C34162D09FFE}" sibTransId="{6EE9CD72-426D-4DB7-916F-8084626846EB}"/>
    <dgm:cxn modelId="{396CFA0D-8F89-4343-84F5-EC00618C68BA}" type="presOf" srcId="{72BEC9FB-8039-4FC3-9CE4-2924FE3E336D}" destId="{35C72307-1AC6-4948-83C1-870E9CFE8FE2}" srcOrd="0" destOrd="0" presId="urn:microsoft.com/office/officeart/2005/8/layout/pyramid1"/>
    <dgm:cxn modelId="{C2DE8DDD-3730-4A32-9996-683AFEB3B31B}" type="presOf" srcId="{72BEC9FB-8039-4FC3-9CE4-2924FE3E336D}" destId="{D67CCCFD-F2A1-42F6-B078-DC11CC404B10}" srcOrd="1" destOrd="0" presId="urn:microsoft.com/office/officeart/2005/8/layout/pyramid1"/>
    <dgm:cxn modelId="{33A1AEA3-4BB2-4625-BFC8-41E8D0EFB9EF}" type="presOf" srcId="{DF7E7C4B-2CA0-4589-A01A-7BDA3C7EFC7E}" destId="{EFCAC77B-1847-4520-B037-52C7495A2BD7}" srcOrd="0" destOrd="0" presId="urn:microsoft.com/office/officeart/2005/8/layout/pyramid1"/>
    <dgm:cxn modelId="{444F6DF1-BE57-4D3B-9CB5-A1918972C2F0}" type="presOf" srcId="{34BA1602-D8D1-4689-8955-9A42A21A09C7}" destId="{FE9955F0-02B1-4B0B-A641-8FB00E20469F}" srcOrd="0" destOrd="0" presId="urn:microsoft.com/office/officeart/2005/8/layout/pyramid1"/>
    <dgm:cxn modelId="{C464668B-252A-4B83-AC40-1A5DF8752B74}" srcId="{DF7E7C4B-2CA0-4589-A01A-7BDA3C7EFC7E}" destId="{72BEC9FB-8039-4FC3-9CE4-2924FE3E336D}" srcOrd="4" destOrd="0" parTransId="{DFE32F52-E94D-49EC-8070-77E5DAFBEA92}" sibTransId="{A6AE7043-C3E0-44E3-9552-AC47F722BDFB}"/>
    <dgm:cxn modelId="{FB733EE2-413D-4AA4-9951-6EFC62535F92}" type="presOf" srcId="{34BA1602-D8D1-4689-8955-9A42A21A09C7}" destId="{E083948D-F897-497E-9EFE-3C8EF1F3E53F}" srcOrd="1" destOrd="0" presId="urn:microsoft.com/office/officeart/2005/8/layout/pyramid1"/>
    <dgm:cxn modelId="{B13D18CC-7886-4426-B399-43219B0DF9B4}" type="presOf" srcId="{4C11C7D7-F259-4856-BE73-091AF154FAE1}" destId="{948B959D-4C91-42A5-9DFD-1A044D13A4F4}" srcOrd="1" destOrd="0" presId="urn:microsoft.com/office/officeart/2005/8/layout/pyramid1"/>
    <dgm:cxn modelId="{C6F0ED00-7F91-40C5-A77B-EB0B010CFE44}" srcId="{DF7E7C4B-2CA0-4589-A01A-7BDA3C7EFC7E}" destId="{4C11C7D7-F259-4856-BE73-091AF154FAE1}" srcOrd="3" destOrd="0" parTransId="{9A74AF89-0B54-4850-9956-5E9D6F41C2EA}" sibTransId="{9EE1ECBB-AC83-44A0-863C-3E7BAA8997A7}"/>
    <dgm:cxn modelId="{2BFB21CC-94F1-45D6-9822-ABAF5710C42C}" type="presOf" srcId="{C354BB10-47FF-460B-80B5-AD71DA87A02D}" destId="{63D84FD9-8833-4461-92D9-020C3B22685E}" srcOrd="0" destOrd="0" presId="urn:microsoft.com/office/officeart/2005/8/layout/pyramid1"/>
    <dgm:cxn modelId="{6FBBB766-51E0-4309-B64E-D479F64BDE6E}" type="presOf" srcId="{4C11C7D7-F259-4856-BE73-091AF154FAE1}" destId="{E395D6BE-C49C-43A5-A6C5-1D711E04347D}" srcOrd="0" destOrd="0" presId="urn:microsoft.com/office/officeart/2005/8/layout/pyramid1"/>
    <dgm:cxn modelId="{74C3C58E-00A5-425C-9F9B-8B43F0B7CA35}" type="presOf" srcId="{4FE603B1-F467-464A-85DB-757E1EE346B8}" destId="{41CEDD52-4C0B-4F5D-955D-4D8D6A3FA708}" srcOrd="0" destOrd="0" presId="urn:microsoft.com/office/officeart/2005/8/layout/pyramid1"/>
    <dgm:cxn modelId="{93C24BC4-D481-4DEC-AFE2-CFB9307F3F3A}" srcId="{DF7E7C4B-2CA0-4589-A01A-7BDA3C7EFC7E}" destId="{4FE603B1-F467-464A-85DB-757E1EE346B8}" srcOrd="2" destOrd="0" parTransId="{DE7EFC1F-825B-4204-8AF5-06A2A1B83A44}" sibTransId="{8ACE6A02-77E8-4C4D-A0DD-AD7AE5E644D3}"/>
    <dgm:cxn modelId="{33AAC64B-CAD9-4516-9FA3-0F7A5F399CD1}" srcId="{DF7E7C4B-2CA0-4589-A01A-7BDA3C7EFC7E}" destId="{C354BB10-47FF-460B-80B5-AD71DA87A02D}" srcOrd="1" destOrd="0" parTransId="{EC4C97DA-E8E7-47F8-A818-577A87E69016}" sibTransId="{C7053451-51DF-471A-A895-B76D4850C068}"/>
    <dgm:cxn modelId="{F6D40B72-C343-42DF-8CC2-46DF5ED73C1A}" type="presParOf" srcId="{EFCAC77B-1847-4520-B037-52C7495A2BD7}" destId="{06E778FC-662A-40E8-B62C-03A7DFB72AF5}" srcOrd="0" destOrd="0" presId="urn:microsoft.com/office/officeart/2005/8/layout/pyramid1"/>
    <dgm:cxn modelId="{207E7A59-B945-4A70-8FB8-EB13BF16C387}" type="presParOf" srcId="{06E778FC-662A-40E8-B62C-03A7DFB72AF5}" destId="{FE9955F0-02B1-4B0B-A641-8FB00E20469F}" srcOrd="0" destOrd="0" presId="urn:microsoft.com/office/officeart/2005/8/layout/pyramid1"/>
    <dgm:cxn modelId="{8158984A-464A-48D1-B70E-0BDDAA88BC67}" type="presParOf" srcId="{06E778FC-662A-40E8-B62C-03A7DFB72AF5}" destId="{E083948D-F897-497E-9EFE-3C8EF1F3E53F}" srcOrd="1" destOrd="0" presId="urn:microsoft.com/office/officeart/2005/8/layout/pyramid1"/>
    <dgm:cxn modelId="{AF195983-1768-425A-B798-887C3D996B6E}" type="presParOf" srcId="{EFCAC77B-1847-4520-B037-52C7495A2BD7}" destId="{507E469F-FFF6-4294-85B2-233AD26E5D0E}" srcOrd="1" destOrd="0" presId="urn:microsoft.com/office/officeart/2005/8/layout/pyramid1"/>
    <dgm:cxn modelId="{61EACD20-0234-413A-99F7-CA17C9A290A5}" type="presParOf" srcId="{507E469F-FFF6-4294-85B2-233AD26E5D0E}" destId="{63D84FD9-8833-4461-92D9-020C3B22685E}" srcOrd="0" destOrd="0" presId="urn:microsoft.com/office/officeart/2005/8/layout/pyramid1"/>
    <dgm:cxn modelId="{7305EC64-23D3-4D02-AE3F-36BC11DBF122}" type="presParOf" srcId="{507E469F-FFF6-4294-85B2-233AD26E5D0E}" destId="{966BC99E-F241-41C6-8D0B-FACE3DAFB545}" srcOrd="1" destOrd="0" presId="urn:microsoft.com/office/officeart/2005/8/layout/pyramid1"/>
    <dgm:cxn modelId="{89F092BB-8AA9-4CFB-8093-361BD5C272D5}" type="presParOf" srcId="{EFCAC77B-1847-4520-B037-52C7495A2BD7}" destId="{E971CEEE-E927-4455-9FDF-671F48C9B7DF}" srcOrd="2" destOrd="0" presId="urn:microsoft.com/office/officeart/2005/8/layout/pyramid1"/>
    <dgm:cxn modelId="{E1ECD268-8203-473E-A141-C19213A4BA66}" type="presParOf" srcId="{E971CEEE-E927-4455-9FDF-671F48C9B7DF}" destId="{41CEDD52-4C0B-4F5D-955D-4D8D6A3FA708}" srcOrd="0" destOrd="0" presId="urn:microsoft.com/office/officeart/2005/8/layout/pyramid1"/>
    <dgm:cxn modelId="{8E1C98FA-002E-4072-80C2-3B95303321C2}" type="presParOf" srcId="{E971CEEE-E927-4455-9FDF-671F48C9B7DF}" destId="{6E03A2F1-D5AE-4C1E-8082-DDFA7FBAE78D}" srcOrd="1" destOrd="0" presId="urn:microsoft.com/office/officeart/2005/8/layout/pyramid1"/>
    <dgm:cxn modelId="{B48D4F1C-5CDB-41E6-8BF5-F6B6E8DE0389}" type="presParOf" srcId="{EFCAC77B-1847-4520-B037-52C7495A2BD7}" destId="{EFCD6360-CC00-4C15-A4F7-D07709C5FED7}" srcOrd="3" destOrd="0" presId="urn:microsoft.com/office/officeart/2005/8/layout/pyramid1"/>
    <dgm:cxn modelId="{3F214255-DA84-43AB-8818-4979B06AC53E}" type="presParOf" srcId="{EFCD6360-CC00-4C15-A4F7-D07709C5FED7}" destId="{E395D6BE-C49C-43A5-A6C5-1D711E04347D}" srcOrd="0" destOrd="0" presId="urn:microsoft.com/office/officeart/2005/8/layout/pyramid1"/>
    <dgm:cxn modelId="{A58AD0EA-5766-467F-B753-238299685BB0}" type="presParOf" srcId="{EFCD6360-CC00-4C15-A4F7-D07709C5FED7}" destId="{948B959D-4C91-42A5-9DFD-1A044D13A4F4}" srcOrd="1" destOrd="0" presId="urn:microsoft.com/office/officeart/2005/8/layout/pyramid1"/>
    <dgm:cxn modelId="{2AE6D29E-39F9-4019-957D-22207053F996}" type="presParOf" srcId="{EFCAC77B-1847-4520-B037-52C7495A2BD7}" destId="{77EFBAE0-DBC9-4886-A8EE-BEB0A96EFEF6}" srcOrd="4" destOrd="0" presId="urn:microsoft.com/office/officeart/2005/8/layout/pyramid1"/>
    <dgm:cxn modelId="{0741D5AD-3BD9-4D60-B724-295807DC4131}" type="presParOf" srcId="{77EFBAE0-DBC9-4886-A8EE-BEB0A96EFEF6}" destId="{35C72307-1AC6-4948-83C1-870E9CFE8FE2}" srcOrd="0" destOrd="0" presId="urn:microsoft.com/office/officeart/2005/8/layout/pyramid1"/>
    <dgm:cxn modelId="{5D20CD68-AFCD-42A4-9D44-1B4E9A2274B0}" type="presParOf" srcId="{77EFBAE0-DBC9-4886-A8EE-BEB0A96EFEF6}" destId="{D67CCCFD-F2A1-42F6-B078-DC11CC404B10}" srcOrd="1" destOrd="0" presId="urn:microsoft.com/office/officeart/2005/8/layout/pyramid1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9955F0-02B1-4B0B-A641-8FB00E20469F}">
      <dsp:nvSpPr>
        <dsp:cNvPr id="0" name=""/>
        <dsp:cNvSpPr/>
      </dsp:nvSpPr>
      <dsp:spPr>
        <a:xfrm>
          <a:off x="3304058" y="0"/>
          <a:ext cx="1816819" cy="1382024"/>
        </a:xfrm>
        <a:prstGeom prst="trapezoid">
          <a:avLst>
            <a:gd name="adj" fmla="val 65730"/>
          </a:avLst>
        </a:prstGeom>
        <a:solidFill>
          <a:srgbClr val="FF99FF"/>
        </a:solidFill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" tIns="1270" rIns="1270" bIns="1270" numCol="1" spcCol="1270" anchor="ctr" anchorCtr="0">
          <a:noAutofit/>
        </a:bodyPr>
        <a:lstStyle/>
        <a:p>
          <a:pPr lvl="0" algn="ctr" defTabSz="44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" kern="1200" dirty="0"/>
        </a:p>
      </dsp:txBody>
      <dsp:txXfrm>
        <a:off x="3304058" y="0"/>
        <a:ext cx="1816819" cy="1382024"/>
      </dsp:txXfrm>
    </dsp:sp>
    <dsp:sp modelId="{63D84FD9-8833-4461-92D9-020C3B22685E}">
      <dsp:nvSpPr>
        <dsp:cNvPr id="0" name=""/>
        <dsp:cNvSpPr/>
      </dsp:nvSpPr>
      <dsp:spPr>
        <a:xfrm>
          <a:off x="2395648" y="1382024"/>
          <a:ext cx="3633638" cy="1382024"/>
        </a:xfrm>
        <a:prstGeom prst="trapezoid">
          <a:avLst>
            <a:gd name="adj" fmla="val 65730"/>
          </a:avLst>
        </a:prstGeom>
        <a:solidFill>
          <a:schemeClr val="accent2">
            <a:lumMod val="20000"/>
            <a:lumOff val="80000"/>
          </a:schemeClr>
        </a:solidFill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" tIns="1270" rIns="1270" bIns="1270" numCol="1" spcCol="1270" anchor="ctr" anchorCtr="0">
          <a:noAutofit/>
        </a:bodyPr>
        <a:lstStyle/>
        <a:p>
          <a:pPr lvl="0" algn="ctr" defTabSz="44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" kern="1200" dirty="0"/>
        </a:p>
      </dsp:txBody>
      <dsp:txXfrm>
        <a:off x="3031535" y="1382024"/>
        <a:ext cx="2361865" cy="1382024"/>
      </dsp:txXfrm>
    </dsp:sp>
    <dsp:sp modelId="{41CEDD52-4C0B-4F5D-955D-4D8D6A3FA708}">
      <dsp:nvSpPr>
        <dsp:cNvPr id="0" name=""/>
        <dsp:cNvSpPr/>
      </dsp:nvSpPr>
      <dsp:spPr>
        <a:xfrm>
          <a:off x="1487239" y="2764049"/>
          <a:ext cx="5450457" cy="1382024"/>
        </a:xfrm>
        <a:prstGeom prst="trapezoid">
          <a:avLst>
            <a:gd name="adj" fmla="val 65730"/>
          </a:avLst>
        </a:prstGeom>
        <a:solidFill>
          <a:srgbClr val="BDF69E"/>
        </a:solidFill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/>
        </a:p>
      </dsp:txBody>
      <dsp:txXfrm>
        <a:off x="2441069" y="2764049"/>
        <a:ext cx="3542797" cy="1382024"/>
      </dsp:txXfrm>
    </dsp:sp>
    <dsp:sp modelId="{E395D6BE-C49C-43A5-A6C5-1D711E04347D}">
      <dsp:nvSpPr>
        <dsp:cNvPr id="0" name=""/>
        <dsp:cNvSpPr/>
      </dsp:nvSpPr>
      <dsp:spPr>
        <a:xfrm>
          <a:off x="530429" y="4134852"/>
          <a:ext cx="7318438" cy="1382024"/>
        </a:xfrm>
        <a:prstGeom prst="trapezoid">
          <a:avLst>
            <a:gd name="adj" fmla="val 65730"/>
          </a:avLst>
        </a:prstGeom>
        <a:solidFill>
          <a:srgbClr val="FFFF99"/>
        </a:solidFill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" tIns="1270" rIns="1270" bIns="1270" numCol="1" spcCol="1270" anchor="ctr" anchorCtr="0">
          <a:noAutofit/>
        </a:bodyPr>
        <a:lstStyle/>
        <a:p>
          <a:pPr lvl="0" algn="ctr" defTabSz="44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" kern="1200" dirty="0">
            <a:solidFill>
              <a:schemeClr val="accent6">
                <a:lumMod val="40000"/>
                <a:lumOff val="60000"/>
              </a:schemeClr>
            </a:solidFill>
          </a:endParaRPr>
        </a:p>
      </dsp:txBody>
      <dsp:txXfrm>
        <a:off x="1811156" y="4134852"/>
        <a:ext cx="4756985" cy="1382024"/>
      </dsp:txXfrm>
    </dsp:sp>
    <dsp:sp modelId="{35C72307-1AC6-4948-83C1-870E9CFE8FE2}">
      <dsp:nvSpPr>
        <dsp:cNvPr id="0" name=""/>
        <dsp:cNvSpPr/>
      </dsp:nvSpPr>
      <dsp:spPr>
        <a:xfrm>
          <a:off x="0" y="5528099"/>
          <a:ext cx="8424935" cy="880612"/>
        </a:xfrm>
        <a:prstGeom prst="trapezoid">
          <a:avLst>
            <a:gd name="adj" fmla="val 65730"/>
          </a:avLst>
        </a:prstGeom>
        <a:noFill/>
        <a:ln w="25400" cap="flat" cmpd="sng" algn="ctr">
          <a:noFill/>
          <a:prstDash val="dashDot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7310" tIns="67310" rIns="67310" bIns="67310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300" kern="1200"/>
        </a:p>
      </dsp:txBody>
      <dsp:txXfrm>
        <a:off x="1474363" y="5528099"/>
        <a:ext cx="5476208" cy="88061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9955F0-02B1-4B0B-A641-8FB00E20469F}">
      <dsp:nvSpPr>
        <dsp:cNvPr id="0" name=""/>
        <dsp:cNvSpPr/>
      </dsp:nvSpPr>
      <dsp:spPr>
        <a:xfrm>
          <a:off x="3304058" y="0"/>
          <a:ext cx="1816819" cy="1397553"/>
        </a:xfrm>
        <a:prstGeom prst="trapezoid">
          <a:avLst>
            <a:gd name="adj" fmla="val 65000"/>
          </a:avLst>
        </a:prstGeom>
        <a:solidFill>
          <a:srgbClr val="FF99FF"/>
        </a:solidFill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" tIns="1270" rIns="1270" bIns="1270" numCol="1" spcCol="1270" anchor="ctr" anchorCtr="0">
          <a:noAutofit/>
        </a:bodyPr>
        <a:lstStyle/>
        <a:p>
          <a:pPr lvl="0" algn="ctr" defTabSz="44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" kern="1200" dirty="0"/>
        </a:p>
      </dsp:txBody>
      <dsp:txXfrm>
        <a:off x="3304058" y="0"/>
        <a:ext cx="1816819" cy="1397553"/>
      </dsp:txXfrm>
    </dsp:sp>
    <dsp:sp modelId="{63D84FD9-8833-4461-92D9-020C3B22685E}">
      <dsp:nvSpPr>
        <dsp:cNvPr id="0" name=""/>
        <dsp:cNvSpPr/>
      </dsp:nvSpPr>
      <dsp:spPr>
        <a:xfrm>
          <a:off x="2395648" y="1397553"/>
          <a:ext cx="3633638" cy="1397553"/>
        </a:xfrm>
        <a:prstGeom prst="trapezoid">
          <a:avLst>
            <a:gd name="adj" fmla="val 65000"/>
          </a:avLst>
        </a:prstGeom>
        <a:solidFill>
          <a:schemeClr val="accent2">
            <a:lumMod val="20000"/>
            <a:lumOff val="80000"/>
          </a:schemeClr>
        </a:solidFill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" tIns="1270" rIns="1270" bIns="1270" numCol="1" spcCol="1270" anchor="ctr" anchorCtr="0">
          <a:noAutofit/>
        </a:bodyPr>
        <a:lstStyle/>
        <a:p>
          <a:pPr lvl="0" algn="ctr" defTabSz="44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" kern="1200" dirty="0"/>
        </a:p>
      </dsp:txBody>
      <dsp:txXfrm>
        <a:off x="3031535" y="1397553"/>
        <a:ext cx="2361865" cy="1397553"/>
      </dsp:txXfrm>
    </dsp:sp>
    <dsp:sp modelId="{41CEDD52-4C0B-4F5D-955D-4D8D6A3FA708}">
      <dsp:nvSpPr>
        <dsp:cNvPr id="0" name=""/>
        <dsp:cNvSpPr/>
      </dsp:nvSpPr>
      <dsp:spPr>
        <a:xfrm>
          <a:off x="1487239" y="2795106"/>
          <a:ext cx="5450457" cy="1397553"/>
        </a:xfrm>
        <a:prstGeom prst="trapezoid">
          <a:avLst>
            <a:gd name="adj" fmla="val 65000"/>
          </a:avLst>
        </a:prstGeom>
        <a:solidFill>
          <a:srgbClr val="BDF69E"/>
        </a:solidFill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/>
        </a:p>
      </dsp:txBody>
      <dsp:txXfrm>
        <a:off x="2441069" y="2795106"/>
        <a:ext cx="3542797" cy="1397553"/>
      </dsp:txXfrm>
    </dsp:sp>
    <dsp:sp modelId="{E395D6BE-C49C-43A5-A6C5-1D711E04347D}">
      <dsp:nvSpPr>
        <dsp:cNvPr id="0" name=""/>
        <dsp:cNvSpPr/>
      </dsp:nvSpPr>
      <dsp:spPr>
        <a:xfrm>
          <a:off x="557173" y="4209360"/>
          <a:ext cx="7291695" cy="1397553"/>
        </a:xfrm>
        <a:prstGeom prst="trapezoid">
          <a:avLst>
            <a:gd name="adj" fmla="val 65000"/>
          </a:avLst>
        </a:prstGeom>
        <a:solidFill>
          <a:srgbClr val="FFFF99"/>
        </a:solidFill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" tIns="1270" rIns="1270" bIns="1270" numCol="1" spcCol="1270" anchor="ctr" anchorCtr="0">
          <a:noAutofit/>
        </a:bodyPr>
        <a:lstStyle/>
        <a:p>
          <a:pPr lvl="0" algn="ctr" defTabSz="44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" kern="1200" dirty="0">
            <a:solidFill>
              <a:schemeClr val="accent6">
                <a:lumMod val="40000"/>
                <a:lumOff val="60000"/>
              </a:schemeClr>
            </a:solidFill>
          </a:endParaRPr>
        </a:p>
      </dsp:txBody>
      <dsp:txXfrm>
        <a:off x="1833219" y="4209360"/>
        <a:ext cx="4739601" cy="1397553"/>
      </dsp:txXfrm>
    </dsp:sp>
    <dsp:sp modelId="{35C72307-1AC6-4948-83C1-870E9CFE8FE2}">
      <dsp:nvSpPr>
        <dsp:cNvPr id="0" name=""/>
        <dsp:cNvSpPr/>
      </dsp:nvSpPr>
      <dsp:spPr>
        <a:xfrm>
          <a:off x="0" y="5590213"/>
          <a:ext cx="8424936" cy="890506"/>
        </a:xfrm>
        <a:prstGeom prst="trapezoid">
          <a:avLst>
            <a:gd name="adj" fmla="val 65000"/>
          </a:avLst>
        </a:prstGeom>
        <a:noFill/>
        <a:ln w="25400" cap="flat" cmpd="sng" algn="ctr">
          <a:noFill/>
          <a:prstDash val="dashDot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7310" tIns="67310" rIns="67310" bIns="67310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300" kern="1200"/>
        </a:p>
      </dsp:txBody>
      <dsp:txXfrm>
        <a:off x="1474363" y="5590213"/>
        <a:ext cx="5476208" cy="8905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B81AFB-083B-47FB-9528-BB80C2B2948F}" type="datetimeFigureOut">
              <a:rPr lang="ru-RU" smtClean="0"/>
              <a:pPr/>
              <a:t>14.01.2018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66F605-14BB-4BBF-963E-0CCE8234B7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8004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Students name</a:t>
            </a:r>
            <a:r>
              <a:rPr lang="en-US" baseline="0" dirty="0" smtClean="0"/>
              <a:t> foods and click on the picture. If the word is correct, it goes to the bag, if not the picture disappears and an emoji appears.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6F605-14BB-4BBF-963E-0CCE8234B757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6581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Students name foods and click on the picture. If the word is correct, it goes to the bag, if not the picture disappears and an emoji appears.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6F605-14BB-4BBF-963E-0CCE8234B757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23667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Students name foods and click on the picture. If the word is correct, it goes to the bag, if not the picture disappears and an emoji appears.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6F605-14BB-4BBF-963E-0CCE8234B757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63265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Students name foods and click on the picture. If the word is correct, it goes to the bag, if not the picture disappears and an emoji appears.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6F605-14BB-4BBF-963E-0CCE8234B757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35185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Click on “I need” to start the video.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6F605-14BB-4BBF-963E-0CCE8234B757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3441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Click on “What you do” to start the video.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6F605-14BB-4BBF-963E-0CCE8234B757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6598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6F605-14BB-4BBF-963E-0CCE8234B757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20362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Click on “Watch </a:t>
            </a:r>
            <a:r>
              <a:rPr lang="en-US" dirty="0" err="1" smtClean="0"/>
              <a:t>Superdooperfoodalicious</a:t>
            </a:r>
            <a:r>
              <a:rPr lang="en-US" dirty="0" smtClean="0"/>
              <a:t> and complete the chart”  to start the video.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6F605-14BB-4BBF-963E-0CCE8234B757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2606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13" Type="http://schemas.openxmlformats.org/officeDocument/2006/relationships/image" Target="../media/image94.png"/><Relationship Id="rId3" Type="http://schemas.openxmlformats.org/officeDocument/2006/relationships/image" Target="../media/image73.jpeg"/><Relationship Id="rId7" Type="http://schemas.openxmlformats.org/officeDocument/2006/relationships/image" Target="../media/image89.jpeg"/><Relationship Id="rId12" Type="http://schemas.openxmlformats.org/officeDocument/2006/relationships/image" Target="../media/image93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11" Type="http://schemas.openxmlformats.org/officeDocument/2006/relationships/image" Target="../media/image33.jpeg"/><Relationship Id="rId5" Type="http://schemas.openxmlformats.org/officeDocument/2006/relationships/image" Target="../media/image86.jpeg"/><Relationship Id="rId10" Type="http://schemas.openxmlformats.org/officeDocument/2006/relationships/image" Target="../media/image92.png"/><Relationship Id="rId4" Type="http://schemas.openxmlformats.org/officeDocument/2006/relationships/image" Target="../media/image91.jpeg"/><Relationship Id="rId9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jpeg"/><Relationship Id="rId3" Type="http://schemas.openxmlformats.org/officeDocument/2006/relationships/image" Target="../media/image96.jpeg"/><Relationship Id="rId7" Type="http://schemas.openxmlformats.org/officeDocument/2006/relationships/image" Target="../media/image99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ealthy%20Banana%20Milkshake%20Recipe.mp4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7.png"/><Relationship Id="rId5" Type="http://schemas.openxmlformats.org/officeDocument/2006/relationships/image" Target="../media/image106.jpeg"/><Relationship Id="rId4" Type="http://schemas.openxmlformats.org/officeDocument/2006/relationships/image" Target="../media/image10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ealthy%20Banana%20Milkshake%20Recipe.mp4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9.jpeg"/><Relationship Id="rId5" Type="http://schemas.openxmlformats.org/officeDocument/2006/relationships/image" Target="../media/image103.jpeg"/><Relationship Id="rId4" Type="http://schemas.openxmlformats.org/officeDocument/2006/relationships/image" Target="../media/image10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jpeg"/><Relationship Id="rId13" Type="http://schemas.openxmlformats.org/officeDocument/2006/relationships/image" Target="../media/image115.jpeg"/><Relationship Id="rId18" Type="http://schemas.openxmlformats.org/officeDocument/2006/relationships/image" Target="../media/image50.png"/><Relationship Id="rId3" Type="http://schemas.openxmlformats.org/officeDocument/2006/relationships/image" Target="../media/image110.png"/><Relationship Id="rId21" Type="http://schemas.openxmlformats.org/officeDocument/2006/relationships/image" Target="../media/image119.png"/><Relationship Id="rId7" Type="http://schemas.openxmlformats.org/officeDocument/2006/relationships/image" Target="../media/image112.jpeg"/><Relationship Id="rId12" Type="http://schemas.openxmlformats.org/officeDocument/2006/relationships/image" Target="../media/image114.jpeg"/><Relationship Id="rId17" Type="http://schemas.openxmlformats.org/officeDocument/2006/relationships/image" Target="../media/image118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41.png"/><Relationship Id="rId20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113.png"/><Relationship Id="rId5" Type="http://schemas.openxmlformats.org/officeDocument/2006/relationships/image" Target="../media/image12.jpeg"/><Relationship Id="rId15" Type="http://schemas.openxmlformats.org/officeDocument/2006/relationships/image" Target="../media/image117.png"/><Relationship Id="rId10" Type="http://schemas.openxmlformats.org/officeDocument/2006/relationships/image" Target="../media/image55.png"/><Relationship Id="rId19" Type="http://schemas.openxmlformats.org/officeDocument/2006/relationships/image" Target="../media/image78.png"/><Relationship Id="rId4" Type="http://schemas.openxmlformats.org/officeDocument/2006/relationships/image" Target="../media/image111.jpeg"/><Relationship Id="rId9" Type="http://schemas.openxmlformats.org/officeDocument/2006/relationships/image" Target="../media/image61.jpeg"/><Relationship Id="rId14" Type="http://schemas.openxmlformats.org/officeDocument/2006/relationships/image" Target="../media/image1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hyperlink" Target="Superdooperfoodalicious%20-%20Healthy%20Eating%20Song%20by%20Mark%20D.%20Pencil.mp4" TargetMode="External"/><Relationship Id="rId4" Type="http://schemas.openxmlformats.org/officeDocument/2006/relationships/image" Target="../media/image12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Relationship Id="rId4" Type="http://schemas.openxmlformats.org/officeDocument/2006/relationships/hyperlink" Target="Superdooperfoodalicious%20-%20Healthy%20Eating%20Song%20by%20Mark%20D.%20Pencil.mp4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jpe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5.png"/><Relationship Id="rId20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jpeg"/><Relationship Id="rId5" Type="http://schemas.openxmlformats.org/officeDocument/2006/relationships/image" Target="../media/image4.png"/><Relationship Id="rId15" Type="http://schemas.openxmlformats.org/officeDocument/2006/relationships/image" Target="../media/image14.jpeg"/><Relationship Id="rId10" Type="http://schemas.openxmlformats.org/officeDocument/2006/relationships/image" Target="../media/image9.jpeg"/><Relationship Id="rId19" Type="http://schemas.openxmlformats.org/officeDocument/2006/relationships/image" Target="../media/image18.jpe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../media/image26.gif"/><Relationship Id="rId18" Type="http://schemas.openxmlformats.org/officeDocument/2006/relationships/image" Target="../media/image31.jpeg"/><Relationship Id="rId3" Type="http://schemas.openxmlformats.org/officeDocument/2006/relationships/image" Target="../media/image2.png"/><Relationship Id="rId21" Type="http://schemas.openxmlformats.org/officeDocument/2006/relationships/image" Target="../media/image33.jpeg"/><Relationship Id="rId7" Type="http://schemas.openxmlformats.org/officeDocument/2006/relationships/image" Target="../media/image4.png"/><Relationship Id="rId12" Type="http://schemas.openxmlformats.org/officeDocument/2006/relationships/image" Target="../media/image25.png"/><Relationship Id="rId17" Type="http://schemas.openxmlformats.org/officeDocument/2006/relationships/image" Target="../media/image30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9.png"/><Relationship Id="rId20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24.jpeg"/><Relationship Id="rId5" Type="http://schemas.openxmlformats.org/officeDocument/2006/relationships/image" Target="../media/image3.png"/><Relationship Id="rId15" Type="http://schemas.openxmlformats.org/officeDocument/2006/relationships/image" Target="../media/image28.jpeg"/><Relationship Id="rId23" Type="http://schemas.openxmlformats.org/officeDocument/2006/relationships/image" Target="../media/image34.png"/><Relationship Id="rId10" Type="http://schemas.openxmlformats.org/officeDocument/2006/relationships/image" Target="../media/image23.jpeg"/><Relationship Id="rId19" Type="http://schemas.openxmlformats.org/officeDocument/2006/relationships/image" Target="../media/image32.jpeg"/><Relationship Id="rId4" Type="http://schemas.openxmlformats.org/officeDocument/2006/relationships/image" Target="../media/image7.png"/><Relationship Id="rId9" Type="http://schemas.openxmlformats.org/officeDocument/2006/relationships/image" Target="../media/image22.png"/><Relationship Id="rId14" Type="http://schemas.openxmlformats.org/officeDocument/2006/relationships/image" Target="../media/image27.png"/><Relationship Id="rId22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jpeg"/><Relationship Id="rId18" Type="http://schemas.openxmlformats.org/officeDocument/2006/relationships/image" Target="../media/image46.png"/><Relationship Id="rId3" Type="http://schemas.openxmlformats.org/officeDocument/2006/relationships/image" Target="../media/image35.png"/><Relationship Id="rId7" Type="http://schemas.openxmlformats.org/officeDocument/2006/relationships/image" Target="../media/image7.png"/><Relationship Id="rId12" Type="http://schemas.openxmlformats.org/officeDocument/2006/relationships/image" Target="../media/image41.png"/><Relationship Id="rId17" Type="http://schemas.openxmlformats.org/officeDocument/2006/relationships/image" Target="../media/image45.jpe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44.jpeg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11" Type="http://schemas.openxmlformats.org/officeDocument/2006/relationships/image" Target="../media/image40.jpeg"/><Relationship Id="rId5" Type="http://schemas.openxmlformats.org/officeDocument/2006/relationships/image" Target="../media/image5.png"/><Relationship Id="rId15" Type="http://schemas.openxmlformats.org/officeDocument/2006/relationships/image" Target="../media/image43.jpeg"/><Relationship Id="rId10" Type="http://schemas.openxmlformats.org/officeDocument/2006/relationships/image" Target="../media/image39.jpeg"/><Relationship Id="rId19" Type="http://schemas.openxmlformats.org/officeDocument/2006/relationships/image" Target="../media/image47.jpeg"/><Relationship Id="rId4" Type="http://schemas.openxmlformats.org/officeDocument/2006/relationships/image" Target="../media/image2.png"/><Relationship Id="rId9" Type="http://schemas.openxmlformats.org/officeDocument/2006/relationships/image" Target="../media/image38.jpeg"/><Relationship Id="rId1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52.jpeg"/><Relationship Id="rId18" Type="http://schemas.openxmlformats.org/officeDocument/2006/relationships/image" Target="../media/image33.jpeg"/><Relationship Id="rId3" Type="http://schemas.openxmlformats.org/officeDocument/2006/relationships/image" Target="../media/image48.png"/><Relationship Id="rId21" Type="http://schemas.openxmlformats.org/officeDocument/2006/relationships/image" Target="../media/image59.jpeg"/><Relationship Id="rId7" Type="http://schemas.openxmlformats.org/officeDocument/2006/relationships/image" Target="../media/image35.png"/><Relationship Id="rId12" Type="http://schemas.openxmlformats.org/officeDocument/2006/relationships/image" Target="../media/image51.png"/><Relationship Id="rId17" Type="http://schemas.openxmlformats.org/officeDocument/2006/relationships/image" Target="../media/image56.jpe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55.png"/><Relationship Id="rId20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50.png"/><Relationship Id="rId5" Type="http://schemas.openxmlformats.org/officeDocument/2006/relationships/image" Target="../media/image36.jpeg"/><Relationship Id="rId15" Type="http://schemas.openxmlformats.org/officeDocument/2006/relationships/image" Target="../media/image54.png"/><Relationship Id="rId23" Type="http://schemas.openxmlformats.org/officeDocument/2006/relationships/image" Target="../media/image60.jpeg"/><Relationship Id="rId10" Type="http://schemas.openxmlformats.org/officeDocument/2006/relationships/image" Target="../media/image19.jpeg"/><Relationship Id="rId19" Type="http://schemas.openxmlformats.org/officeDocument/2006/relationships/image" Target="../media/image57.jpeg"/><Relationship Id="rId4" Type="http://schemas.openxmlformats.org/officeDocument/2006/relationships/image" Target="../media/image7.png"/><Relationship Id="rId9" Type="http://schemas.openxmlformats.org/officeDocument/2006/relationships/image" Target="../media/image49.png"/><Relationship Id="rId14" Type="http://schemas.openxmlformats.org/officeDocument/2006/relationships/image" Target="../media/image53.jpeg"/><Relationship Id="rId22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13" Type="http://schemas.openxmlformats.org/officeDocument/2006/relationships/image" Target="../media/image70.jpeg"/><Relationship Id="rId18" Type="http://schemas.openxmlformats.org/officeDocument/2006/relationships/image" Target="../media/image12.jpeg"/><Relationship Id="rId26" Type="http://schemas.openxmlformats.org/officeDocument/2006/relationships/image" Target="../media/image79.jpeg"/><Relationship Id="rId3" Type="http://schemas.openxmlformats.org/officeDocument/2006/relationships/image" Target="../media/image62.jpeg"/><Relationship Id="rId21" Type="http://schemas.openxmlformats.org/officeDocument/2006/relationships/image" Target="../media/image75.jpeg"/><Relationship Id="rId7" Type="http://schemas.openxmlformats.org/officeDocument/2006/relationships/image" Target="../media/image65.jpeg"/><Relationship Id="rId12" Type="http://schemas.openxmlformats.org/officeDocument/2006/relationships/image" Target="../media/image69.jpeg"/><Relationship Id="rId17" Type="http://schemas.openxmlformats.org/officeDocument/2006/relationships/image" Target="../media/image56.jpeg"/><Relationship Id="rId25" Type="http://schemas.openxmlformats.org/officeDocument/2006/relationships/image" Target="../media/image78.png"/><Relationship Id="rId2" Type="http://schemas.openxmlformats.org/officeDocument/2006/relationships/image" Target="../media/image61.jpeg"/><Relationship Id="rId16" Type="http://schemas.openxmlformats.org/officeDocument/2006/relationships/image" Target="../media/image73.jpeg"/><Relationship Id="rId20" Type="http://schemas.openxmlformats.org/officeDocument/2006/relationships/image" Target="../media/image50.png"/><Relationship Id="rId29" Type="http://schemas.openxmlformats.org/officeDocument/2006/relationships/image" Target="../media/image8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jpeg"/><Relationship Id="rId11" Type="http://schemas.openxmlformats.org/officeDocument/2006/relationships/image" Target="../media/image68.jpeg"/><Relationship Id="rId24" Type="http://schemas.openxmlformats.org/officeDocument/2006/relationships/image" Target="../media/image77.png"/><Relationship Id="rId5" Type="http://schemas.openxmlformats.org/officeDocument/2006/relationships/image" Target="../media/image46.png"/><Relationship Id="rId15" Type="http://schemas.openxmlformats.org/officeDocument/2006/relationships/image" Target="../media/image72.png"/><Relationship Id="rId23" Type="http://schemas.openxmlformats.org/officeDocument/2006/relationships/image" Target="../media/image51.png"/><Relationship Id="rId28" Type="http://schemas.openxmlformats.org/officeDocument/2006/relationships/image" Target="../media/image81.jpeg"/><Relationship Id="rId10" Type="http://schemas.openxmlformats.org/officeDocument/2006/relationships/image" Target="../media/image24.jpeg"/><Relationship Id="rId19" Type="http://schemas.openxmlformats.org/officeDocument/2006/relationships/image" Target="../media/image74.jpeg"/><Relationship Id="rId4" Type="http://schemas.openxmlformats.org/officeDocument/2006/relationships/image" Target="../media/image63.jpeg"/><Relationship Id="rId9" Type="http://schemas.openxmlformats.org/officeDocument/2006/relationships/image" Target="../media/image67.jpeg"/><Relationship Id="rId14" Type="http://schemas.openxmlformats.org/officeDocument/2006/relationships/image" Target="../media/image71.png"/><Relationship Id="rId22" Type="http://schemas.openxmlformats.org/officeDocument/2006/relationships/image" Target="../media/image76.png"/><Relationship Id="rId27" Type="http://schemas.openxmlformats.org/officeDocument/2006/relationships/image" Target="../media/image80.jpeg"/><Relationship Id="rId30" Type="http://schemas.openxmlformats.org/officeDocument/2006/relationships/image" Target="../media/image5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13" Type="http://schemas.openxmlformats.org/officeDocument/2006/relationships/image" Target="../media/image33.jpeg"/><Relationship Id="rId3" Type="http://schemas.openxmlformats.org/officeDocument/2006/relationships/image" Target="../media/image83.jpeg"/><Relationship Id="rId7" Type="http://schemas.openxmlformats.org/officeDocument/2006/relationships/image" Target="../media/image84.jpeg"/><Relationship Id="rId12" Type="http://schemas.openxmlformats.org/officeDocument/2006/relationships/image" Target="../media/image88.jpe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11" Type="http://schemas.openxmlformats.org/officeDocument/2006/relationships/image" Target="../media/image87.jpeg"/><Relationship Id="rId5" Type="http://schemas.openxmlformats.org/officeDocument/2006/relationships/image" Target="../media/image77.png"/><Relationship Id="rId15" Type="http://schemas.openxmlformats.org/officeDocument/2006/relationships/image" Target="../media/image89.jpeg"/><Relationship Id="rId10" Type="http://schemas.openxmlformats.org/officeDocument/2006/relationships/image" Target="../media/image86.jpeg"/><Relationship Id="rId4" Type="http://schemas.openxmlformats.org/officeDocument/2006/relationships/image" Target="../media/image61.jpeg"/><Relationship Id="rId9" Type="http://schemas.openxmlformats.org/officeDocument/2006/relationships/image" Target="../media/image81.jpeg"/><Relationship Id="rId14" Type="http://schemas.openxmlformats.org/officeDocument/2006/relationships/image" Target="../media/image5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:\1\food_pictures\Food-For-Life-Logo-Final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96" y="-1"/>
            <a:ext cx="815005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7204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2276872"/>
            <a:ext cx="374441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b="1" dirty="0">
                <a:solidFill>
                  <a:srgbClr val="0070C0"/>
                </a:solidFill>
                <a:latin typeface="Lucida Calligraphy" panose="03010101010101010101" pitchFamily="66" charset="0"/>
              </a:rPr>
              <a:t>BRAIN</a:t>
            </a:r>
            <a:endParaRPr lang="ru-RU" sz="6600" dirty="0">
              <a:solidFill>
                <a:srgbClr val="0070C0"/>
              </a:solidFill>
            </a:endParaRPr>
          </a:p>
        </p:txBody>
      </p:sp>
      <p:pic>
        <p:nvPicPr>
          <p:cNvPr id="3" name="Рисунок 2" descr="G:\1\food_pictures\broccoli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12850"/>
            <a:ext cx="1872208" cy="124468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G:\1\food_pictures\lettice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406" y="116632"/>
            <a:ext cx="1944216" cy="159899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G:\1\food_pictures\cabbage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5" y="188640"/>
            <a:ext cx="1512168" cy="148007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G:\1\food_pictures\celery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88640"/>
            <a:ext cx="1786816" cy="1368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975" y="5646931"/>
            <a:ext cx="1996532" cy="121106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G:\1\food_pictures\7f51a3a5345ba9c48b94a4b1ad3c280b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797152"/>
            <a:ext cx="2411760" cy="1899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G:\1\food_pictures\oliveoil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189" y="5099358"/>
            <a:ext cx="2009795" cy="1628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G:\1\food_pictures\nodles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610134"/>
            <a:ext cx="2330775" cy="17340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J:\1\food_pictures\bread.bmp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0063" y="2830870"/>
            <a:ext cx="2214068" cy="18222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G:\1\food_pictures\box-cereal-bowl-porridge-2980720.jp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6232" y="3437650"/>
            <a:ext cx="2045438" cy="16781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J:\1\food_pictures\gorchichnoe[1].jpg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4109" y="4797152"/>
            <a:ext cx="1044115" cy="1974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J:\1\food_pictures\porridge1.bmp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515" y="1916832"/>
            <a:ext cx="1847222" cy="178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9513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2420888"/>
            <a:ext cx="482453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b="1" smtClean="0">
                <a:solidFill>
                  <a:srgbClr val="7030A0"/>
                </a:solidFill>
                <a:latin typeface="Lucida Calligraphy" panose="03010101010101010101" pitchFamily="66" charset="0"/>
              </a:rPr>
              <a:t>MUSCLES</a:t>
            </a:r>
            <a:endParaRPr lang="ru-RU" sz="6600" dirty="0">
              <a:solidFill>
                <a:srgbClr val="7030A0"/>
              </a:solidFill>
            </a:endParaRPr>
          </a:p>
        </p:txBody>
      </p:sp>
      <p:pic>
        <p:nvPicPr>
          <p:cNvPr id="3" name="Рисунок 2" descr="G:\1\food_pictures\DungenessCrab0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07" y="2974886"/>
            <a:ext cx="2016224" cy="153885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G:\1\food_pictures\beef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262" y="260648"/>
            <a:ext cx="2309521" cy="1656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74132"/>
            <a:ext cx="2664296" cy="197090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J:\1\food_pictures\fish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0965" y="4779899"/>
            <a:ext cx="2602230" cy="1952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J:\1\food_pictures\fish3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356992"/>
            <a:ext cx="2331085" cy="1917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J:\1\food_pictures\meat_balls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2902" y="219614"/>
            <a:ext cx="1959178" cy="2009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J:\1\food_pictures\Huevos1.jpg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057" y="4791842"/>
            <a:ext cx="2385452" cy="16145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62569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99792" y="257497"/>
            <a:ext cx="374441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b="1" dirty="0" smtClean="0">
                <a:solidFill>
                  <a:schemeClr val="accent6">
                    <a:lumMod val="75000"/>
                  </a:schemeClr>
                </a:solidFill>
                <a:latin typeface="Lucida Calligraphy" panose="03010101010101010101" pitchFamily="66" charset="0"/>
              </a:rPr>
              <a:t>BONES</a:t>
            </a:r>
            <a:endParaRPr lang="ru-RU" sz="66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5" name="Рисунок 4" descr="J:\1\food_pictures\2076ce3672e57daa4bf51420cce62bff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400439"/>
            <a:ext cx="6696744" cy="54575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G:\1\food_pictures\yogurt_325[1]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2813" y="4775132"/>
            <a:ext cx="1474015" cy="208286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J:\1\food_pictures\aaa_50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4868545"/>
            <a:ext cx="1989455" cy="19894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56743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196752"/>
            <a:ext cx="6624736" cy="3277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3600" b="1" dirty="0" smtClean="0">
                <a:solidFill>
                  <a:srgbClr val="0070C0"/>
                </a:solidFill>
                <a:latin typeface="Lucida Calligraphy" panose="03010101010101010101" pitchFamily="66" charset="0"/>
              </a:rPr>
              <a:t>LET’S MAKE A </a:t>
            </a:r>
            <a:r>
              <a:rPr lang="en-US" sz="3600" b="1" dirty="0" smtClean="0">
                <a:solidFill>
                  <a:srgbClr val="002060"/>
                </a:solidFill>
                <a:latin typeface="Lucida Calligraphy" panose="03010101010101010101" pitchFamily="66" charset="0"/>
              </a:rPr>
              <a:t>BANANA</a:t>
            </a:r>
            <a:r>
              <a:rPr lang="en-US" sz="3600" b="1" dirty="0" smtClean="0">
                <a:solidFill>
                  <a:srgbClr val="0070C0"/>
                </a:solidFill>
                <a:latin typeface="Lucida Calligraphy" panose="03010101010101010101" pitchFamily="66" charset="0"/>
              </a:rPr>
              <a:t> AND </a:t>
            </a:r>
            <a:r>
              <a:rPr lang="en-US" sz="3600" b="1" dirty="0" smtClean="0">
                <a:solidFill>
                  <a:srgbClr val="002060"/>
                </a:solidFill>
                <a:latin typeface="Lucida Calligraphy" panose="03010101010101010101" pitchFamily="66" charset="0"/>
              </a:rPr>
              <a:t>DATE</a:t>
            </a:r>
            <a:r>
              <a:rPr lang="en-US" sz="3600" b="1" dirty="0" smtClean="0">
                <a:solidFill>
                  <a:srgbClr val="0070C0"/>
                </a:solidFill>
                <a:latin typeface="Lucida Calligraphy" panose="03010101010101010101" pitchFamily="66" charset="0"/>
              </a:rPr>
              <a:t> </a:t>
            </a:r>
            <a:r>
              <a:rPr lang="en-US" sz="3600" b="1" dirty="0" smtClean="0">
                <a:solidFill>
                  <a:srgbClr val="002060"/>
                </a:solidFill>
                <a:latin typeface="Lucida Calligraphy" panose="03010101010101010101" pitchFamily="66" charset="0"/>
              </a:rPr>
              <a:t>MILKSHAKE!</a:t>
            </a:r>
            <a:endParaRPr lang="ru-RU" sz="3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50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04664"/>
            <a:ext cx="85689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FFC000"/>
                </a:solidFill>
                <a:latin typeface="Lucida Calligraphy" panose="03010101010101010101" pitchFamily="66" charset="0"/>
              </a:rPr>
              <a:t>Banana</a:t>
            </a:r>
            <a:r>
              <a:rPr lang="en-US" sz="4000" b="1" dirty="0" smtClean="0">
                <a:solidFill>
                  <a:srgbClr val="7030A0"/>
                </a:solidFill>
                <a:latin typeface="Lucida Calligraphy" panose="03010101010101010101" pitchFamily="66" charset="0"/>
              </a:rPr>
              <a:t> and </a:t>
            </a:r>
            <a:r>
              <a:rPr lang="en-US" sz="4000" b="1" dirty="0" smtClean="0">
                <a:solidFill>
                  <a:srgbClr val="663300"/>
                </a:solidFill>
                <a:latin typeface="Lucida Calligraphy" panose="03010101010101010101" pitchFamily="66" charset="0"/>
              </a:rPr>
              <a:t>Date</a:t>
            </a:r>
            <a:r>
              <a:rPr lang="en-US" sz="4000" b="1" dirty="0" smtClean="0">
                <a:solidFill>
                  <a:srgbClr val="7030A0"/>
                </a:solidFill>
                <a:latin typeface="Lucida Calligraphy" panose="03010101010101010101" pitchFamily="66" charset="0"/>
              </a:rPr>
              <a:t> </a:t>
            </a:r>
            <a:r>
              <a:rPr lang="en-US" sz="4000" b="1" dirty="0" smtClean="0">
                <a:solidFill>
                  <a:srgbClr val="00B0F0"/>
                </a:solidFill>
                <a:latin typeface="Lucida Calligraphy" panose="03010101010101010101" pitchFamily="66" charset="0"/>
              </a:rPr>
              <a:t>Milk</a:t>
            </a:r>
            <a:r>
              <a:rPr lang="en-US" sz="4000" b="1" dirty="0" smtClean="0">
                <a:solidFill>
                  <a:srgbClr val="7030A0"/>
                </a:solidFill>
                <a:latin typeface="Lucida Calligraphy" panose="03010101010101010101" pitchFamily="66" charset="0"/>
              </a:rPr>
              <a:t> Shake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3" name="Прямоугольник 2">
            <a:hlinkClick r:id="rId3" action="ppaction://hlinkfile"/>
          </p:cNvPr>
          <p:cNvSpPr/>
          <p:nvPr/>
        </p:nvSpPr>
        <p:spPr>
          <a:xfrm>
            <a:off x="1907704" y="1484784"/>
            <a:ext cx="48245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7030A0"/>
                </a:solidFill>
                <a:latin typeface="Lucida Calligraphy" panose="03010101010101010101" pitchFamily="66" charset="0"/>
              </a:rPr>
              <a:t>I need: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23728" y="5733256"/>
            <a:ext cx="48245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chemeClr val="accent6">
                    <a:lumMod val="75000"/>
                  </a:schemeClr>
                </a:solidFill>
                <a:latin typeface="Lucida Calligraphy" panose="03010101010101010101" pitchFamily="66" charset="0"/>
              </a:rPr>
              <a:t>__________________</a:t>
            </a:r>
            <a:endParaRPr lang="ru-RU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60104" y="4653136"/>
            <a:ext cx="48245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00B0F0"/>
                </a:solidFill>
                <a:latin typeface="Lucida Calligraphy" panose="03010101010101010101" pitchFamily="66" charset="0"/>
              </a:rPr>
              <a:t>__________________</a:t>
            </a:r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80652" y="3645024"/>
            <a:ext cx="48245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663300"/>
                </a:solidFill>
                <a:latin typeface="Lucida Calligraphy" panose="03010101010101010101" pitchFamily="66" charset="0"/>
              </a:rPr>
              <a:t>__________________</a:t>
            </a:r>
            <a:endParaRPr lang="ru-RU" sz="4000" dirty="0">
              <a:solidFill>
                <a:srgbClr val="6633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60104" y="2564904"/>
            <a:ext cx="48245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FFC000"/>
                </a:solidFill>
                <a:latin typeface="Lucida Calligraphy" panose="03010101010101010101" pitchFamily="66" charset="0"/>
              </a:rPr>
              <a:t>__________________</a:t>
            </a:r>
            <a:endParaRPr lang="ru-RU" sz="4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57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:\1\food_pictures\Orangejuic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5850" y="5217005"/>
            <a:ext cx="1626669" cy="1626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6599" y="167378"/>
            <a:ext cx="85689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FFC000"/>
                </a:solidFill>
                <a:latin typeface="Lucida Calligraphy" panose="03010101010101010101" pitchFamily="66" charset="0"/>
              </a:rPr>
              <a:t>Banana</a:t>
            </a:r>
            <a:r>
              <a:rPr lang="en-US" sz="4000" b="1" dirty="0" smtClean="0">
                <a:solidFill>
                  <a:srgbClr val="7030A0"/>
                </a:solidFill>
                <a:latin typeface="Lucida Calligraphy" panose="03010101010101010101" pitchFamily="66" charset="0"/>
              </a:rPr>
              <a:t> and </a:t>
            </a:r>
            <a:r>
              <a:rPr lang="en-US" sz="4000" b="1" dirty="0" smtClean="0">
                <a:solidFill>
                  <a:srgbClr val="663300"/>
                </a:solidFill>
                <a:latin typeface="Lucida Calligraphy" panose="03010101010101010101" pitchFamily="66" charset="0"/>
              </a:rPr>
              <a:t>Date</a:t>
            </a:r>
            <a:r>
              <a:rPr lang="en-US" sz="4000" b="1" dirty="0" smtClean="0">
                <a:solidFill>
                  <a:srgbClr val="7030A0"/>
                </a:solidFill>
                <a:latin typeface="Lucida Calligraphy" panose="03010101010101010101" pitchFamily="66" charset="0"/>
              </a:rPr>
              <a:t> </a:t>
            </a:r>
            <a:r>
              <a:rPr lang="en-US" sz="4000" b="1" dirty="0" smtClean="0">
                <a:solidFill>
                  <a:srgbClr val="00B0F0"/>
                </a:solidFill>
                <a:latin typeface="Lucida Calligraphy" panose="03010101010101010101" pitchFamily="66" charset="0"/>
              </a:rPr>
              <a:t>Milk</a:t>
            </a:r>
            <a:r>
              <a:rPr lang="en-US" sz="4000" b="1" dirty="0" smtClean="0">
                <a:solidFill>
                  <a:srgbClr val="7030A0"/>
                </a:solidFill>
                <a:latin typeface="Lucida Calligraphy" panose="03010101010101010101" pitchFamily="66" charset="0"/>
              </a:rPr>
              <a:t> Shake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65951" y="4752439"/>
            <a:ext cx="48245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chemeClr val="accent6">
                    <a:lumMod val="75000"/>
                  </a:schemeClr>
                </a:solidFill>
                <a:latin typeface="Lucida Calligraphy" panose="03010101010101010101" pitchFamily="66" charset="0"/>
              </a:rPr>
              <a:t>__________________</a:t>
            </a:r>
            <a:endParaRPr lang="ru-RU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45756" y="3459013"/>
            <a:ext cx="48245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00B0F0"/>
                </a:solidFill>
                <a:latin typeface="Lucida Calligraphy" panose="03010101010101010101" pitchFamily="66" charset="0"/>
              </a:rPr>
              <a:t>__________________</a:t>
            </a:r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80652" y="2559940"/>
            <a:ext cx="48245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663300"/>
                </a:solidFill>
                <a:latin typeface="Lucida Calligraphy" panose="03010101010101010101" pitchFamily="66" charset="0"/>
              </a:rPr>
              <a:t>__________________</a:t>
            </a:r>
            <a:endParaRPr lang="ru-RU" sz="4000" dirty="0">
              <a:solidFill>
                <a:srgbClr val="6633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60104" y="1772816"/>
            <a:ext cx="48245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FFC000"/>
                </a:solidFill>
                <a:latin typeface="Lucida Calligraphy" panose="03010101010101010101" pitchFamily="66" charset="0"/>
              </a:rPr>
              <a:t>__________________</a:t>
            </a:r>
            <a:endParaRPr lang="ru-RU" sz="4000" dirty="0">
              <a:solidFill>
                <a:srgbClr val="FFC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68500" y="4136886"/>
            <a:ext cx="461943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chemeClr val="accent6">
                    <a:lumMod val="75000"/>
                  </a:schemeClr>
                </a:solidFill>
                <a:latin typeface="Lucida Calligraphy" panose="03010101010101010101" pitchFamily="66" charset="0"/>
              </a:rPr>
              <a:t>half a cup </a:t>
            </a:r>
          </a:p>
          <a:p>
            <a:r>
              <a:rPr lang="en-US" sz="4000" b="1" dirty="0" smtClean="0">
                <a:solidFill>
                  <a:schemeClr val="accent6">
                    <a:lumMod val="75000"/>
                  </a:schemeClr>
                </a:solidFill>
                <a:latin typeface="Lucida Calligraphy" panose="03010101010101010101" pitchFamily="66" charset="0"/>
              </a:rPr>
              <a:t>of orange juice</a:t>
            </a:r>
            <a:endParaRPr lang="ru-RU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05920" y="875264"/>
            <a:ext cx="48245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7030A0"/>
                </a:solidFill>
                <a:latin typeface="Lucida Calligraphy" panose="03010101010101010101" pitchFamily="66" charset="0"/>
              </a:rPr>
              <a:t>I need: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11019" y="1602370"/>
            <a:ext cx="48245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FFC000"/>
                </a:solidFill>
                <a:latin typeface="Lucida Calligraphy" panose="03010101010101010101" pitchFamily="66" charset="0"/>
              </a:rPr>
              <a:t>two bananas</a:t>
            </a:r>
            <a:endParaRPr lang="ru-RU" sz="4000" dirty="0">
              <a:solidFill>
                <a:srgbClr val="FFC000"/>
              </a:solidFill>
            </a:endParaRPr>
          </a:p>
        </p:txBody>
      </p:sp>
      <p:pic>
        <p:nvPicPr>
          <p:cNvPr id="14" name="Рисунок 13" descr="J:\1\food_pictures\770651534_77065153473414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473" y="2347941"/>
            <a:ext cx="1483505" cy="12399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G:\1\food_pictures\bananas2.bmp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20822">
            <a:off x="7322178" y="705034"/>
            <a:ext cx="1640096" cy="14591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2" descr="J:\1\food_pictures\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79" y="2913883"/>
            <a:ext cx="2090340" cy="400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 descr="J:\1\food_pictures\milk-435295_960_720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188" y="3476997"/>
            <a:ext cx="2752725" cy="183324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781784" y="2391088"/>
            <a:ext cx="7272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663300"/>
                </a:solidFill>
                <a:latin typeface="Lucida Calligraphy" panose="03010101010101010101" pitchFamily="66" charset="0"/>
              </a:rPr>
              <a:t>four dates without seeds</a:t>
            </a:r>
            <a:endParaRPr lang="ru-RU" sz="4000" dirty="0">
              <a:solidFill>
                <a:srgbClr val="6633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79104" y="3283649"/>
            <a:ext cx="52851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00B0F0"/>
                </a:solidFill>
                <a:latin typeface="Lucida Calligraphy" panose="03010101010101010101" pitchFamily="66" charset="0"/>
              </a:rPr>
              <a:t>half a cup of milk</a:t>
            </a:r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765951" y="5805264"/>
            <a:ext cx="48245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7030A0"/>
                </a:solidFill>
                <a:latin typeface="Lucida Calligraphy" panose="03010101010101010101" pitchFamily="66" charset="0"/>
              </a:rPr>
              <a:t>and a blender</a:t>
            </a:r>
            <a:endParaRPr lang="ru-RU" sz="4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807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7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0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file"/>
          </p:cNvPr>
          <p:cNvSpPr/>
          <p:nvPr/>
        </p:nvSpPr>
        <p:spPr>
          <a:xfrm>
            <a:off x="2051720" y="7178"/>
            <a:ext cx="64807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7030A0"/>
                </a:solidFill>
                <a:latin typeface="Lucida Calligraphy" panose="03010101010101010101" pitchFamily="66" charset="0"/>
              </a:rPr>
              <a:t>What you do: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5004" y="764704"/>
            <a:ext cx="63367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C000"/>
                </a:solidFill>
                <a:latin typeface="Lucida Calligraphy" panose="03010101010101010101" pitchFamily="66" charset="0"/>
              </a:rPr>
              <a:t>________</a:t>
            </a:r>
            <a:r>
              <a:rPr lang="en-US" sz="3200" b="1" dirty="0" smtClean="0">
                <a:solidFill>
                  <a:srgbClr val="FFC000"/>
                </a:solidFill>
                <a:latin typeface="Lucida Calligraphy" panose="03010101010101010101" pitchFamily="66" charset="0"/>
              </a:rPr>
              <a:t> the bananas</a:t>
            </a:r>
            <a:endParaRPr lang="ru-RU" sz="3200" dirty="0">
              <a:solidFill>
                <a:srgbClr val="FFC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1484784"/>
            <a:ext cx="86409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663300"/>
                </a:solidFill>
                <a:latin typeface="Lucida Calligraphy" panose="03010101010101010101" pitchFamily="66" charset="0"/>
              </a:rPr>
              <a:t>______ the dates into two halves</a:t>
            </a:r>
            <a:endParaRPr lang="ru-RU" sz="3200" dirty="0">
              <a:solidFill>
                <a:srgbClr val="6633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3568" y="3356992"/>
            <a:ext cx="65527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00B0F0"/>
                </a:solidFill>
                <a:latin typeface="Lucida Calligraphy" panose="03010101010101010101" pitchFamily="66" charset="0"/>
              </a:rPr>
              <a:t>____________ milk</a:t>
            </a:r>
            <a:endParaRPr lang="ru-RU" sz="3200" dirty="0">
              <a:solidFill>
                <a:srgbClr val="00B0F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65005" y="2204864"/>
            <a:ext cx="75353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663300"/>
                </a:solidFill>
                <a:latin typeface="Lucida Calligraphy" panose="03010101010101010101" pitchFamily="66" charset="0"/>
              </a:rPr>
              <a:t>______ the bananas and the dates               into the ____________</a:t>
            </a:r>
            <a:endParaRPr lang="ru-RU" sz="3200" dirty="0">
              <a:solidFill>
                <a:srgbClr val="6633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3568" y="4077072"/>
            <a:ext cx="65527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latin typeface="Lucida Calligraphy" panose="03010101010101010101" pitchFamily="66" charset="0"/>
              </a:rPr>
              <a:t>____________ orange juice</a:t>
            </a:r>
            <a:endParaRPr lang="ru-RU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43383" y="4797152"/>
            <a:ext cx="69249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663300"/>
                </a:solidFill>
                <a:latin typeface="Lucida Calligraphy" panose="03010101010101010101" pitchFamily="66" charset="0"/>
              </a:rPr>
              <a:t>______ the mixture</a:t>
            </a:r>
            <a:endParaRPr lang="ru-RU" sz="3200" dirty="0">
              <a:solidFill>
                <a:srgbClr val="6633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55576" y="5517232"/>
            <a:ext cx="69249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7030A0"/>
                </a:solidFill>
                <a:latin typeface="Lucida Calligraphy" panose="03010101010101010101" pitchFamily="66" charset="0"/>
              </a:rPr>
              <a:t>______ the shake into the glass.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70218" y="6093296"/>
            <a:ext cx="69249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663300"/>
                </a:solidFill>
                <a:latin typeface="Lucida Calligraphy" panose="03010101010101010101" pitchFamily="66" charset="0"/>
              </a:rPr>
              <a:t>Enjoy the shake!</a:t>
            </a:r>
            <a:endParaRPr lang="ru-RU" sz="3200" dirty="0">
              <a:solidFill>
                <a:srgbClr val="66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927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1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9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1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8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7178"/>
            <a:ext cx="85689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7030A0"/>
                </a:solidFill>
                <a:latin typeface="Lucida Calligraphy" panose="03010101010101010101" pitchFamily="66" charset="0"/>
              </a:rPr>
              <a:t>What you do: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5004" y="764704"/>
            <a:ext cx="63367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C000"/>
                </a:solidFill>
                <a:latin typeface="Lucida Calligraphy" panose="03010101010101010101" pitchFamily="66" charset="0"/>
              </a:rPr>
              <a:t>________</a:t>
            </a:r>
            <a:r>
              <a:rPr lang="en-US" sz="3200" b="1" dirty="0" smtClean="0">
                <a:solidFill>
                  <a:srgbClr val="FFC000"/>
                </a:solidFill>
                <a:latin typeface="Lucida Calligraphy" panose="03010101010101010101" pitchFamily="66" charset="0"/>
              </a:rPr>
              <a:t> the bananas</a:t>
            </a:r>
            <a:endParaRPr lang="ru-RU" sz="3200" dirty="0">
              <a:solidFill>
                <a:srgbClr val="FFC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1484784"/>
            <a:ext cx="86409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663300"/>
                </a:solidFill>
                <a:latin typeface="Lucida Calligraphy" panose="03010101010101010101" pitchFamily="66" charset="0"/>
              </a:rPr>
              <a:t>______ the dates into two halves</a:t>
            </a:r>
            <a:endParaRPr lang="ru-RU" sz="3200" dirty="0">
              <a:solidFill>
                <a:srgbClr val="6633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3568" y="3356992"/>
            <a:ext cx="65527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00B0F0"/>
                </a:solidFill>
                <a:latin typeface="Lucida Calligraphy" panose="03010101010101010101" pitchFamily="66" charset="0"/>
              </a:rPr>
              <a:t>____________ milk</a:t>
            </a:r>
            <a:endParaRPr lang="ru-RU" sz="3200" dirty="0">
              <a:solidFill>
                <a:srgbClr val="00B0F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65005" y="2204864"/>
            <a:ext cx="75353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663300"/>
                </a:solidFill>
                <a:latin typeface="Lucida Calligraphy" panose="03010101010101010101" pitchFamily="66" charset="0"/>
              </a:rPr>
              <a:t>______ the bananas and the dates               into the ____________</a:t>
            </a:r>
            <a:endParaRPr lang="ru-RU" sz="3200" dirty="0">
              <a:solidFill>
                <a:srgbClr val="6633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3568" y="4077072"/>
            <a:ext cx="65527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latin typeface="Lucida Calligraphy" panose="03010101010101010101" pitchFamily="66" charset="0"/>
              </a:rPr>
              <a:t>____________ orange juice</a:t>
            </a:r>
            <a:endParaRPr lang="ru-RU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43383" y="4797152"/>
            <a:ext cx="69249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663300"/>
                </a:solidFill>
                <a:latin typeface="Lucida Calligraphy" panose="03010101010101010101" pitchFamily="66" charset="0"/>
              </a:rPr>
              <a:t>______ the mixture.</a:t>
            </a:r>
            <a:endParaRPr lang="ru-RU" sz="3200" dirty="0">
              <a:solidFill>
                <a:srgbClr val="6633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55576" y="5517232"/>
            <a:ext cx="69249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7030A0"/>
                </a:solidFill>
                <a:latin typeface="Lucida Calligraphy" panose="03010101010101010101" pitchFamily="66" charset="0"/>
              </a:rPr>
              <a:t>______ the shake into the glass.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70218" y="6093296"/>
            <a:ext cx="80222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663300"/>
                </a:solidFill>
                <a:latin typeface="Lucida Calligraphy" panose="03010101010101010101" pitchFamily="66" charset="0"/>
              </a:rPr>
              <a:t>Enjoy the Banana and Date shake!</a:t>
            </a:r>
            <a:endParaRPr lang="ru-RU" sz="3200" dirty="0">
              <a:solidFill>
                <a:srgbClr val="6633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3879" y="518488"/>
            <a:ext cx="1656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Lucida Calligraphy" panose="03010101010101010101" pitchFamily="66" charset="0"/>
              </a:rPr>
              <a:t>Cut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2127" y="1349479"/>
            <a:ext cx="1656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Lucida Calligraphy" panose="03010101010101010101" pitchFamily="66" charset="0"/>
              </a:rPr>
              <a:t>Cut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36454" y="2153582"/>
            <a:ext cx="1656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Lucida Calligraphy" panose="03010101010101010101" pitchFamily="66" charset="0"/>
              </a:rPr>
              <a:t>Put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89240" y="2620654"/>
            <a:ext cx="2088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Lucida Calligraphy" panose="03010101010101010101" pitchFamily="66" charset="0"/>
              </a:rPr>
              <a:t>blender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85534" y="3276273"/>
            <a:ext cx="1656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Lucida Calligraphy" panose="03010101010101010101" pitchFamily="66" charset="0"/>
              </a:rPr>
              <a:t>Add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85534" y="3926710"/>
            <a:ext cx="1656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Lucida Calligraphy" panose="03010101010101010101" pitchFamily="66" charset="0"/>
              </a:rPr>
              <a:t>Add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99775" y="4691179"/>
            <a:ext cx="1656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Lucida Calligraphy" panose="03010101010101010101" pitchFamily="66" charset="0"/>
              </a:rPr>
              <a:t>Blend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69035" y="5381927"/>
            <a:ext cx="1656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Lucida Calligraphy" panose="03010101010101010101" pitchFamily="66" charset="0"/>
              </a:rPr>
              <a:t>Pour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614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G:\1\food_pictures\bananas2.bmp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20822">
            <a:off x="-118100" y="617979"/>
            <a:ext cx="3071193" cy="26279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J:\1\food_pictures\770651534_77065153473414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851" y="1052736"/>
            <a:ext cx="2808312" cy="2232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J:\1\food_pictures\milk-435295_960_720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0736" y="3572700"/>
            <a:ext cx="4176464" cy="319062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" descr="J:\1\food_pictures\Orangejuic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832314"/>
            <a:ext cx="2671392" cy="2671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J:\1\food_pictures\ttttt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780928"/>
            <a:ext cx="2624112" cy="3412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195" y="188640"/>
            <a:ext cx="87129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7030A0"/>
                </a:solidFill>
                <a:latin typeface="Lucida Calligraphy" panose="03010101010101010101" pitchFamily="66" charset="0"/>
              </a:rPr>
              <a:t>Is this shake good for your health? Why?</a:t>
            </a:r>
            <a:endParaRPr lang="ru-RU" sz="3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335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15616" y="764704"/>
            <a:ext cx="6624736" cy="3277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3600" b="1" dirty="0" smtClean="0">
                <a:solidFill>
                  <a:srgbClr val="7030A0"/>
                </a:solidFill>
                <a:latin typeface="Lucida Calligraphy" panose="03010101010101010101" pitchFamily="66" charset="0"/>
              </a:rPr>
              <a:t>HAVE YOU EVER HEARD ABOUT  THE FOOD PYRAMID?</a:t>
            </a:r>
            <a:endParaRPr lang="ru-RU" sz="3600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5517232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  <a:latin typeface="Lucida Calligraphy" panose="03010101010101010101" pitchFamily="66" charset="0"/>
              </a:rPr>
              <a:t>TRY TO COMPLETE THE CHART</a:t>
            </a:r>
            <a:endParaRPr lang="ru-RU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992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196752"/>
            <a:ext cx="66247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70C0"/>
                </a:solidFill>
                <a:latin typeface="Lucida Calligraphy" panose="03010101010101010101" pitchFamily="66" charset="0"/>
              </a:rPr>
              <a:t>PHONICS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24000" y="2492896"/>
            <a:ext cx="6624736" cy="2169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3600" b="1" dirty="0" smtClean="0">
                <a:solidFill>
                  <a:srgbClr val="7030A0"/>
                </a:solidFill>
                <a:latin typeface="Lucida Calligraphy" panose="03010101010101010101" pitchFamily="66" charset="0"/>
              </a:rPr>
              <a:t>HOW GOOD ARE YOU</a:t>
            </a:r>
          </a:p>
          <a:p>
            <a:pPr algn="ctr">
              <a:lnSpc>
                <a:spcPct val="200000"/>
              </a:lnSpc>
            </a:pPr>
            <a:r>
              <a:rPr lang="en-US" sz="3600" b="1" dirty="0" smtClean="0">
                <a:solidFill>
                  <a:srgbClr val="7030A0"/>
                </a:solidFill>
                <a:latin typeface="Lucida Calligraphy" panose="03010101010101010101" pitchFamily="66" charset="0"/>
              </a:rPr>
              <a:t> AT PRONUNCIATION?</a:t>
            </a:r>
            <a:endParaRPr lang="ru-RU" sz="3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85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8755930"/>
              </p:ext>
            </p:extLst>
          </p:nvPr>
        </p:nvGraphicFramePr>
        <p:xfrm>
          <a:off x="467544" y="116632"/>
          <a:ext cx="8424936" cy="6408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Трапеция 4"/>
          <p:cNvSpPr/>
          <p:nvPr/>
        </p:nvSpPr>
        <p:spPr>
          <a:xfrm>
            <a:off x="1848297" y="5661248"/>
            <a:ext cx="5663429" cy="86409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7310" tIns="67310" rIns="67310" bIns="67310" numCol="1" spcCol="1270" anchor="ctr" anchorCtr="0">
            <a:noAutofit/>
          </a:bodyPr>
          <a:lstStyle/>
          <a:p>
            <a:pPr lvl="0" algn="ctr" defTabSz="2355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5300" kern="120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4670566" y="1484784"/>
            <a:ext cx="0" cy="137160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860032" y="2856384"/>
            <a:ext cx="0" cy="137160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1331640" y="2118725"/>
            <a:ext cx="1959115" cy="111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6804248" y="3429000"/>
            <a:ext cx="1959115" cy="111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868739" y="3375722"/>
            <a:ext cx="1959115" cy="111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5824690" y="2170584"/>
            <a:ext cx="1959115" cy="111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2311197" y="764704"/>
            <a:ext cx="1959115" cy="111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46761" y="5749711"/>
            <a:ext cx="35235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</a:rPr>
              <a:t>BREAD / CEREAL / PASTA</a:t>
            </a:r>
            <a:endParaRPr lang="ru-RU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31840" y="6205198"/>
            <a:ext cx="26106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DAIRY PRODUCTS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42690" y="5743533"/>
            <a:ext cx="1305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6600"/>
                </a:solidFill>
              </a:rPr>
              <a:t>FRUIT</a:t>
            </a:r>
            <a:endParaRPr lang="ru-RU" sz="2400" b="1" dirty="0">
              <a:solidFill>
                <a:srgbClr val="FF66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7747" y="6244711"/>
            <a:ext cx="2758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MEAT / FISH / EGGS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04248" y="5749711"/>
            <a:ext cx="19846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A37"/>
                </a:solidFill>
              </a:rPr>
              <a:t>VEGETABLES</a:t>
            </a:r>
            <a:endParaRPr lang="ru-RU" sz="2400" b="1" dirty="0">
              <a:solidFill>
                <a:srgbClr val="007A37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995346" y="6244712"/>
            <a:ext cx="3032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SWEETS / FATS / OILS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322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08881E-6 C 0.01076 -0.01988 0.0243 -0.04833 0.04201 -0.05712 C 0.046 -0.06128 0.05486 -0.06753 0.05486 -0.06729 C 0.0625 -0.07886 0.07986 -0.0888 0.08993 -0.09713 C 0.09757 -0.10314 0.08888 -0.09805 0.10052 -0.10383 C 0.10173 -0.10453 0.10416 -0.10569 0.10416 -0.10545 C 0.11232 -0.11494 0.12204 -0.11748 0.13211 -0.11956 C 0.17569 -0.14084 0.19218 -0.13506 0.2493 -0.13506 " pathEditMode="relative" rAng="0" ptsTypes="fffffff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65" y="-70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99537E-7 C 0.00226 -0.00393 0.00451 -0.00763 0.00677 -0.01156 C 0.00903 -0.01503 0.00798 -0.0192 0.00989 -0.02266 C 0.01198 -0.0266 0.01684 -0.03377 0.01684 -0.03353 C 0.02066 -0.05019 0.03403 -0.06244 0.0441 -0.07516 C 0.05937 -0.09413 0.07465 -0.11263 0.09167 -0.12951 C 0.09965 -0.13737 0.10503 -0.1457 0.11389 -0.15171 C 0.12014 -0.16073 0.12344 -0.16582 0.13264 -0.17044 C 0.14045 -0.18409 0.13021 -0.16836 0.14288 -0.17993 C 0.14739 -0.18432 0.15017 -0.19033 0.15469 -0.19496 C 0.1651 -0.20513 0.17604 -0.21554 0.18715 -0.22479 C 0.19323 -0.23034 0.20121 -0.23242 0.20764 -0.23797 C 0.22378 -0.25162 0.23871 -0.26596 0.25521 -0.27914 C 0.27239 -0.29325 0.25191 -0.28192 0.26875 -0.29024 C 0.28542 -0.3092 0.30607 -0.32354 0.325 -0.33904 C 0.33021 -0.34343 0.33472 -0.34968 0.3401 -0.3543 C 0.3434 -0.35708 0.34774 -0.35823 0.35052 -0.36147 C 0.36094 -0.3735 0.37274 -0.38622 0.38611 -0.39339 C 0.39114 -0.40148 0.39635 -0.40564 0.40312 -0.41212 C 0.40538 -0.41443 0.40781 -0.41698 0.40989 -0.41975 C 0.41232 -0.42253 0.41406 -0.42623 0.41667 -0.429 C 0.42083 -0.43316 0.42621 -0.43617 0.43021 -0.44033 C 0.43385 -0.44403 0.43715 -0.44773 0.44062 -0.45143 C 0.44757 -0.45907 0.45295 -0.46785 0.4592 -0.47572 C 0.4625 -0.47965 0.46684 -0.48266 0.46962 -0.48705 C 0.47448 -0.49514 0.47864 -0.50278 0.48489 -0.50971 C 0.48715 -0.51619 0.49114 -0.52151 0.49323 -0.52822 C 0.50035 -0.54972 0.50486 -0.57308 0.50851 -0.59551 C 0.5118 -0.61448 0.50851 -0.63414 0.50851 -0.65356 " pathEditMode="relative" rAng="0" ptsTypes="ffffffffffffffffffffffffffffA">
                                      <p:cBhvr>
                                        <p:cTn id="1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90" y="-326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18316E-6 C -0.00538 -0.07308 -0.01319 -0.1457 -0.01597 -0.21878 C -0.01875 -0.29464 -0.01771 -0.37072 -0.02448 -0.44635 C -0.0283 -0.48775 -0.03107 -0.5296 -0.04757 -0.56776 C -0.0526 -0.57956 -0.0533 -0.58673 -0.06146 -0.5969 C -0.06927 -0.60662 -0.06892 -0.61749 -0.07916 -0.62466 C -0.08107 -0.63044 -0.0835 -0.63298 -0.08767 -0.63737 " pathEditMode="relative" rAng="0" ptsTypes="ffffffA"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92" y="-318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-8.32562E-7 C -0.00244 -0.11748 -0.00418 -0.23474 -0.00418 -0.35222 " pathEditMode="relative" ptsTypes="fA">
                                      <p:cBhvr>
                                        <p:cTn id="2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08881E-6 C -0.00225 -0.00925 -0.00225 -0.01248 -0.00642 -0.02012 C -0.00746 -0.0222 -0.0092 -0.02335 -0.01024 -0.02567 C -0.01979 -0.04879 -0.01857 -0.05018 -0.03159 -0.06891 C -0.03298 -0.07076 -0.03316 -0.074 -0.0342 -0.07631 C -0.03784 -0.08348 -0.05329 -0.10175 -0.05572 -0.10522 C -0.06354 -0.11655 -0.07152 -0.12557 -0.07968 -0.13598 C -0.08316 -0.14038 -0.08524 -0.14639 -0.08854 -0.15055 C -0.09739 -0.16165 -0.10798 -0.16882 -0.1177 -0.17761 C -0.13055 -0.18917 -0.14045 -0.20837 -0.15555 -0.21392 C -0.16215 -0.22016 -0.1684 -0.22664 -0.17586 -0.23034 C -0.18333 -0.23751 -0.19427 -0.24167 -0.20225 -0.24653 C -0.20555 -0.24838 -0.20816 -0.25208 -0.21128 -0.25393 C -0.22066 -0.25948 -0.2309 -0.26156 -0.24027 -0.26665 C -0.27152 -0.2833 -0.25034 -0.27382 -0.26822 -0.27914 C -0.2802 -0.2826 -0.29045 -0.29116 -0.30243 -0.29371 C -0.30729 -0.29486 -0.31736 -0.29741 -0.31736 -0.29717 C -0.32534 -0.30481 -0.31649 -0.29764 -0.32882 -0.30296 C -0.33437 -0.30527 -0.33784 -0.30828 -0.34409 -0.30989 C -0.35659 -0.31706 -0.37118 -0.32354 -0.38454 -0.32631 C -0.39201 -0.33371 -0.3842 -0.32701 -0.39722 -0.33186 C -0.40434 -0.33441 -0.40868 -0.33903 -0.41614 -0.34088 C -0.42326 -0.34597 -0.43003 -0.34898 -0.43767 -0.35175 C -0.44548 -0.35939 -0.45625 -0.36216 -0.46284 -0.37164 " pathEditMode="relative" rAng="0" ptsTypes="fffffffffffffffffffffffA">
                                      <p:cBhvr>
                                        <p:cTn id="2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42" y="-185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99537E-7 C -0.00452 -0.02914 -0.00764 -0.05944 -0.01545 -0.08673 C -0.02205 -0.14778 -0.0375 -0.20745 -0.0533 -0.26457 C -0.05799 -0.28145 -0.06077 -0.29949 -0.06597 -0.31614 C -0.08281 -0.36933 -0.09688 -0.42414 -0.11424 -0.47711 C -0.12014 -0.49491 -0.12292 -0.49283 -0.1309 -0.51411 C -0.14219 -0.54371 -0.1507 -0.58372 -0.16754 -0.60823 C -0.17674 -0.62165 -0.17031 -0.6117 -0.18542 -0.63992 C -0.19861 -0.66443 -0.18629 -0.63945 -0.19566 -0.65287 C -0.20226 -0.66235 -0.20903 -0.67253 -0.2158 -0.68224 C -0.22344 -0.69334 -0.2342 -0.6975 -0.24254 -0.70652 C -0.25087 -0.71531 -0.25608 -0.72271 -0.26545 -0.72664 C -0.27952 -0.7389 -0.2941 -0.75046 -0.30851 -0.7618 C -0.31459 -0.76642 -0.32136 -0.76896 -0.32761 -0.7729 C -0.32986 -0.77428 -0.33177 -0.7766 -0.33403 -0.77845 C -0.33525 -0.7796 -0.33629 -0.78122 -0.33785 -0.78215 C -0.34306 -0.78562 -0.34896 -0.7877 -0.35417 -0.7914 C -0.36042 -0.79602 -0.36406 -0.80204 -0.37084 -0.80435 C -0.37847 -0.81291 -0.38698 -0.82216 -0.39618 -0.82655 C -0.39948 -0.83025 -0.4033 -0.83233 -0.40643 -0.8358 C -0.40903 -0.83904 -0.41094 -0.8439 -0.41389 -0.8469 C -0.41528 -0.84806 -0.4165 -0.84945 -0.41771 -0.8506 C -0.42049 -0.85638 -0.42396 -0.85777 -0.42396 -0.86332 " pathEditMode="relative" rAng="0" ptsTypes="ffffffffffffffffffffffA">
                                      <p:cBhvr>
                                        <p:cTn id="3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98" y="-43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7586907"/>
              </p:ext>
            </p:extLst>
          </p:nvPr>
        </p:nvGraphicFramePr>
        <p:xfrm>
          <a:off x="467544" y="116632"/>
          <a:ext cx="8424936" cy="6480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Трапеция 4"/>
          <p:cNvSpPr/>
          <p:nvPr/>
        </p:nvSpPr>
        <p:spPr>
          <a:xfrm>
            <a:off x="1848297" y="5661248"/>
            <a:ext cx="5663429" cy="86409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7310" tIns="67310" rIns="67310" bIns="67310" numCol="1" spcCol="1270" anchor="ctr" anchorCtr="0">
            <a:noAutofit/>
          </a:bodyPr>
          <a:lstStyle/>
          <a:p>
            <a:pPr lvl="0" algn="ctr" defTabSz="2355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5300" kern="120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4670566" y="1553344"/>
            <a:ext cx="0" cy="137160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860032" y="2921496"/>
            <a:ext cx="0" cy="137160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12142" y="4691751"/>
            <a:ext cx="3695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663300"/>
                </a:solidFill>
              </a:rPr>
              <a:t>BREAD / CEREAL / PASTA</a:t>
            </a:r>
            <a:endParaRPr lang="ru-RU" sz="2400" b="1" dirty="0">
              <a:solidFill>
                <a:srgbClr val="6633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31840" y="2063831"/>
            <a:ext cx="16362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   DAIRY PRODUCTS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42690" y="3429000"/>
            <a:ext cx="1305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6600"/>
                </a:solidFill>
              </a:rPr>
              <a:t>FRUIT</a:t>
            </a:r>
            <a:endParaRPr lang="ru-RU" sz="2400" b="1" dirty="0">
              <a:solidFill>
                <a:srgbClr val="FF66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43559" y="1602166"/>
            <a:ext cx="11321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MEAT  FISH  EGGS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27854" y="3386829"/>
            <a:ext cx="19846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A37"/>
                </a:solidFill>
              </a:rPr>
              <a:t>VEGETABLES</a:t>
            </a:r>
            <a:endParaRPr lang="ru-RU" sz="2400" b="1" dirty="0">
              <a:solidFill>
                <a:srgbClr val="007A37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42896" y="303694"/>
            <a:ext cx="11997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  FATS </a:t>
            </a:r>
          </a:p>
          <a:p>
            <a:r>
              <a:rPr lang="en-US" sz="2400" b="1" dirty="0" smtClean="0">
                <a:solidFill>
                  <a:srgbClr val="C00000"/>
                </a:solidFill>
              </a:rPr>
              <a:t> OILS SWEETS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072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807" y="332656"/>
            <a:ext cx="7809633" cy="6237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 descr="G:\1\food_pictures\box-cereal-bowl-porridge-298072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1" y="0"/>
            <a:ext cx="1368152" cy="110865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G:\1\food_pictures\nodles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166">
            <a:off x="6887" y="1263408"/>
            <a:ext cx="1725410" cy="101153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6355" y="0"/>
            <a:ext cx="1368152" cy="1366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G:\1\food_pictures\rice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164" y="58012"/>
            <a:ext cx="1512167" cy="118466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G:\1\food_pictures\vegetables1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9294" y="1556793"/>
            <a:ext cx="2000861" cy="1368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J:\1\food_pictures\grapes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0" y="2376830"/>
            <a:ext cx="1758315" cy="11703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646" y="5856937"/>
            <a:ext cx="1215390" cy="975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J:\1\food_pictures\porridge1.bmp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2256" y="2924944"/>
            <a:ext cx="1472203" cy="1368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J:\1\food_pictures\2076ce3672e57daa4bf51420cce62bff.jpg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0709" y="58012"/>
            <a:ext cx="1733291" cy="13686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G:\1\food_pictures\beef.jpg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57" y="3759111"/>
            <a:ext cx="1135380" cy="1156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9417" y="1556792"/>
            <a:ext cx="1117659" cy="1031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3790" y="4437111"/>
            <a:ext cx="1005643" cy="822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Рисунок 17"/>
          <p:cNvPicPr/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5926455"/>
            <a:ext cx="1351767" cy="99504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9176">
            <a:off x="7189023" y="2769444"/>
            <a:ext cx="651997" cy="914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Рисунок 19" descr="bread2.bmp"/>
          <p:cNvPicPr/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443">
            <a:off x="7653443" y="5813027"/>
            <a:ext cx="1409828" cy="1067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/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57" y="5926455"/>
            <a:ext cx="1135380" cy="93154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Рисунок 20"/>
          <p:cNvPicPr/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7219" y="5856937"/>
            <a:ext cx="1052773" cy="1001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294" y="58012"/>
            <a:ext cx="962025" cy="105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2609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.00138 C -0.01215 -0.0074 0.00504 0.00601 -0.00573 -0.00463 C -0.01093 -0.00949 -0.01788 -0.01527 -0.02448 -0.01758 C -0.04427 -0.03238 -0.06962 -0.03446 -0.09201 -0.0414 C -0.10555 -0.04556 -0.11892 -0.04996 -0.13281 -0.05343 C -0.14392 -0.05597 -0.15416 -0.06129 -0.1651 -0.06406 C -0.17222 -0.06591 -0.18003 -0.06707 -0.18715 -0.07008 C -0.21996 -0.08372 -0.18837 -0.07216 -0.21232 -0.08072 C -0.22378 -0.08881 -0.23871 -0.09436 -0.25104 -0.09968 C -0.25364 -0.10107 -0.25642 -0.10176 -0.25885 -0.10338 C -0.26146 -0.10477 -0.26406 -0.10662 -0.26666 -0.10801 C -0.27968 -0.11494 -0.2934 -0.11957 -0.30625 -0.12581 C -0.32413 -0.13506 -0.34184 -0.14431 -0.3592 -0.15333 C -0.36545 -0.15634 -0.371 -0.16073 -0.37708 -0.1642 C -0.38802 -0.17022 -0.40278 -0.17207 -0.41458 -0.17322 C -0.4658 -0.17253 -0.51597 -0.16813 -0.56701 -0.1642 C -0.57587 -0.16189 -0.58385 -0.16027 -0.59253 -0.15935 C -0.59965 -0.15657 -0.60468 -0.15218 -0.61093 -0.14848 " pathEditMode="relative" rAng="0" ptsTypes="fffffffffffffffff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295" y="-85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6.75301E-7 C -0.02534 0.00995 -0.04635 0.0111 -0.071 0.01596 C -0.08177 0.02151 -0.09236 0.02243 -0.10364 0.02405 C -0.10677 0.02613 -0.10972 0.02914 -0.11319 0.03053 C -0.11979 0.0333 -0.12656 0.034 -0.13333 0.03654 C -0.14757 0.04255 -0.16076 0.04949 -0.17552 0.05319 C -0.20104 0.06614 -0.22708 0.07216 -0.25278 0.08187 C -0.26093 0.08511 -0.25208 0.08303 -0.26232 0.08834 C -0.27899 0.09667 -0.29687 0.10338 -0.31389 0.11078 C -0.33576 0.12003 -0.35659 0.13205 -0.37899 0.13807 C -0.39791 0.14732 -0.42048 0.15865 -0.4401 0.16235 C -0.44774 0.16674 -0.45225 0.16859 -0.46041 0.17044 C -0.48975 0.18548 -0.521 0.19218 -0.55121 0.2019 C -0.56041 0.20467 -0.57066 0.20814 -0.57986 0.21161 C -0.58368 0.21369 -0.5875 0.21739 -0.59184 0.21785 C -0.61128 0.22155 -0.62951 0.22433 -0.64896 0.22618 C -0.66024 0.22826 -0.67014 0.23266 -0.68142 0.23451 C -0.6901 0.23797 -0.69861 0.24121 -0.70729 0.24468 C -0.70989 0.24861 -0.71267 0.25139 -0.71528 0.25532 C -0.71684 0.25763 -0.71771 0.26133 -0.71944 0.26365 C -0.72743 0.27313 -0.72257 0.2618 -0.72882 0.27174 C -0.73038 0.27405 -0.73142 0.27729 -0.73298 0.2796 C -0.73663 0.28538 -0.74184 0.28284 -0.74479 0.28862 " pathEditMode="relative" rAng="0" ptsTypes="ffffffffffffffffffffffA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240" y="14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88529E-7 C 0.0007 0.0037 0.00191 0.01341 0.00591 0.01804 C 0.01094 0.02382 0.02205 0.03446 0.02205 0.03469 C 0.02778 0.04903 0.03855 0.06522 0.05087 0.07771 C 0.05799 0.10014 0.04879 0.07817 0.06059 0.09436 C 0.06563 0.10129 0.07379 0.11494 0.07379 0.11517 C 0.07743 0.13344 0.08577 0.1487 0.09271 0.16651 C 0.10226 0.22525 0.09184 0.15264 0.09931 0.284 C 0.09966 0.29348 0.10608 0.30365 0.10903 0.31314 C 0.11476 0.33418 0.11945 0.35569 0.125 0.37673 C 0.13004 0.39524 0.13004 0.41235 0.14098 0.43039 C 0.14566 0.44403 0.154 0.45513 0.16337 0.46739 C 0.17084 0.4771 0.17205 0.48682 0.17952 0.4963 C 0.18438 0.5111 0.19132 0.52336 0.20556 0.53561 C 0.20643 0.53816 0.20678 0.54117 0.20851 0.54371 C 0.21025 0.54672 0.21389 0.54903 0.21511 0.55203 C 0.2198 0.56221 0.2198 0.57285 0.22466 0.58302 C 0.22709 0.59806 0.23195 0.61101 0.23473 0.62627 C 0.23316 0.64269 0.23386 0.65911 0.23091 0.67553 C 0.23056 0.67831 0.22535 0.67946 0.22466 0.68178 C 0.21719 0.70005 0.22396 0.70999 0.19566 0.71947 " pathEditMode="relative" rAng="0" ptsTypes="ffffffffffffffffffffA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36" y="359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30342E-6 C 0.01997 0.0111 0.03247 0.03492 0.05139 0.04857 C 0.0592 0.06198 0.04896 0.04579 0.06337 0.06221 C 0.07361 0.07401 0.08143 0.08696 0.09427 0.09552 C 0.09601 0.09829 0.09757 0.10107 0.09948 0.10338 C 0.10104 0.10523 0.1033 0.10592 0.10469 0.10754 C 0.11771 0.12581 0.09601 0.105 0.11459 0.12142 C 0.11979 0.13113 0.12587 0.13807 0.13212 0.14709 C 0.14202 0.1612 0.15052 0.17831 0.16111 0.19195 C 0.17032 0.20375 0.17466 0.20375 0.18351 0.22133 C 0.19202 0.23821 0.20157 0.25417 0.21094 0.27035 C 0.21268 0.27336 0.21285 0.27706 0.21441 0.28007 C 0.22223 0.29602 0.23108 0.31129 0.23837 0.32725 C 0.24497 0.34251 0.23802 0.3321 0.24705 0.34875 C 0.24757 0.35037 0.25938 0.36864 0.26025 0.37257 C 0.26476 0.38529 0.2658 0.39223 0.27431 0.40171 C 0.27848 0.41651 0.28542 0.42715 0.29323 0.43918 C 0.30157 0.4519 0.30573 0.46508 0.31545 0.47641 C 0.31997 0.49006 0.32778 0.50046 0.33594 0.51157 C 0.33993 0.52614 0.36042 0.5525 0.36875 0.56476 C 0.36997 0.56661 0.3724 0.56707 0.37361 0.56869 C 0.38212 0.57979 0.38733 0.59135 0.39775 0.60014 C 0.40018 0.60847 0.41025 0.61887 0.41667 0.62396 C 0.42414 0.63714 0.41459 0.62119 0.42691 0.63552 C 0.43629 0.64616 0.42795 0.64385 0.44236 0.65518 C 0.45452 0.6642 0.46493 0.67808 0.47674 0.68825 C 0.48316 0.69404 0.49045 0.70097 0.4974 0.70606 C 0.50052 0.70884 0.50764 0.71207 0.50764 0.71254 " pathEditMode="relative" rAng="0" ptsTypes="fffffffffffffffffffffffffffA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82" y="356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82239E-6 C 0.00138 0.00116 0.00277 0.00278 0.00434 0.00393 C 0.0059 0.00486 0.00781 0.00486 0.0092 0.00578 C 0.01892 0.01411 0.02881 0.02428 0.03871 0.03284 C 0.05451 0.04672 0.04166 0.04094 0.0526 0.0451 C 0.0625 0.05828 0.07691 0.06614 0.08854 0.07655 C 0.10833 0.09413 0.1302 0.11124 0.14913 0.13044 C 0.15138 0.13275 0.15277 0.13668 0.15538 0.13876 C 0.15781 0.14107 0.16059 0.14107 0.16319 0.14269 C 0.16631 0.14501 0.16944 0.14848 0.17256 0.15102 C 0.17864 0.1642 0.17239 0.1531 0.18802 0.16767 C 0.19149 0.17091 0.19444 0.17415 0.19739 0.17808 C 0.19895 0.17993 0.20034 0.18247 0.20208 0.18409 C 0.21319 0.19519 0.22482 0.2049 0.23593 0.21531 C 0.2427 0.22156 0.24791 0.23011 0.25486 0.23589 C 0.28229 0.25925 0.30833 0.28585 0.33576 0.30897 C 0.34756 0.31892 0.36458 0.34043 0.37777 0.34644 C 0.38611 0.35685 0.39618 0.36009 0.40555 0.36864 C 0.43003 0.39084 0.40902 0.37836 0.43194 0.38992 C 0.44253 0.40009 0.45399 0.4112 0.46649 0.41675 C 0.47343 0.42646 0.48159 0.42854 0.48975 0.43548 C 0.50173 0.44589 0.51597 0.46277 0.5302 0.46647 C 0.53993 0.47711 0.5526 0.48173 0.56267 0.49168 C 0.56996 0.49861 0.57725 0.50509 0.58593 0.50786 C 0.59513 0.51619 0.60173 0.52313 0.6125 0.5266 C 0.61927 0.53585 0.62586 0.53562 0.63454 0.54117 C 0.64131 0.54602 0.63663 0.5451 0.64045 0.5451 " pathEditMode="relative" rAng="0" ptsTypes="ffffffffffffffffffffffffffA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66" y="272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95837E-6 C 0.00469 0.0377 0.01458 0.07609 0.02621 0.11124 C 0.03073 0.1242 0.03316 0.13738 0.03819 0.1501 C 0.04201 0.17114 0.03559 0.13969 0.04548 0.17369 C 0.05069 0.1908 0.05312 0.20421 0.06007 0.22063 C 0.06198 0.23567 0.06788 0.24723 0.07205 0.26157 C 0.07413 0.27914 0.08073 0.29533 0.08524 0.31245 C 0.08802 0.32285 0.08993 0.33349 0.09253 0.3439 C 0.09479 0.36471 0.10364 0.38345 0.10729 0.40426 C 0.11684 0.46092 0.13403 0.51619 0.13837 0.57447 C 0.13767 0.58927 0.1375 0.60431 0.1368 0.61934 C 0.13611 0.62975 0.13142 0.63483 0.12917 0.64478 C 0.12621 0.65773 0.12378 0.67045 0.11753 0.68178 C 0.11476 0.68687 0.11042 0.68941 0.10729 0.69381 " pathEditMode="relative" rAng="0" ptsTypes="fffffffffffffA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10" y="34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77613E-6 C -0.06476 0.00046 -0.12604 0.00624 -0.18993 0.00879 C -0.21736 0.01896 -0.26215 0.01896 -0.28976 0.01989 C -0.29913 0.02544 -0.3092 0.02752 -0.31944 0.02937 C -0.32812 0.03423 -0.33733 0.03677 -0.34635 0.0407 C -0.35226 0.04718 -0.35955 0.04972 -0.36632 0.05388 C -0.37396 0.05805 -0.38281 0.06082 -0.38941 0.06707 C -0.40052 0.07678 -0.39496 0.07285 -0.40625 0.07817 C -0.41319 0.08695 -0.42153 0.09436 -0.42986 0.09898 C -0.44045 0.11078 -0.42239 0.09112 -0.44045 0.10846 C -0.44601 0.11332 -0.44705 0.1191 -0.45347 0.12164 C -0.45851 0.13483 -0.45156 0.11933 -0.46024 0.13066 C -0.46128 0.13228 -0.46163 0.13483 -0.46267 0.13621 C -0.46684 0.14292 -0.4691 0.145 -0.47326 0.1494 C -0.47674 0.16073 -0.48351 0.16628 -0.48733 0.17761 C -0.49479 0.19889 -0.50191 0.22086 -0.50989 0.24167 C -0.51163 0.2463 -0.51233 0.253 -0.51406 0.25717 " pathEditMode="relative" rAng="0" ptsTypes="ffffffffffffffffA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12" y="128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59852E-6 C 0.01771 0.00579 0.03542 0.01157 0.05347 0.0185 C 0.05799 0.01989 0.06771 0.0229 0.06771 0.02359 C 0.08004 0.03307 0.09323 0.04788 0.10573 0.05597 C 0.11337 0.06036 0.12101 0.0606 0.12847 0.06522 C 0.19427 0.14177 0.2684 0.12211 0.33663 0.13044 C 0.35156 0.12974 0.45764 0.12096 0.51354 0.12096 " pathEditMode="relative" rAng="0" ptsTypes="ffffffA"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77" y="70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33117E-6 C 0.00573 -0.00416 0.00972 -0.00763 0.01597 -0.00925 C 0.02743 -0.01734 0.03681 -0.01827 0.04948 -0.02336 C 0.08246 -0.03654 0.11753 -0.04139 0.15035 -0.05573 C 0.16701 -0.06267 0.18333 -0.07077 0.2 -0.07886 C 0.21285 -0.08487 0.22639 -0.08788 0.23941 -0.09482 C 0.24618 -0.09829 0.2533 -0.10129 0.25972 -0.10522 C 0.28194 -0.1191 0.26597 -0.11424 0.28177 -0.11771 C 0.29844 -0.13043 0.31719 -0.13945 0.33576 -0.14801 C 0.35312 -0.1561 0.36649 -0.1716 0.38212 -0.18177 C 0.38611 -0.18432 0.39045 -0.18455 0.39427 -0.18709 C 0.40434 -0.19357 0.40972 -0.20051 0.42049 -0.2049 C 0.4276 -0.21068 0.4342 -0.2167 0.4408 -0.22271 C 0.44722 -0.22849 0.45538 -0.23173 0.46111 -0.23867 C 0.46806 -0.24745 0.47917 -0.25601 0.48889 -0.26017 C 0.49635 -0.26642 0.50208 -0.27474 0.50955 -0.28122 C 0.51806 -0.28954 0.52639 -0.29671 0.53437 -0.30573 " pathEditMode="relative" rAng="0" ptsTypes="ffffffffffffffffA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19" y="-152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44958E-6 C 0.00642 -0.01618 0.02014 -0.0215 0.0309 -0.02983 C 0.03229 -0.03075 0.03368 -0.03214 0.03472 -0.03399 C 0.03594 -0.03538 0.03698 -0.03839 0.03871 -0.03977 C 0.04444 -0.04532 0.05121 -0.04764 0.05746 -0.05342 C 0.06441 -0.06059 0.07083 -0.07076 0.07864 -0.07516 C 0.08976 -0.08903 0.10312 -0.10175 0.11406 -0.11609 C 0.12222 -0.12742 0.11389 -0.12164 0.12135 -0.1258 C 0.12778 -0.13575 0.13507 -0.14431 0.14167 -0.15333 C 0.14948 -0.16396 0.15712 -0.17553 0.16545 -0.18501 C 0.16788 -0.19657 0.17795 -0.20513 0.18333 -0.21438 C 0.1868 -0.22039 0.1901 -0.22733 0.19305 -0.23404 C 0.19427 -0.23566 0.19601 -0.23635 0.19705 -0.23774 C 0.20191 -0.24445 0.20625 -0.25254 0.21076 -0.25971 C 0.21962 -0.27335 0.22587 -0.28885 0.23576 -0.30041 C 0.23802 -0.30573 0.24062 -0.31359 0.24358 -0.31822 C 0.25226 -0.3314 0.24635 -0.31498 0.25729 -0.33765 C 0.2618 -0.34759 0.25903 -0.34505 0.2651 -0.34782 C 0.26528 -0.3499 0.26528 -0.35198 0.26649 -0.3536 C 0.26805 -0.35661 0.27396 -0.36147 0.27396 -0.36124 C 0.27639 -0.37349 0.27344 -0.36494 0.28628 -0.3691 C 0.29253 -0.37118 0.30469 -0.37835 0.30955 -0.38459 " pathEditMode="relative" rAng="0" ptsTypes="fffffffffffffffffffffA">
                                      <p:cBhvr>
                                        <p:cTn id="3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69" y="-19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08233E-6 C 0.00225 0.00462 0.00347 0.01156 0.00642 0.01573 C 0.00798 0.01804 0.01024 0.01827 0.01198 0.02035 C 0.01441 0.02336 0.01666 0.02613 0.01875 0.0296 C 0.02951 0.04579 0.02291 0.04116 0.03107 0.04579 C 0.0368 0.06082 0.04427 0.06429 0.05312 0.074 C 0.06475 0.08719 0.07482 0.10407 0.08715 0.11586 C 0.09114 0.1198 0.09566 0.12165 0.0993 0.12558 C 0.11389 0.14038 0.12847 0.16119 0.14045 0.18154 C 0.14583 0.19056 0.15312 0.19542 0.15955 0.20259 C 0.17656 0.22202 0.19305 0.24306 0.21146 0.25856 C 0.22656 0.28446 0.20659 0.25185 0.21961 0.26781 C 0.2217 0.27058 0.22309 0.27451 0.22517 0.27706 C 0.23003 0.28284 0.23524 0.28816 0.24027 0.29371 C 0.24878 0.30296 0.2592 0.31059 0.26736 0.32146 C 0.27569 0.33279 0.28316 0.34574 0.29201 0.35661 C 0.29687 0.36286 0.29913 0.37165 0.30416 0.37789 C 0.30764 0.38622 0.31649 0.40125 0.31649 0.40171 C 0.3184 0.4105 0.32274 0.41651 0.32621 0.42484 C 0.32916 0.43894 0.32534 0.42345 0.33159 0.43848 C 0.33507 0.44658 0.3368 0.45837 0.33975 0.46647 C 0.34132 0.46993 0.34375 0.47225 0.34514 0.47548 C 0.35538 0.49861 0.3408 0.4734 0.35208 0.4919 C 0.35295 0.49676 0.35486 0.50116 0.35486 0.50647 C 0.35486 0.51642 0.35 0.51434 0.34514 0.51804 C 0.33055 0.52937 0.33941 0.52729 0.32899 0.52729 " pathEditMode="relative" rAng="0" ptsTypes="fffffffffffffffffffffffffA">
                                      <p:cBhvr>
                                        <p:cTn id="40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60" y="264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11748E-6 C -0.01962 0.00255 -0.03941 0.01087 -0.05816 0.01874 C -0.0632 0.02105 -0.06771 0.02567 -0.07274 0.02752 C -0.08195 0.03099 -0.09132 0.03377 -0.10035 0.03793 C -0.12396 0.04926 -0.15295 0.04788 -0.17674 0.05134 C -0.18663 0.05666 -0.19688 0.05805 -0.20729 0.05944 C -0.22188 0.06545 -0.23715 0.0717 -0.25208 0.0747 C -0.26684 0.08233 -0.28264 0.08511 -0.29809 0.08973 C -0.31111 0.09344 -0.32292 0.09852 -0.33646 0.10014 C -0.34358 0.10615 -0.34931 0.11263 -0.35747 0.11517 C -0.37327 0.12419 -0.38941 0.13437 -0.40486 0.14547 C -0.41337 0.15125 -0.42118 0.15865 -0.43004 0.16235 C -0.43594 0.1716 -0.44063 0.17623 -0.44844 0.17947 C -0.46111 0.19149 -0.47292 0.20421 -0.48559 0.21578 C -0.48889 0.2241 -0.49236 0.22919 -0.4974 0.2352 C -0.49809 0.23728 -0.49931 0.23913 -0.5 0.24168 C -0.50052 0.24376 -0.50035 0.2463 -0.50104 0.24792 C -0.50399 0.25463 -0.50764 0.25578 -0.50764 0.2655 " pathEditMode="relative" rAng="0" ptsTypes="fffffffffffffffffA">
                                      <p:cBhvr>
                                        <p:cTn id="4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82" y="132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38668E-6 C 0.01424 -0.01827 0.03681 -0.0259 0.05608 -0.0333 C 0.06337 -0.03608 0.06701 -0.04047 0.07465 -0.04278 C 0.08472 -0.04533 0.08854 -0.04509 0.09722 -0.04903 C 0.13177 -0.06522 0.16528 -0.08487 0.20104 -0.09644 C 0.20955 -0.10199 0.21615 -0.10361 0.22483 -0.10892 C 0.24271 -0.11864 0.26024 -0.12812 0.27882 -0.13552 C 0.29219 -0.14061 0.30417 -0.14986 0.31753 -0.15425 C 0.32934 -0.16535 0.34253 -0.16859 0.35642 -0.17299 C 0.36632 -0.18201 0.37795 -0.18432 0.38889 -0.19033 C 0.39601 -0.19449 0.40278 -0.19773 0.41007 -0.2012 C 0.41181 -0.20213 0.41354 -0.20351 0.4151 -0.20467 C 0.41649 -0.20559 0.41736 -0.20698 0.41875 -0.20768 C 0.42726 -0.21253 0.43611 -0.21762 0.44514 -0.22016 C 0.46094 -0.23242 0.47969 -0.2389 0.49531 -0.25162 C 0.49844 -0.25786 0.50278 -0.2611 0.50278 -0.26873 " pathEditMode="relative" rAng="0" ptsTypes="fffffffffffffffA">
                                      <p:cBhvr>
                                        <p:cTn id="5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39" y="-134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88529E-6 C 0.07587 0.02313 0.09393 0.01041 0.21407 0.0111 C 0.25174 0.01226 0.28872 0.01666 0.32605 0.01851 C 0.33542 0.02151 0.32535 0.01851 0.34237 0.02105 C 0.35105 0.02244 0.36042 0.02567 0.36841 0.02868 C 0.38073 0.03354 0.39237 0.03978 0.40521 0.04371 C 0.41493 0.05019 0.42639 0.05389 0.43664 0.05898 C 0.43855 0.06013 0.43993 0.06175 0.44202 0.06291 C 0.44323 0.0636 0.44549 0.06291 0.44601 0.06406 C 0.44723 0.06615 0.44601 0.06915 0.44601 0.07193 " pathEditMode="relative" rAng="0" ptsTypes="fffffffffA">
                                      <p:cBhvr>
                                        <p:cTn id="5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61" y="35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71785E-7 C -0.00903 -0.01873 -0.01788 -0.03677 -0.02778 -0.05365 C -0.03802 -0.07169 -0.05608 -0.08349 -0.06892 -0.09667 C -0.08038 -0.10846 -0.07118 -0.10338 -0.08003 -0.10754 C -0.08559 -0.11818 -0.07934 -0.108 -0.08819 -0.1161 C -0.09323 -0.12095 -0.09583 -0.12604 -0.10191 -0.12882 C -0.10746 -0.13945 -0.10121 -0.12974 -0.11024 -0.13575 C -0.11701 -0.14038 -0.12274 -0.1487 -0.12934 -0.15379 C -0.13437 -0.15749 -0.14184 -0.16258 -0.14722 -0.16605 C -0.15417 -0.1753 -0.16389 -0.18062 -0.17205 -0.18756 C -0.18576 -0.19958 -0.19948 -0.21138 -0.21302 -0.22364 C -0.21632 -0.22641 -0.22066 -0.22664 -0.22413 -0.22872 C -0.23611 -0.23635 -0.22587 -0.23242 -0.23663 -0.23566 C -0.24618 -0.24445 -0.25694 -0.25069 -0.26805 -0.25555 C -0.27778 -0.25971 -0.28594 -0.27104 -0.2941 -0.27845 C -0.29896 -0.28307 -0.30486 -0.28538 -0.30903 -0.2907 " pathEditMode="relative" rAng="0" ptsTypes="fffffffffffffffA">
                                      <p:cBhvr>
                                        <p:cTn id="56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51" y="-145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31082E-6 C 0.00191 -0.01942 0.00312 -0.03862 0.00607 -0.05781 C 0.00902 -0.07678 0.01232 -0.08071 0.01979 -0.09458 C 0.0243 -0.10337 0.02743 -0.11632 0.0309 -0.12604 C 0.04132 -0.15494 0.05069 -0.18339 0.0618 -0.21184 C 0.06441 -0.21785 0.06823 -0.22294 0.07066 -0.22918 C 0.08159 -0.25624 0.09253 -0.28769 0.10538 -0.3129 C 0.1118 -0.32562 0.11857 -0.33973 0.12396 -0.35337 C 0.13715 -0.38621 0.1493 -0.42067 0.16128 -0.45444 C 0.16666 -0.4697 0.17396 -0.48427 0.17864 -0.50023 C 0.1842 -0.51965 0.1901 -0.53769 0.19722 -0.55596 C 0.20225 -0.56984 0.20573 -0.58533 0.21215 -0.59782 C 0.21614 -0.61494 0.22309 -0.63043 0.2283 -0.64685 C 0.23264 -0.66119 0.23576 -0.67738 0.24184 -0.69056 C 0.24253 -0.69495 0.24479 -0.69865 0.24566 -0.70282 C 0.24757 -0.71299 0.24687 -0.73011 0.24687 -0.73936 " pathEditMode="relative" rAng="0" ptsTypes="fffffffffffffffA">
                                      <p:cBhvr>
                                        <p:cTn id="6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78" y="-369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32192E-6 C -0.00087 -0.01018 -0.00122 -0.01688 -0.00191 -0.02614 C -0.00226 -0.03307 -0.00365 -0.04718 -0.00365 -0.04695 C -0.004 -0.10269 -0.00365 -0.1538 -0.00747 -0.20745 C -0.00921 -0.25301 -0.01181 -0.29811 -0.0132 -0.34367 C -0.01494 -0.40033 -0.01441 -0.46138 -0.02049 -0.51758 C -0.02188 -0.56961 -0.02344 -0.6235 -0.0323 -0.67322 C -0.03438 -0.68502 -0.03594 -0.69982 -0.03976 -0.70953 C -0.04063 -0.71809 -0.04341 -0.72479 -0.04601 -0.73196 C -0.04723 -0.74214 -0.05278 -0.76527 -0.05869 -0.77012 C -0.07101 -0.77984 -0.08924 -0.77868 -0.10139 -0.78053 C -0.1099 -0.77984 -0.11875 -0.78238 -0.12709 -0.77891 C -0.129 -0.77799 -0.12327 -0.77382 -0.12153 -0.77128 C -0.1165 -0.76457 -0.11303 -0.75231 -0.10851 -0.74399 " pathEditMode="relative" rAng="0" ptsTypes="fffffffffffffA">
                                      <p:cBhvr>
                                        <p:cTn id="6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58" y="-39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75486E-6 C -0.0066 -0.01735 -0.01077 -0.03585 -0.01893 -0.05204 C -0.02153 -0.06892 -0.0302 -0.08072 -0.0349 -0.09667 C -0.0401 -0.11402 -0.04549 -0.13044 -0.05243 -0.14663 C -0.05486 -0.15241 -0.05694 -0.15819 -0.06042 -0.16282 C -0.0618 -0.16467 -0.06337 -0.16629 -0.0644 -0.16814 C -0.06874 -0.176 -0.07152 -0.18502 -0.07517 -0.19311 C -0.0802 -0.20398 -0.08611 -0.21323 -0.09132 -0.22364 C -0.09618 -0.23312 -0.09114 -0.22942 -0.09791 -0.23266 C -0.09878 -0.23428 -0.09948 -0.23636 -0.1007 -0.23798 C -0.10226 -0.24006 -0.10469 -0.24099 -0.10608 -0.2433 C -0.11407 -0.25602 -0.10139 -0.24654 -0.11546 -0.25417 C -0.1224 -0.26296 -0.13143 -0.26735 -0.13959 -0.27383 C -0.14202 -0.27568 -0.14393 -0.27868 -0.14619 -0.28076 C -0.15226 -0.28585 -0.15886 -0.2877 -0.16511 -0.2914 C -0.179 -0.30019 -0.1915 -0.31198 -0.20539 -0.32031 C -0.21094 -0.32332 -0.21719 -0.32517 -0.22275 -0.3291 C -0.23542 -0.33766 -0.24775 -0.3476 -0.26164 -0.35246 C -0.26893 -0.35963 -0.2757 -0.36425 -0.28438 -0.36679 C -0.29323 -0.37512 -0.30348 -0.38021 -0.31268 -0.38807 C -0.31528 -0.39339 -0.31858 -0.39617 -0.32188 -0.40056 " pathEditMode="relative" rAng="0" ptsTypes="ffffffffffffffffffffA">
                                      <p:cBhvr>
                                        <p:cTn id="67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94" y="-20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4934"/>
            <a:ext cx="7357024" cy="5708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Трапеция 2"/>
          <p:cNvSpPr/>
          <p:nvPr/>
        </p:nvSpPr>
        <p:spPr>
          <a:xfrm>
            <a:off x="395536" y="5754509"/>
            <a:ext cx="8526844" cy="864096"/>
          </a:xfrm>
          <a:prstGeom prst="trapezoid">
            <a:avLst>
              <a:gd name="adj" fmla="val 81442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2060"/>
            </a:solidFill>
            <a:prstDash val="dashDot"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5705071"/>
            <a:ext cx="2628900" cy="122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705021"/>
            <a:ext cx="2628900" cy="122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07505" y="188640"/>
            <a:ext cx="88148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7030A0"/>
                </a:solidFill>
                <a:latin typeface="Lucida Calligraphy" panose="03010101010101010101" pitchFamily="66" charset="0"/>
              </a:rPr>
              <a:t>AND DON’T                      FORGET  TO DRINK                                ENOUGH          .                                            </a:t>
            </a:r>
            <a:r>
              <a:rPr lang="en-US" sz="3200" b="1" u="sng" dirty="0" smtClean="0">
                <a:solidFill>
                  <a:srgbClr val="002060"/>
                </a:solidFill>
                <a:latin typeface="Lucida Calligraphy" panose="03010101010101010101" pitchFamily="66" charset="0"/>
              </a:rPr>
              <a:t>WATER!!!</a:t>
            </a:r>
            <a:endParaRPr lang="ru-RU" sz="3200" u="sng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352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25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25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260648"/>
            <a:ext cx="66247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3600" b="1" dirty="0" smtClean="0">
                <a:solidFill>
                  <a:srgbClr val="002060"/>
                </a:solidFill>
                <a:latin typeface="Lucida Calligraphy" panose="03010101010101010101" pitchFamily="66" charset="0"/>
              </a:rPr>
              <a:t>HOW MANY SERVINGS </a:t>
            </a:r>
            <a:r>
              <a:rPr lang="en-US" sz="3600" b="1" dirty="0" smtClean="0">
                <a:solidFill>
                  <a:srgbClr val="007A37"/>
                </a:solidFill>
                <a:latin typeface="Lucida Calligraphy" panose="03010101010101010101" pitchFamily="66" charset="0"/>
              </a:rPr>
              <a:t>OF EACH GROUP </a:t>
            </a:r>
            <a:r>
              <a:rPr lang="en-US" sz="3600" b="1" dirty="0" smtClean="0">
                <a:solidFill>
                  <a:srgbClr val="0070C0"/>
                </a:solidFill>
                <a:latin typeface="Lucida Calligraphy" panose="03010101010101010101" pitchFamily="66" charset="0"/>
              </a:rPr>
              <a:t>SHOULD YOU EAT EVERY DAY?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5889053"/>
            <a:ext cx="8856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2060"/>
                </a:solidFill>
              </a:rPr>
              <a:t>Watch </a:t>
            </a:r>
            <a:r>
              <a:rPr lang="en-US" sz="2800" dirty="0" err="1" smtClean="0">
                <a:solidFill>
                  <a:srgbClr val="002060"/>
                </a:solidFill>
              </a:rPr>
              <a:t>Superdooperfoodalicious</a:t>
            </a:r>
            <a:r>
              <a:rPr lang="en-US" sz="2800" dirty="0" smtClean="0">
                <a:solidFill>
                  <a:srgbClr val="002060"/>
                </a:solidFill>
              </a:rPr>
              <a:t> and complete the chart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307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4934"/>
            <a:ext cx="7357024" cy="5708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Трапеция 2"/>
          <p:cNvSpPr/>
          <p:nvPr/>
        </p:nvSpPr>
        <p:spPr>
          <a:xfrm>
            <a:off x="395536" y="5754509"/>
            <a:ext cx="8526844" cy="864096"/>
          </a:xfrm>
          <a:prstGeom prst="trapezoid">
            <a:avLst>
              <a:gd name="adj" fmla="val 81442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2060"/>
            </a:solidFill>
            <a:prstDash val="dashDot"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5705071"/>
            <a:ext cx="2628900" cy="122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705021"/>
            <a:ext cx="2628900" cy="122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 flipV="1">
            <a:off x="6660232" y="2348880"/>
            <a:ext cx="1959115" cy="111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899592" y="2208387"/>
            <a:ext cx="1959115" cy="111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7184885" y="4005064"/>
            <a:ext cx="1959115" cy="111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251520" y="3645024"/>
            <a:ext cx="1959115" cy="111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5457809" y="548680"/>
            <a:ext cx="1959115" cy="111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251519" y="4581128"/>
            <a:ext cx="1959115" cy="111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hlinkClick r:id="rId5" action="ppaction://hlinkfile"/>
          </p:cNvPr>
          <p:cNvSpPr txBox="1"/>
          <p:nvPr/>
        </p:nvSpPr>
        <p:spPr>
          <a:xfrm>
            <a:off x="-46290" y="0"/>
            <a:ext cx="170422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Watch </a:t>
            </a:r>
            <a:r>
              <a:rPr lang="en-US" dirty="0" err="1" smtClean="0">
                <a:solidFill>
                  <a:srgbClr val="002060"/>
                </a:solidFill>
              </a:rPr>
              <a:t>Superdooper-foodalicious</a:t>
            </a:r>
            <a:r>
              <a:rPr lang="en-US" dirty="0" smtClean="0">
                <a:solidFill>
                  <a:srgbClr val="002060"/>
                </a:solidFill>
              </a:rPr>
              <a:t> and complete the chart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1712" y="4592235"/>
            <a:ext cx="2590639" cy="461665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</a:rPr>
              <a:t>5 or more servings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1766" y="3194466"/>
            <a:ext cx="2590639" cy="461665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</a:rPr>
              <a:t>4 or more servings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03269" y="3543399"/>
            <a:ext cx="2590639" cy="461665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</a:rPr>
              <a:t>3 or more servings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8463" y="1746722"/>
            <a:ext cx="2590639" cy="461665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</a:rPr>
              <a:t>2 or more servings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31741" y="1877458"/>
            <a:ext cx="2590639" cy="461665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</a:rPr>
              <a:t>2 or more servings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64913" y="98122"/>
            <a:ext cx="1511344" cy="461665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7030A0"/>
                </a:solidFill>
              </a:rPr>
              <a:t>a little</a:t>
            </a:r>
            <a:endParaRPr lang="ru-RU" sz="2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887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260648"/>
            <a:ext cx="66247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3600" b="1" u="sng" dirty="0" smtClean="0">
                <a:solidFill>
                  <a:srgbClr val="002060"/>
                </a:solidFill>
                <a:latin typeface="Lucida Calligraphy" panose="03010101010101010101" pitchFamily="66" charset="0"/>
              </a:rPr>
              <a:t>WHAT</a:t>
            </a:r>
            <a:r>
              <a:rPr lang="en-US" sz="3600" b="1" dirty="0" smtClean="0">
                <a:solidFill>
                  <a:srgbClr val="7030A0"/>
                </a:solidFill>
                <a:latin typeface="Lucida Calligraphy" panose="03010101010101010101" pitchFamily="66" charset="0"/>
              </a:rPr>
              <a:t> DO THE FOODS </a:t>
            </a:r>
            <a:r>
              <a:rPr lang="en-US" sz="3600" b="1" u="sng" dirty="0" smtClean="0">
                <a:solidFill>
                  <a:srgbClr val="002060"/>
                </a:solidFill>
                <a:latin typeface="Lucida Calligraphy" panose="03010101010101010101" pitchFamily="66" charset="0"/>
              </a:rPr>
              <a:t>CONTAIN?</a:t>
            </a:r>
            <a:r>
              <a:rPr lang="en-US" sz="3600" b="1" dirty="0" smtClean="0">
                <a:solidFill>
                  <a:srgbClr val="7030A0"/>
                </a:solidFill>
                <a:latin typeface="Lucida Calligraphy" panose="03010101010101010101" pitchFamily="66" charset="0"/>
              </a:rPr>
              <a:t> AND WHAT </a:t>
            </a:r>
            <a:r>
              <a:rPr lang="en-US" sz="3600" b="1" u="sng" dirty="0" smtClean="0">
                <a:solidFill>
                  <a:srgbClr val="C00000"/>
                </a:solidFill>
                <a:latin typeface="Lucida Calligraphy" panose="03010101010101010101" pitchFamily="66" charset="0"/>
              </a:rPr>
              <a:t>PARTS OF YOUR BODY ARE </a:t>
            </a:r>
            <a:r>
              <a:rPr lang="en-US" sz="3600" b="1" dirty="0" smtClean="0">
                <a:solidFill>
                  <a:srgbClr val="7030A0"/>
                </a:solidFill>
                <a:latin typeface="Lucida Calligraphy" panose="03010101010101010101" pitchFamily="66" charset="0"/>
              </a:rPr>
              <a:t>THEY  </a:t>
            </a:r>
            <a:r>
              <a:rPr lang="en-US" sz="3600" b="1" u="sng" dirty="0" smtClean="0">
                <a:solidFill>
                  <a:srgbClr val="C00000"/>
                </a:solidFill>
                <a:latin typeface="Lucida Calligraphy" panose="03010101010101010101" pitchFamily="66" charset="0"/>
              </a:rPr>
              <a:t>GOOD</a:t>
            </a:r>
            <a:r>
              <a:rPr lang="en-US" sz="3600" b="1" dirty="0" smtClean="0">
                <a:solidFill>
                  <a:srgbClr val="7030A0"/>
                </a:solidFill>
                <a:latin typeface="Lucida Calligraphy" panose="03010101010101010101" pitchFamily="66" charset="0"/>
              </a:rPr>
              <a:t> FOR?</a:t>
            </a:r>
            <a:endParaRPr lang="ru-RU" sz="3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217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4934"/>
            <a:ext cx="7357024" cy="5708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Трапеция 2"/>
          <p:cNvSpPr/>
          <p:nvPr/>
        </p:nvSpPr>
        <p:spPr>
          <a:xfrm>
            <a:off x="395536" y="5754509"/>
            <a:ext cx="8526844" cy="864096"/>
          </a:xfrm>
          <a:prstGeom prst="trapezoid">
            <a:avLst>
              <a:gd name="adj" fmla="val 81442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2060"/>
            </a:solidFill>
            <a:prstDash val="dashDot"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5705071"/>
            <a:ext cx="2628900" cy="122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705021"/>
            <a:ext cx="2628900" cy="122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 flipV="1">
            <a:off x="6660232" y="2348880"/>
            <a:ext cx="1959115" cy="111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899592" y="2208387"/>
            <a:ext cx="1959115" cy="111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7184885" y="4005064"/>
            <a:ext cx="1959115" cy="111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251520" y="3645024"/>
            <a:ext cx="1959115" cy="111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5457809" y="548680"/>
            <a:ext cx="1959115" cy="111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251519" y="4581128"/>
            <a:ext cx="1959115" cy="111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hlinkClick r:id="rId4" action="ppaction://hlinkfile"/>
          </p:cNvPr>
          <p:cNvSpPr txBox="1"/>
          <p:nvPr/>
        </p:nvSpPr>
        <p:spPr>
          <a:xfrm>
            <a:off x="-46290" y="0"/>
            <a:ext cx="170422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Watch </a:t>
            </a:r>
            <a:r>
              <a:rPr lang="en-US" dirty="0" err="1" smtClean="0">
                <a:solidFill>
                  <a:srgbClr val="002060"/>
                </a:solidFill>
              </a:rPr>
              <a:t>Superdooper-foodalicious</a:t>
            </a:r>
            <a:r>
              <a:rPr lang="en-US" dirty="0" smtClean="0">
                <a:solidFill>
                  <a:srgbClr val="002060"/>
                </a:solidFill>
              </a:rPr>
              <a:t> and complete the chart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57933" y="4725144"/>
            <a:ext cx="5981856" cy="830997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ENERGY</a:t>
            </a:r>
            <a:r>
              <a:rPr lang="en-US" sz="2400" b="1" dirty="0" smtClean="0">
                <a:solidFill>
                  <a:srgbClr val="7030A0"/>
                </a:solidFill>
              </a:rPr>
              <a:t>   Carbohydrates, fiber, vitamins – </a:t>
            </a:r>
            <a:r>
              <a:rPr lang="en-US" sz="2400" b="1" dirty="0" smtClean="0">
                <a:solidFill>
                  <a:srgbClr val="C00000"/>
                </a:solidFill>
              </a:rPr>
              <a:t>brain, skin, give energy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17204" y="3589565"/>
            <a:ext cx="4543251" cy="830997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GOOD HEALTH </a:t>
            </a:r>
            <a:r>
              <a:rPr lang="en-US" sz="2400" b="1" dirty="0" smtClean="0">
                <a:solidFill>
                  <a:srgbClr val="7030A0"/>
                </a:solidFill>
              </a:rPr>
              <a:t>Vitamins, minerals – </a:t>
            </a:r>
            <a:r>
              <a:rPr lang="en-US" sz="2400" b="1" dirty="0" smtClean="0">
                <a:solidFill>
                  <a:srgbClr val="C00000"/>
                </a:solidFill>
              </a:rPr>
              <a:t>skin, healthy and fit body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405013" y="1793578"/>
            <a:ext cx="4346181" cy="1569660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GROWTH</a:t>
            </a:r>
            <a:r>
              <a:rPr lang="en-US" sz="2400" b="1" dirty="0" smtClean="0">
                <a:solidFill>
                  <a:srgbClr val="7030A0"/>
                </a:solidFill>
              </a:rPr>
              <a:t> Protein, minerals (calcium), vitamins – </a:t>
            </a:r>
            <a:r>
              <a:rPr lang="en-US" sz="2400" b="1" dirty="0" smtClean="0">
                <a:solidFill>
                  <a:srgbClr val="C00000"/>
                </a:solidFill>
              </a:rPr>
              <a:t>strong</a:t>
            </a:r>
            <a:r>
              <a:rPr lang="en-US" sz="2400" b="1" dirty="0" smtClean="0">
                <a:solidFill>
                  <a:srgbClr val="7030A0"/>
                </a:solidFill>
              </a:rPr>
              <a:t> </a:t>
            </a:r>
            <a:r>
              <a:rPr lang="en-US" sz="2400" b="1" dirty="0" smtClean="0">
                <a:solidFill>
                  <a:srgbClr val="C00000"/>
                </a:solidFill>
              </a:rPr>
              <a:t>bones, brain, help you grow and give energy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29601" y="138499"/>
            <a:ext cx="3184999" cy="1200329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DANGER</a:t>
            </a:r>
            <a:r>
              <a:rPr lang="en-US" sz="2400" b="1" dirty="0" smtClean="0">
                <a:solidFill>
                  <a:srgbClr val="7030A0"/>
                </a:solidFill>
              </a:rPr>
              <a:t>– </a:t>
            </a:r>
            <a:r>
              <a:rPr lang="en-US" sz="2400" b="1" dirty="0" smtClean="0">
                <a:solidFill>
                  <a:srgbClr val="C00000"/>
                </a:solidFill>
              </a:rPr>
              <a:t>you shouldn’t eat too much sweets and fats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043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260648"/>
            <a:ext cx="66247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3600" b="1" dirty="0" smtClean="0">
                <a:solidFill>
                  <a:srgbClr val="002060"/>
                </a:solidFill>
                <a:latin typeface="Lucida Calligraphy" panose="03010101010101010101" pitchFamily="66" charset="0"/>
              </a:rPr>
              <a:t>HOW HEALTHY IS YOUR DIET?</a:t>
            </a:r>
          </a:p>
          <a:p>
            <a:pPr algn="ctr">
              <a:lnSpc>
                <a:spcPct val="200000"/>
              </a:lnSpc>
            </a:pPr>
            <a:r>
              <a:rPr lang="en-US" sz="3600" b="1" dirty="0" smtClean="0">
                <a:solidFill>
                  <a:srgbClr val="002060"/>
                </a:solidFill>
                <a:latin typeface="Lucida Calligraphy" panose="03010101010101010101" pitchFamily="66" charset="0"/>
              </a:rPr>
              <a:t>WHAT SHOULD YOU DO TO IMPROVE IT?</a:t>
            </a:r>
            <a:endParaRPr lang="ru-RU" sz="3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652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478577"/>
            <a:ext cx="6624736" cy="2169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3600" b="1" dirty="0" smtClean="0">
                <a:solidFill>
                  <a:srgbClr val="C00000"/>
                </a:solidFill>
                <a:latin typeface="Lucida Calligraphy" panose="03010101010101010101" pitchFamily="66" charset="0"/>
              </a:rPr>
              <a:t>THANK YOU FOR COOPERATION!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920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G:\1\food_pictures\f9596a0bdbc8118b60e4db519f365320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0793" y="242403"/>
            <a:ext cx="1003300" cy="1044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 descr="G:\1\food_pictures\shyly-blushing-emoticon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6625" y="5141112"/>
            <a:ext cx="1439717" cy="12433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Рисунок 20" descr="G:\1\food_pictures\Thinking_Face_Emoji_large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3813" y="5517233"/>
            <a:ext cx="1116139" cy="1037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115" y="3758831"/>
            <a:ext cx="1584176" cy="10943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Рисунок 21" descr="G:\1\food_pictures\15-very-sad-smileys-and-emoticons-my-collection-smiley-symbol-907816.pn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50" y="2256973"/>
            <a:ext cx="1057054" cy="1080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 descr="G:\1\food_pictures\6e7fd88531c08e9ff2bfeb777c09b3c56e46efee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0969" y="169397"/>
            <a:ext cx="1195207" cy="1062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837248" y="2636912"/>
            <a:ext cx="1580630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G:\1\food_pictures\cabbage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65" y="169397"/>
            <a:ext cx="1728192" cy="1791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G:\1\food_pictures\DungenessCrab09.jp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99390"/>
            <a:ext cx="1872208" cy="137620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G:\1\food_pictures\7f51a3a5345ba9c48b94a4b1ad3c280b.jpg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208" y="5066383"/>
            <a:ext cx="2140040" cy="178436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G:\1\food_pictures\nodles.jpg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57" y="156170"/>
            <a:ext cx="2143495" cy="12566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G:\1\food_pictures\hamburger.jpg"/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5445224"/>
            <a:ext cx="1816945" cy="14055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G:\1\food_pictures\file45464661_55a534aa.jpg"/>
          <p:cNvPicPr/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924944"/>
            <a:ext cx="1871765" cy="15430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/>
          <p:cNvPicPr/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277" y="2132856"/>
            <a:ext cx="1346200" cy="1325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G:\1\food_pictures\vegetables1.jpg"/>
          <p:cNvPicPr/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066382"/>
            <a:ext cx="1912425" cy="13869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G:\1\food_pictures\bananas2.bmp"/>
          <p:cNvPicPr/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6556">
            <a:off x="2795403" y="5327966"/>
            <a:ext cx="1645727" cy="12611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G:\1\food_pictures\sausage.jpg"/>
          <p:cNvPicPr/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23" y="3630745"/>
            <a:ext cx="1902331" cy="1340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G:\1\food_pictures\celery.jpg"/>
          <p:cNvPicPr/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827" y="22921"/>
            <a:ext cx="1989455" cy="139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3813" y="1655334"/>
            <a:ext cx="3600450" cy="317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033723" y="2692848"/>
            <a:ext cx="1580630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03057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88889E-6 -8.67362E-19 L 8.88889E-6 -8.67362E-19 C 0.01285 -0.00046 0.02587 -0.00023 0.03872 -0.00185 C 0.04185 -0.00231 0.04462 -0.00486 0.04775 -0.00578 C 0.05608 -0.00856 0.05157 -0.0074 0.06112 -0.00972 C 0.0731 -0.00926 0.08508 -0.00926 0.09688 -0.00787 C 0.10192 -0.00717 0.10678 -0.00416 0.11181 -0.00393 L 0.15955 -0.00185 C 0.16355 -0.00046 0.16771 -8.67362E-19 0.17153 0.00209 C 0.17396 0.00348 0.17639 0.0051 0.179 0.00602 C 0.18143 0.00695 0.18403 0.00718 0.18646 0.00811 C 0.20504 0.01482 0.18577 0.00996 0.20435 0.01412 C 0.2158 0.01899 0.21025 0.01713 0.22084 0.01991 C 0.22275 0.0213 0.22466 0.02292 0.22674 0.02408 C 0.22969 0.02547 0.23577 0.02801 0.23577 0.02801 C 0.24601 0.04167 0.24115 0.03681 0.24914 0.04399 C 0.25712 0.05973 0.24671 0.04051 0.2566 0.05394 C 0.25886 0.05695 0.26042 0.06065 0.26268 0.06389 C 0.26667 0.06991 0.26685 0.06945 0.27153 0.07385 C 0.27258 0.0757 0.27344 0.07778 0.27449 0.07963 C 0.27605 0.08241 0.27778 0.08496 0.279 0.08774 C 0.28021 0.09028 0.28074 0.09329 0.28195 0.09561 C 0.28317 0.09792 0.28525 0.09931 0.28646 0.10162 C 0.28872 0.10533 0.28942 0.11088 0.29254 0.11343 C 0.29549 0.11621 0.29879 0.11806 0.30139 0.12153 C 0.30886 0.13125 0.30278 0.12408 0.31042 0.13149 C 0.31442 0.13542 0.32223 0.14329 0.32223 0.14329 C 0.32501 0.15417 0.32205 0.14514 0.3283 0.15533 C 0.33143 0.16042 0.33716 0.1713 0.33716 0.1713 C 0.33889 0.17801 0.33872 0.17824 0.34167 0.18519 C 0.34254 0.18727 0.34393 0.18912 0.34462 0.19121 C 0.35087 0.20764 0.34063 0.18588 0.34914 0.20301 C 0.35261 0.21713 0.3481 0.19977 0.35365 0.21713 C 0.35435 0.21899 0.35452 0.22107 0.35521 0.22292 C 0.35608 0.22639 0.35712 0.22963 0.35817 0.23287 C 0.35903 0.23565 0.36025 0.2382 0.36112 0.24098 C 0.36181 0.24283 0.36199 0.24491 0.36268 0.24676 C 0.36355 0.24954 0.36476 0.25209 0.36563 0.25487 C 0.37292 0.28079 0.35955 0.24144 0.37014 0.27269 C 0.37101 0.27547 0.37188 0.27824 0.3731 0.28079 C 0.37483 0.28473 0.37796 0.2882 0.379 0.2926 C 0.38247 0.30672 0.37796 0.28936 0.38351 0.30649 C 0.38403 0.30857 0.38421 0.31065 0.38508 0.3125 C 0.38681 0.31667 0.38976 0.31991 0.39098 0.32454 L 0.39254 0.33056 L 0.39254 0.33056 " pathEditMode="relative" ptsTypes="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22222E-6 L 4.72222E-6 -2.22222E-6 C -0.00399 0.00208 -0.00781 0.00556 -0.01198 0.00602 C -0.0625 0.01111 -0.02656 0.00648 -0.0434 0.00208 C -0.04931 0.00046 -0.06129 -0.00208 -0.06129 -0.00208 C -0.06285 -0.00278 -0.06424 -0.00347 -0.0658 -0.00393 C -0.07413 -0.00648 -0.08281 -0.00694 -0.09115 -0.00787 C -0.10451 -0.00741 -0.11806 -0.00718 -0.13142 -0.00602 C -0.13299 -0.00579 -0.13438 -0.0044 -0.13594 -0.00393 C -0.14184 -0.00231 -0.15382 -2.22222E-6 -0.15382 -2.22222E-6 C -0.16667 0.00579 -0.14618 -0.00301 -0.16719 0.00394 C -0.17031 0.00486 -0.17309 0.00718 -0.17622 0.00787 C -0.18854 0.01134 -0.18108 0.00949 -0.19861 0.01204 C -0.20764 0.01597 -0.19931 0.01273 -0.21493 0.01597 C -0.21754 0.01644 -0.21997 0.01713 -0.2224 0.01782 C -0.22396 0.01921 -0.22552 0.02037 -0.22691 0.02199 C -0.23142 0.02639 -0.23507 0.03333 -0.24045 0.03588 L -0.24479 0.03773 C -0.24931 0.04236 -0.25365 0.04745 -0.25833 0.05185 C -0.25972 0.05301 -0.26129 0.05417 -0.26285 0.05579 C -0.28438 0.07824 -0.26302 0.05625 -0.27622 0.07176 C -0.27865 0.07454 -0.28125 0.07685 -0.28368 0.07963 C -0.2842 0.08171 -0.28438 0.0838 -0.28507 0.08565 C -0.28872 0.09375 -0.2901 0.09398 -0.29566 0.09954 C -0.29653 0.10162 -0.29757 0.10347 -0.29861 0.10556 C -0.3 0.1081 -0.30174 0.11065 -0.30313 0.11343 C -0.30469 0.11667 -0.3059 0.12014 -0.30747 0.12338 C -0.31493 0.13843 -0.3092 0.12407 -0.31649 0.1412 C -0.31754 0.14398 -0.31858 0.14653 -0.31945 0.14931 C -0.32049 0.15255 -0.32118 0.15602 -0.3224 0.15926 C -0.32413 0.16343 -0.32726 0.16667 -0.32847 0.1713 C -0.33195 0.18519 -0.32743 0.16782 -0.33299 0.18519 C -0.33351 0.18704 -0.33368 0.18935 -0.33438 0.19097 C -0.33559 0.19398 -0.3375 0.1963 -0.33889 0.19907 C -0.33889 0.19907 -0.34635 0.21389 -0.34792 0.2169 C -0.34879 0.21898 -0.34948 0.22153 -0.35087 0.22292 L -0.35833 0.23102 C -0.36163 0.23843 -0.36302 0.24236 -0.36719 0.24884 C -0.37257 0.25694 -0.37101 0.25185 -0.37465 0.26088 C -0.37587 0.26343 -0.37656 0.2662 -0.3776 0.26875 C -0.37865 0.27083 -0.37986 0.27269 -0.38073 0.27477 C -0.38177 0.27732 -0.38247 0.28009 -0.38368 0.28264 C -0.38542 0.28681 -0.38663 0.2919 -0.38958 0.29468 L -0.3941 0.29861 C -0.39514 0.30116 -0.39635 0.3037 -0.39705 0.30648 C -0.39879 0.31343 -0.39792 0.31644 -0.4 0.32245 C -0.40087 0.32454 -0.40226 0.32616 -0.40313 0.32847 C -0.40434 0.33218 -0.40504 0.33634 -0.40608 0.34028 C -0.40781 0.34769 -0.40747 0.34421 -0.40747 0.35046 L -0.40747 0.35046 " pathEditMode="relative" ptsTypes="AAAAAAAAAAAAAAAAAAAAAAAAAAAAAAAAAAAAAAAAAAAAAAAAAA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6.66667E-6 L -4.16667E-6 6.66667E-6 C 0.00348 0.00325 0.00712 0.00626 0.01042 0.00973 C 0.01042 0.00973 0.02362 0.02755 0.02535 0.02963 C 0.02726 0.03241 0.029 0.03565 0.03125 0.03774 L 0.03577 0.04167 C 0.03768 0.04561 0.03941 0.04977 0.04167 0.05371 C 0.04306 0.05579 0.0448 0.05741 0.04619 0.0595 C 0.04775 0.06204 0.04914 0.06482 0.0507 0.0676 C 0.05174 0.06945 0.05261 0.07153 0.05365 0.07362 C 0.05504 0.07616 0.0566 0.07871 0.05816 0.08149 C 0.05921 0.08334 0.0599 0.08565 0.06112 0.08751 C 0.07275 0.10626 0.05643 0.07524 0.07153 0.10533 L 0.07448 0.11135 C 0.07778 0.12848 0.07379 0.10996 0.079 0.12732 C 0.08021 0.13126 0.08073 0.13542 0.08195 0.13913 C 0.08264 0.14144 0.08421 0.14306 0.0849 0.14514 C 0.08559 0.147 0.08559 0.14931 0.08646 0.15116 C 0.08907 0.15672 0.09358 0.16088 0.09549 0.16713 C 0.09636 0.17038 0.09705 0.17385 0.09844 0.17709 C 0.09966 0.17987 0.10139 0.18218 0.10296 0.18496 C 0.10591 0.19098 0.11181 0.20278 0.11181 0.20278 C 0.11233 0.20556 0.11268 0.20834 0.11337 0.21088 C 0.11407 0.21366 0.11563 0.21598 0.11632 0.21876 C 0.11823 0.22639 0.11737 0.2338 0.12084 0.24075 L 0.12674 0.25255 C 0.12778 0.25672 0.129 0.26042 0.12969 0.26459 C 0.13021 0.26713 0.1316 0.2757 0.13264 0.27848 C 0.13351 0.28056 0.1349 0.28241 0.13577 0.2845 C 0.14202 0.30116 0.12934 0.2757 0.14167 0.30047 C 0.14306 0.30325 0.14497 0.30556 0.14619 0.30834 C 0.1474 0.31158 0.14827 0.31505 0.14914 0.31829 C 0.15018 0.32223 0.15053 0.32663 0.15209 0.33033 L 0.1566 0.34028 C 0.15712 0.34352 0.15712 0.347 0.15816 0.35024 C 0.15955 0.35463 0.16198 0.35811 0.16407 0.36204 C 0.16511 0.36413 0.1665 0.36575 0.16702 0.36806 L 0.16997 0.3801 L 0.17153 0.38612 L 0.17309 0.38612 " pathEditMode="relative" ptsTypes="AAAAAAAAAAAAAAAAAAAAAAAAAAAAAAAAAAAAAAAA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22222E-6 L -1.38889E-6 -2.22222E-6 C -0.01302 -0.00069 -0.02604 -0.00069 -0.03889 -0.00208 C -0.04393 -0.00278 -0.05382 -0.00602 -0.05382 -0.00602 C -0.05625 -0.00741 -0.05868 -0.00903 -0.06129 -0.00995 C -0.06424 -0.01111 -0.06736 -0.01111 -0.07032 -0.01204 C -0.0717 -0.0125 -0.07327 -0.01366 -0.07466 -0.01412 C -0.07761 -0.01481 -0.08073 -0.01505 -0.08368 -0.01597 C -0.08681 -0.01713 -0.08959 -0.01921 -0.09271 -0.01991 L -0.11059 -0.02384 C -0.11354 -0.02523 -0.1165 -0.02685 -0.11945 -0.02801 C -0.12153 -0.0287 -0.12344 -0.02917 -0.12552 -0.02986 C -0.12848 -0.03102 -0.13125 -0.0331 -0.13438 -0.0338 L -0.14341 -0.03588 C -0.16094 -0.04375 -0.14341 -0.03657 -0.16285 -0.0419 C -0.16684 -0.04282 -0.17066 -0.04467 -0.17483 -0.04583 L -0.18229 -0.04768 C -0.1915 -0.04722 -0.21216 -0.04676 -0.22396 -0.04375 C -0.25365 -0.03634 -0.21719 -0.04259 -0.24931 -0.03796 C -0.25139 -0.03727 -0.2533 -0.03657 -0.25539 -0.03588 C -0.25695 -0.03542 -0.25834 -0.03426 -0.2599 -0.0338 C -0.26285 -0.0331 -0.2658 -0.03264 -0.26875 -0.03194 C -0.27084 -0.03055 -0.27257 -0.02893 -0.27483 -0.02801 C -0.27709 -0.02685 -0.27969 -0.02685 -0.28229 -0.02592 C -0.28368 -0.02546 -0.28525 -0.02454 -0.28664 -0.02384 C -0.2941 -0.02454 -0.30174 -0.02477 -0.30903 -0.02592 C -0.31459 -0.02685 -0.32014 -0.02963 -0.32552 -0.03194 C -0.33559 -0.04097 -0.33056 -0.03796 -0.35243 -0.0338 C -0.35556 -0.03333 -0.36129 -0.02986 -0.36129 -0.02986 C -0.3658 -0.02592 -0.3665 -0.025 -0.37188 -0.02199 C -0.37327 -0.02106 -0.37483 -0.0206 -0.37622 -0.01991 C -0.38594 -0.0243 -0.38299 -0.02106 -0.38664 -0.02592 L -0.38664 -0.02592 " pathEditMode="relative" ptsTypes="AAAAAAAAAAAAAAAAAAAAAAAAAAAAAAAAA"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6 4.81481E-6 L 8.33333E-6 4.81481E-6 C -0.00277 -0.06575 -0.00017 -0.01204 -0.00312 -0.05394 C -0.00364 -0.06181 -0.00364 -0.06991 -0.00451 -0.07778 C -0.0052 -0.08311 -0.00763 -0.09352 -0.00763 -0.09352 C -0.00798 -0.09954 -0.00815 -0.10556 -0.00902 -0.11158 C -0.00972 -0.11575 -0.01111 -0.11945 -0.01197 -0.12338 C -0.01249 -0.12547 -0.01319 -0.12732 -0.01354 -0.1294 C -0.01423 -0.13403 -0.01631 -0.15 -0.01805 -0.15718 C -0.01892 -0.16135 -0.02031 -0.16505 -0.021 -0.16922 C -0.02395 -0.18889 -0.02048 -0.16945 -0.02552 -0.18913 C -0.02621 -0.19167 -0.02638 -0.19445 -0.0269 -0.197 C -0.02777 -0.20047 -0.02916 -0.20371 -0.03003 -0.20695 C -0.03402 -0.22315 -0.02829 -0.20672 -0.03437 -0.22292 C -0.03871 -0.25139 -0.03281 -0.21621 -0.03888 -0.24075 C -0.04184 -0.25209 -0.03906 -0.24862 -0.04184 -0.2588 C -0.04392 -0.26598 -0.04583 -0.26829 -0.0493 -0.27454 C -0.05295 -0.28866 -0.04826 -0.2713 -0.05381 -0.28866 C -0.05451 -0.29051 -0.05486 -0.2926 -0.05538 -0.29445 C -0.05624 -0.29792 -0.05954 -0.30903 -0.06128 -0.3125 C -0.06788 -0.32477 -0.0644 -0.31158 -0.06874 -0.32639 C -0.06996 -0.33033 -0.06996 -0.33473 -0.07187 -0.3382 C -0.07534 -0.34538 -0.07847 -0.35047 -0.08072 -0.35811 C -0.08194 -0.36204 -0.08229 -0.36644 -0.08368 -0.37014 C -0.08472 -0.37269 -0.08559 -0.37547 -0.0868 -0.37801 C -0.08854 -0.38218 -0.09114 -0.38565 -0.0927 -0.39005 C -0.09652 -0.40024 -0.09444 -0.39561 -0.09861 -0.40394 C -0.10243 -0.41899 -0.09739 -0.40047 -0.10312 -0.41598 C -0.10746 -0.42732 -0.10069 -0.41644 -0.1092 -0.42778 C -0.11006 -0.43125 -0.11076 -0.43473 -0.11215 -0.43774 C -0.11718 -0.45024 -0.11475 -0.44977 -0.11961 -0.44977 L -0.121 -0.45556 " pathEditMode="relative" ptsTypes="AAAAAAAAAAAAAAAAAAAAAAAAAAAAAAAA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7.03704E-6 L 1.11111E-6 -7.03704E-6 C 0.00486 -0.00672 0.00903 -0.01482 0.01476 -0.01991 C 0.02396 -0.02825 0.01441 -0.01899 0.02535 -0.03195 C 0.02761 -0.03473 0.03056 -0.03681 0.03282 -0.03982 C 0.03403 -0.04167 0.03455 -0.04422 0.03577 -0.04584 C 0.03802 -0.04885 0.04097 -0.05093 0.04323 -0.05394 C 0.04445 -0.05556 0.04497 -0.05811 0.04618 -0.05973 C 0.04844 -0.06274 0.05139 -0.06482 0.05365 -0.06783 C 0.06476 -0.08265 0.05209 -0.07038 0.06268 -0.07964 C 0.07136 -0.09515 0.06233 -0.08079 0.07309 -0.09376 C 0.07622 -0.09746 0.079 -0.10163 0.08195 -0.10556 C 0.08351 -0.10765 0.08472 -0.10996 0.08646 -0.11158 C 0.08802 -0.11297 0.08959 -0.1139 0.09097 -0.11552 C 0.09566 -0.1213 0.09931 -0.12848 0.10434 -0.13357 C 0.10643 -0.13542 0.10868 -0.13704 0.11042 -0.13936 C 0.11216 -0.1419 0.1132 -0.14491 0.11493 -0.14746 C 0.11823 -0.15232 0.12188 -0.15672 0.12535 -0.16135 L 0.13125 -0.16922 C 0.13334 -0.172 0.13507 -0.17501 0.13733 -0.17732 C 0.13924 -0.17917 0.14132 -0.18103 0.14323 -0.18334 C 0.1474 -0.1882 0.1507 -0.19468 0.15521 -0.19908 C 0.15712 -0.20116 0.15938 -0.20278 0.16111 -0.2051 C 0.16285 -0.20741 0.16389 -0.21065 0.16563 -0.2132 C 0.16736 -0.21552 0.16979 -0.2169 0.17153 -0.21899 C 0.17518 -0.22339 0.17795 -0.2294 0.18212 -0.23288 C 0.18351 -0.23427 0.18507 -0.23542 0.18646 -0.23704 C 0.18907 -0.23959 0.19132 -0.24237 0.19393 -0.24491 C 0.19983 -0.25047 0.20591 -0.25556 0.21198 -0.26089 C 0.21493 -0.26343 0.21771 -0.26644 0.22084 -0.26876 C 0.22327 -0.27084 0.22604 -0.27246 0.2283 -0.27478 C 0.23004 -0.2764 0.23091 -0.2794 0.23282 -0.28079 C 0.23455 -0.28218 0.23681 -0.28218 0.23872 -0.28265 C 0.2408 -0.28473 0.24271 -0.28681 0.24479 -0.28866 C 0.24618 -0.29005 0.24775 -0.29121 0.24931 -0.2926 C 0.2533 -0.29653 0.25695 -0.30093 0.26111 -0.30464 C 0.26268 -0.30603 0.26424 -0.30695 0.26563 -0.30857 C 0.26771 -0.31112 0.26945 -0.31436 0.2717 -0.31667 C 0.27344 -0.31829 0.2757 -0.31899 0.27761 -0.32061 C 0.27917 -0.32177 0.28038 -0.32339 0.28212 -0.32454 C 0.28351 -0.32547 0.28507 -0.3257 0.28663 -0.32663 C 0.2882 -0.32755 0.28941 -0.3294 0.29097 -0.33056 C 0.29323 -0.33195 0.29948 -0.3338 0.30139 -0.3345 C 0.30782 -0.34005 0.3099 -0.34283 0.31632 -0.34653 C 0.31788 -0.34723 0.31945 -0.34746 0.32084 -0.34839 C 0.32552 -0.35163 0.32657 -0.35487 0.33125 -0.35834 C 0.33264 -0.3595 0.33438 -0.35927 0.33577 -0.36042 C 0.33889 -0.36274 0.34132 -0.3669 0.34479 -0.36829 C 0.34618 -0.36899 0.34792 -0.36945 0.34931 -0.37038 C 0.35191 -0.372 0.354 -0.37501 0.35677 -0.3764 C 0.35955 -0.37778 0.36268 -0.37755 0.36563 -0.37825 C 0.37691 -0.3882 0.37136 -0.3845 0.38212 -0.39028 C 0.38403 -0.39283 0.38629 -0.39515 0.38802 -0.39815 C 0.39028 -0.40186 0.3941 -0.41019 0.3941 -0.41019 C 0.39653 -0.42015 0.39705 -0.42107 0.39844 -0.4301 C 0.39913 -0.43334 0.39966 -0.43658 0.4 -0.44005 C 0.40018 -0.4419 0.4 -0.44399 0.4 -0.44584 L 0.4 -0.44584 " pathEditMode="relative" ptsTypes="AAAAAAAAAAAAAAAAAAAAAAAAAAAAAAAAAAAAAAAAAAAAAAAAAAAAAAAAAA"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01416"/>
            <a:ext cx="4032448" cy="6650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7979"/>
            <a:ext cx="4032448" cy="6650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372200" y="178790"/>
            <a:ext cx="1152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Types of food</a:t>
            </a:r>
            <a:endParaRPr lang="ru-RU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1763688" y="201416"/>
            <a:ext cx="1152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Types of food</a:t>
            </a:r>
            <a:endParaRPr lang="ru-RU" sz="1200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4317404"/>
              </p:ext>
            </p:extLst>
          </p:nvPr>
        </p:nvGraphicFramePr>
        <p:xfrm>
          <a:off x="4835047" y="3502005"/>
          <a:ext cx="4283968" cy="33498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3988"/>
                <a:gridCol w="936104"/>
                <a:gridCol w="720080"/>
                <a:gridCol w="1111668"/>
                <a:gridCol w="1152128"/>
              </a:tblGrid>
              <a:tr h="459248"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food</a:t>
                      </a:r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How many servings</a:t>
                      </a:r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contains</a:t>
                      </a:r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Why useful</a:t>
                      </a:r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59248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</a:t>
                      </a:r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59248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2</a:t>
                      </a:r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59248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3</a:t>
                      </a:r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59248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4</a:t>
                      </a:r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59248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5</a:t>
                      </a:r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59248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6</a:t>
                      </a:r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1098606"/>
              </p:ext>
            </p:extLst>
          </p:nvPr>
        </p:nvGraphicFramePr>
        <p:xfrm>
          <a:off x="0" y="3508152"/>
          <a:ext cx="4283968" cy="33498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3988"/>
                <a:gridCol w="936104"/>
                <a:gridCol w="720080"/>
                <a:gridCol w="1111668"/>
                <a:gridCol w="1152128"/>
              </a:tblGrid>
              <a:tr h="459248"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food</a:t>
                      </a:r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How many servings</a:t>
                      </a:r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contains</a:t>
                      </a:r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Why useful</a:t>
                      </a:r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59248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</a:t>
                      </a:r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59248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2</a:t>
                      </a:r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59248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3</a:t>
                      </a:r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59248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4</a:t>
                      </a:r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59248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5</a:t>
                      </a:r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59248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6</a:t>
                      </a:r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4485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36096" y="188640"/>
            <a:ext cx="3456384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Banana and Date Milk Shake</a:t>
            </a:r>
          </a:p>
          <a:p>
            <a:endParaRPr lang="en-US" sz="1200" dirty="0"/>
          </a:p>
          <a:p>
            <a:pPr>
              <a:lnSpc>
                <a:spcPct val="150000"/>
              </a:lnSpc>
            </a:pPr>
            <a:r>
              <a:rPr lang="en-US" sz="1200" dirty="0" smtClean="0"/>
              <a:t>I need:</a:t>
            </a:r>
          </a:p>
          <a:p>
            <a:pPr>
              <a:lnSpc>
                <a:spcPct val="150000"/>
              </a:lnSpc>
            </a:pPr>
            <a:r>
              <a:rPr lang="en-US" sz="1200" dirty="0" smtClean="0"/>
              <a:t>__________________________________________________________________________________________________________________________________________________________________________________________________________________</a:t>
            </a:r>
          </a:p>
          <a:p>
            <a:pPr>
              <a:lnSpc>
                <a:spcPct val="150000"/>
              </a:lnSpc>
            </a:pPr>
            <a:endParaRPr lang="en-US" sz="1200" dirty="0"/>
          </a:p>
          <a:p>
            <a:pPr>
              <a:lnSpc>
                <a:spcPct val="150000"/>
              </a:lnSpc>
            </a:pPr>
            <a:r>
              <a:rPr lang="en-US" sz="1200" dirty="0" smtClean="0"/>
              <a:t>First, ___________ the bananas,</a:t>
            </a:r>
          </a:p>
          <a:p>
            <a:pPr>
              <a:lnSpc>
                <a:spcPct val="150000"/>
              </a:lnSpc>
            </a:pPr>
            <a:r>
              <a:rPr lang="en-US" sz="1200" dirty="0" smtClean="0"/>
              <a:t>___________ the dates into two halves.</a:t>
            </a:r>
          </a:p>
          <a:p>
            <a:pPr>
              <a:lnSpc>
                <a:spcPct val="150000"/>
              </a:lnSpc>
            </a:pPr>
            <a:r>
              <a:rPr lang="en-US" sz="1200" dirty="0" smtClean="0"/>
              <a:t>________ the bananas and the dates into the ___________.</a:t>
            </a:r>
          </a:p>
          <a:p>
            <a:pPr>
              <a:lnSpc>
                <a:spcPct val="150000"/>
              </a:lnSpc>
            </a:pPr>
            <a:r>
              <a:rPr lang="en-US" sz="1200" dirty="0" smtClean="0"/>
              <a:t>________ milk,</a:t>
            </a:r>
          </a:p>
          <a:p>
            <a:pPr>
              <a:lnSpc>
                <a:spcPct val="150000"/>
              </a:lnSpc>
            </a:pPr>
            <a:r>
              <a:rPr lang="en-US" sz="1200" dirty="0" smtClean="0"/>
              <a:t>________ orange juice.</a:t>
            </a:r>
          </a:p>
          <a:p>
            <a:pPr>
              <a:lnSpc>
                <a:spcPct val="150000"/>
              </a:lnSpc>
            </a:pPr>
            <a:r>
              <a:rPr lang="en-US" sz="1200" dirty="0" smtClean="0"/>
              <a:t>_________ the mixture.</a:t>
            </a:r>
          </a:p>
          <a:p>
            <a:pPr>
              <a:lnSpc>
                <a:spcPct val="150000"/>
              </a:lnSpc>
            </a:pPr>
            <a:r>
              <a:rPr lang="en-US" sz="1200" dirty="0" smtClean="0"/>
              <a:t>__________ the shake into the glass.</a:t>
            </a:r>
          </a:p>
          <a:p>
            <a:pPr>
              <a:lnSpc>
                <a:spcPct val="150000"/>
              </a:lnSpc>
            </a:pPr>
            <a:r>
              <a:rPr lang="en-US" sz="1200" dirty="0" smtClean="0"/>
              <a:t>Enjoy your shake!</a:t>
            </a:r>
          </a:p>
          <a:p>
            <a:pPr>
              <a:lnSpc>
                <a:spcPct val="150000"/>
              </a:lnSpc>
            </a:pPr>
            <a:r>
              <a:rPr lang="en-US" sz="1200" dirty="0" smtClean="0"/>
              <a:t>Is it good for your health? Why?</a:t>
            </a:r>
          </a:p>
          <a:p>
            <a:pPr>
              <a:lnSpc>
                <a:spcPct val="150000"/>
              </a:lnSpc>
            </a:pPr>
            <a:r>
              <a:rPr lang="en-US" sz="1200" dirty="0" smtClean="0"/>
              <a:t>____________________________________________________________________________________________________________________________________________</a:t>
            </a:r>
            <a:endParaRPr lang="ru-RU" sz="1200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260648"/>
            <a:ext cx="3456384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Banana and Date Milk Shake</a:t>
            </a:r>
          </a:p>
          <a:p>
            <a:endParaRPr lang="en-US" sz="1200" dirty="0"/>
          </a:p>
          <a:p>
            <a:pPr>
              <a:lnSpc>
                <a:spcPct val="150000"/>
              </a:lnSpc>
            </a:pPr>
            <a:r>
              <a:rPr lang="en-US" sz="1200" dirty="0" smtClean="0"/>
              <a:t>I need:</a:t>
            </a:r>
          </a:p>
          <a:p>
            <a:pPr>
              <a:lnSpc>
                <a:spcPct val="150000"/>
              </a:lnSpc>
            </a:pPr>
            <a:r>
              <a:rPr lang="en-US" sz="1200" dirty="0" smtClean="0"/>
              <a:t>__________________________________________________________________________________________________________________________________________________________________________________________________________________</a:t>
            </a:r>
          </a:p>
          <a:p>
            <a:pPr>
              <a:lnSpc>
                <a:spcPct val="150000"/>
              </a:lnSpc>
            </a:pPr>
            <a:endParaRPr lang="en-US" sz="1200" dirty="0"/>
          </a:p>
          <a:p>
            <a:pPr>
              <a:lnSpc>
                <a:spcPct val="150000"/>
              </a:lnSpc>
            </a:pPr>
            <a:r>
              <a:rPr lang="en-US" sz="1200" dirty="0" smtClean="0"/>
              <a:t>First, ___________ the bananas,</a:t>
            </a:r>
          </a:p>
          <a:p>
            <a:pPr>
              <a:lnSpc>
                <a:spcPct val="150000"/>
              </a:lnSpc>
            </a:pPr>
            <a:r>
              <a:rPr lang="en-US" sz="1200" dirty="0" smtClean="0"/>
              <a:t>___________ the dates into two halves.</a:t>
            </a:r>
          </a:p>
          <a:p>
            <a:pPr>
              <a:lnSpc>
                <a:spcPct val="150000"/>
              </a:lnSpc>
            </a:pPr>
            <a:r>
              <a:rPr lang="en-US" sz="1200" dirty="0" smtClean="0"/>
              <a:t>________ the bananas and the dates into the ___________.</a:t>
            </a:r>
          </a:p>
          <a:p>
            <a:pPr>
              <a:lnSpc>
                <a:spcPct val="150000"/>
              </a:lnSpc>
            </a:pPr>
            <a:r>
              <a:rPr lang="en-US" sz="1200" dirty="0" smtClean="0"/>
              <a:t>________ milk,</a:t>
            </a:r>
          </a:p>
          <a:p>
            <a:pPr>
              <a:lnSpc>
                <a:spcPct val="150000"/>
              </a:lnSpc>
            </a:pPr>
            <a:r>
              <a:rPr lang="en-US" sz="1200" dirty="0" smtClean="0"/>
              <a:t>________ orange juice.</a:t>
            </a:r>
          </a:p>
          <a:p>
            <a:pPr>
              <a:lnSpc>
                <a:spcPct val="150000"/>
              </a:lnSpc>
            </a:pPr>
            <a:r>
              <a:rPr lang="en-US" sz="1200" dirty="0" smtClean="0"/>
              <a:t>_________ the mixture.</a:t>
            </a:r>
          </a:p>
          <a:p>
            <a:pPr>
              <a:lnSpc>
                <a:spcPct val="150000"/>
              </a:lnSpc>
            </a:pPr>
            <a:r>
              <a:rPr lang="en-US" sz="1200" dirty="0" smtClean="0"/>
              <a:t>__________ the shake into the glass.</a:t>
            </a:r>
          </a:p>
          <a:p>
            <a:pPr>
              <a:lnSpc>
                <a:spcPct val="150000"/>
              </a:lnSpc>
            </a:pPr>
            <a:r>
              <a:rPr lang="en-US" sz="1200" dirty="0" smtClean="0"/>
              <a:t>Enjoy your shake!</a:t>
            </a:r>
          </a:p>
          <a:p>
            <a:pPr>
              <a:lnSpc>
                <a:spcPct val="150000"/>
              </a:lnSpc>
            </a:pPr>
            <a:r>
              <a:rPr lang="en-US" sz="1200" dirty="0" smtClean="0"/>
              <a:t>Is it good for your health? Why?</a:t>
            </a:r>
          </a:p>
          <a:p>
            <a:pPr>
              <a:lnSpc>
                <a:spcPct val="150000"/>
              </a:lnSpc>
            </a:pPr>
            <a:r>
              <a:rPr lang="en-US" sz="1200" dirty="0" smtClean="0"/>
              <a:t>____________________________________________________________________________________________________________________________________________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720126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7979"/>
            <a:ext cx="4032448" cy="6650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436096" y="188640"/>
            <a:ext cx="3456384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Banana and Date Milk Shake</a:t>
            </a:r>
          </a:p>
          <a:p>
            <a:endParaRPr lang="en-US" sz="1200" dirty="0"/>
          </a:p>
          <a:p>
            <a:pPr>
              <a:lnSpc>
                <a:spcPct val="150000"/>
              </a:lnSpc>
            </a:pPr>
            <a:r>
              <a:rPr lang="en-US" sz="1200" dirty="0" smtClean="0"/>
              <a:t>I need:</a:t>
            </a:r>
          </a:p>
          <a:p>
            <a:pPr>
              <a:lnSpc>
                <a:spcPct val="150000"/>
              </a:lnSpc>
            </a:pPr>
            <a:r>
              <a:rPr lang="en-US" sz="1200" dirty="0" smtClean="0"/>
              <a:t>__________________________________________________________________________________________________________________________________________________________________________________________________________________</a:t>
            </a:r>
          </a:p>
          <a:p>
            <a:pPr>
              <a:lnSpc>
                <a:spcPct val="150000"/>
              </a:lnSpc>
            </a:pPr>
            <a:endParaRPr lang="en-US" sz="1200" dirty="0"/>
          </a:p>
          <a:p>
            <a:pPr>
              <a:lnSpc>
                <a:spcPct val="150000"/>
              </a:lnSpc>
            </a:pPr>
            <a:r>
              <a:rPr lang="en-US" sz="1200" dirty="0" smtClean="0"/>
              <a:t>First, ___________ the bananas,</a:t>
            </a:r>
          </a:p>
          <a:p>
            <a:pPr>
              <a:lnSpc>
                <a:spcPct val="150000"/>
              </a:lnSpc>
            </a:pPr>
            <a:r>
              <a:rPr lang="en-US" sz="1200" dirty="0" smtClean="0"/>
              <a:t>___________ the dates into two halves.</a:t>
            </a:r>
          </a:p>
          <a:p>
            <a:pPr>
              <a:lnSpc>
                <a:spcPct val="150000"/>
              </a:lnSpc>
            </a:pPr>
            <a:r>
              <a:rPr lang="en-US" sz="1200" dirty="0" smtClean="0"/>
              <a:t>________ the bananas and the dates into the ___________.</a:t>
            </a:r>
          </a:p>
          <a:p>
            <a:pPr>
              <a:lnSpc>
                <a:spcPct val="150000"/>
              </a:lnSpc>
            </a:pPr>
            <a:r>
              <a:rPr lang="en-US" sz="1200" dirty="0" smtClean="0"/>
              <a:t>________ milk,</a:t>
            </a:r>
          </a:p>
          <a:p>
            <a:pPr>
              <a:lnSpc>
                <a:spcPct val="150000"/>
              </a:lnSpc>
            </a:pPr>
            <a:r>
              <a:rPr lang="en-US" sz="1200" dirty="0" smtClean="0"/>
              <a:t>________ orange juice.</a:t>
            </a:r>
          </a:p>
          <a:p>
            <a:pPr>
              <a:lnSpc>
                <a:spcPct val="150000"/>
              </a:lnSpc>
            </a:pPr>
            <a:r>
              <a:rPr lang="en-US" sz="1200" dirty="0" smtClean="0"/>
              <a:t>_________ the mixture.</a:t>
            </a:r>
          </a:p>
          <a:p>
            <a:pPr>
              <a:lnSpc>
                <a:spcPct val="150000"/>
              </a:lnSpc>
            </a:pPr>
            <a:r>
              <a:rPr lang="en-US" sz="1200" dirty="0" smtClean="0"/>
              <a:t>__________ the shake into the glass.</a:t>
            </a:r>
          </a:p>
          <a:p>
            <a:pPr>
              <a:lnSpc>
                <a:spcPct val="150000"/>
              </a:lnSpc>
            </a:pPr>
            <a:r>
              <a:rPr lang="en-US" sz="1200" dirty="0" smtClean="0"/>
              <a:t>Enjoy your shake!</a:t>
            </a:r>
          </a:p>
          <a:p>
            <a:pPr>
              <a:lnSpc>
                <a:spcPct val="150000"/>
              </a:lnSpc>
            </a:pPr>
            <a:r>
              <a:rPr lang="en-US" sz="1200" dirty="0" smtClean="0"/>
              <a:t>Is it good for your health? Why?</a:t>
            </a:r>
          </a:p>
          <a:p>
            <a:pPr>
              <a:lnSpc>
                <a:spcPct val="150000"/>
              </a:lnSpc>
            </a:pPr>
            <a:r>
              <a:rPr lang="en-US" sz="1200" dirty="0" smtClean="0"/>
              <a:t>____________________________________________________________________________________________________________________________________________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673756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G:\1\food_pictures\f9596a0bdbc8118b60e4db519f365320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8462" y="116632"/>
            <a:ext cx="1119326" cy="11038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Рисунок 21" descr="G:\1\food_pictures\6e7fd88531c08e9ff2bfeb777c09b3c56e46efee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86" y="2239351"/>
            <a:ext cx="1212651" cy="9221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G:\1\food_pictures\shyly-blushing-emoticon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7934" y="5301207"/>
            <a:ext cx="1176553" cy="123813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7512" y="5443586"/>
            <a:ext cx="1845753" cy="109575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Рисунок 22" descr="G:\1\food_pictures\Thinking_Face_Emoji_large.pn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055" y="3968980"/>
            <a:ext cx="1033145" cy="9941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Рисунок 20" descr="G:\1\food_pictures\Emoji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055" y="2053374"/>
            <a:ext cx="1393526" cy="1108131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995936" y="2348880"/>
            <a:ext cx="1436893" cy="2083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G:\1\food_pictures\a8ba70774dad2da47c6bf35c1e25ea60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443585"/>
            <a:ext cx="1944216" cy="139585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G:\1\food_pictures\wpid-pU4nYBOe_HY.jpg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2088232" cy="14589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G:\1\food_pictures\beans.png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43914"/>
            <a:ext cx="1818640" cy="1212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G:\1\food_pictures\TraditionalPizza.gif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2829" y="5301208"/>
            <a:ext cx="1783629" cy="1480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G:\1\food_pictures\tea-cup-png-image-542615.png"/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4545" y="3579688"/>
            <a:ext cx="1989455" cy="1444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G:\1\food_pictures\beef.jpg"/>
          <p:cNvPicPr/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8600" y="0"/>
            <a:ext cx="2088232" cy="14304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/>
          <p:cNvPicPr/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33910"/>
            <a:ext cx="2304256" cy="15950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G:\1\food_pictures\yogurt_325[1].jpg"/>
          <p:cNvPicPr/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6022" y="4939030"/>
            <a:ext cx="1400810" cy="19189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G:\1\food_pictures\milk1.jpg"/>
          <p:cNvPicPr/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9507" y="1712291"/>
            <a:ext cx="1319530" cy="1838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G:\1\food_pictures\Blueberry-Pie-Recipe-2.jpg"/>
          <p:cNvPicPr/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7510" y="5325356"/>
            <a:ext cx="2210435" cy="14751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G:\1\food_pictures\cabbage.jpg"/>
          <p:cNvPicPr/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06" y="3687316"/>
            <a:ext cx="1746075" cy="1613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 descr="G:\1\food_pictures\box-cereal-bowl-porridge-2980720.jpg"/>
          <p:cNvPicPr/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2428" y="0"/>
            <a:ext cx="1805796" cy="14658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7338" y="1575593"/>
            <a:ext cx="3600450" cy="317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23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977242" y="2348880"/>
            <a:ext cx="1474279" cy="2145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58760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2.22222E-6 L 6.94444E-6 2.22222E-6 L 0.02223 0.01782 C 0.0257 0.0206 0.02935 0.02314 0.03282 0.02569 C 0.03525 0.02777 0.03768 0.03009 0.04029 0.03171 C 0.04324 0.03379 0.04636 0.03541 0.04914 0.03773 C 0.05226 0.04004 0.05504 0.04328 0.05817 0.0456 C 0.06094 0.04791 0.06424 0.04953 0.06702 0.05162 C 0.08056 0.06134 0.06841 0.05439 0.08195 0.06157 C 0.08994 0.07199 0.08282 0.06365 0.09393 0.07361 C 0.10417 0.08263 0.09549 0.07731 0.10886 0.08541 C 0.11476 0.08912 0.11876 0.08958 0.12379 0.09537 C 0.14237 0.11643 0.12831 0.1074 0.14324 0.11527 C 0.1514 0.12986 0.14358 0.11736 0.15365 0.12916 C 0.16737 0.14513 0.15088 0.12939 0.16858 0.14513 L 0.1731 0.14907 L 0.17761 0.15301 C 0.18421 0.1662 0.17588 0.15162 0.18803 0.16504 C 0.19185 0.16921 0.19497 0.1743 0.19844 0.17893 C 0.20001 0.18101 0.20122 0.18333 0.20296 0.18495 C 0.20452 0.18634 0.20608 0.18726 0.20747 0.18888 C 0.20956 0.19143 0.21112 0.19467 0.21338 0.19699 C 0.2191 0.20254 0.22483 0.20856 0.23126 0.21273 C 0.24063 0.21898 0.24063 0.21851 0.24931 0.22685 C 0.25174 0.22916 0.25435 0.23194 0.25678 0.23472 C 0.25886 0.23726 0.26025 0.24051 0.26268 0.24259 C 0.26494 0.24467 0.26789 0.24467 0.27015 0.24676 C 0.27553 0.25138 0.28056 0.25648 0.28508 0.2625 C 0.28664 0.26458 0.28785 0.26689 0.28959 0.26851 C 0.29133 0.27037 0.29376 0.27083 0.29549 0.27245 C 0.29723 0.27407 0.29844 0.27662 0.30001 0.27847 C 0.30574 0.28495 0.30452 0.28379 0.31042 0.28634 C 0.3224 0.31041 0.304 0.27523 0.31789 0.29629 C 0.3323 0.31851 0.31772 0.2993 0.32692 0.3162 C 0.32813 0.31851 0.33004 0.32013 0.33143 0.32222 C 0.33247 0.32407 0.33299 0.32662 0.33438 0.32824 C 0.33803 0.33263 0.34219 0.33657 0.34636 0.34027 C 0.34775 0.34143 0.34949 0.34259 0.3507 0.34421 C 0.35886 0.35393 0.36025 0.35856 0.36876 0.36597 C 0.37049 0.36759 0.37258 0.36875 0.37466 0.37013 C 0.37987 0.38055 0.37501 0.37268 0.38508 0.38194 C 0.38924 0.38564 0.39289 0.39027 0.39706 0.39398 C 0.39862 0.39513 0.39983 0.39676 0.40157 0.39791 C 0.40296 0.39884 0.40608 0.4 0.40608 0.4 L 0.40296 0.4 " pathEditMode="relative" ptsTypes="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07407E-6 L 5.55556E-7 -4.07407E-6 C 0.0059 0.00116 0.01198 0.00162 0.01788 0.00394 C 0.021 0.0051 0.02378 0.00811 0.02673 0.00973 C 0.02968 0.01135 0.03281 0.01227 0.03576 0.01389 C 0.04479 0.01898 0.04392 0.01968 0.05225 0.0257 C 0.06597 0.03588 0.05885 0.02824 0.07604 0.04375 C 0.0776 0.04491 0.07916 0.0463 0.08055 0.04769 C 0.08455 0.05162 0.08819 0.05625 0.09253 0.05949 L 0.1 0.06551 C 0.10191 0.06875 0.10364 0.07246 0.1059 0.07547 C 0.10711 0.07709 0.10902 0.07801 0.11041 0.0794 C 0.1125 0.08195 0.11458 0.08449 0.11632 0.0875 C 0.11753 0.08912 0.11805 0.09167 0.11944 0.09329 C 0.13507 0.11436 0.1151 0.08241 0.13125 0.10741 C 0.13298 0.10973 0.13402 0.11273 0.13576 0.11528 C 0.13958 0.12084 0.14427 0.12523 0.14774 0.13125 C 0.1493 0.1338 0.15052 0.13681 0.15225 0.13912 C 0.15399 0.14144 0.15642 0.14283 0.15816 0.14514 C 0.16059 0.14838 0.16354 0.1551 0.16562 0.15903 C 0.16701 0.16181 0.16857 0.16436 0.17014 0.1669 C 0.17066 0.16968 0.17083 0.17246 0.1717 0.175 C 0.17604 0.19074 0.17361 0.175 0.17604 0.19098 C 0.17708 0.19746 0.17916 0.21065 0.17916 0.21065 C 0.17864 0.22269 0.17847 0.23473 0.1776 0.24653 C 0.17743 0.24931 0.17621 0.25186 0.17604 0.25463 C 0.17448 0.27778 0.17621 0.28148 0.17309 0.29838 C 0.17274 0.30023 0.17239 0.30232 0.1717 0.30417 C 0.1684 0.31273 0.16875 0.30834 0.16423 0.31621 C 0.16198 0.31991 0.16024 0.32408 0.15816 0.32801 C 0.15711 0.3301 0.15642 0.33241 0.1552 0.33403 C 0.14948 0.34167 0.15243 0.33843 0.14618 0.34398 C 0.14531 0.34607 0.14444 0.34815 0.14323 0.35 C 0.14149 0.35255 0.1283 0.36806 0.1283 0.37385 L 0.1283 0.38195 L 0.1283 0.37986 " pathEditMode="relative" ptsTypes="AAAAAAAAAAAAAAAAAAAAAAAAAAAAAAAAAAAA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11111E-6 -4.07407E-6 L 6.11111E-6 -4.07407E-6 C -0.00503 0.00116 -0.00989 0.0037 -0.01492 0.00394 C -0.02343 0.00417 -0.03194 0.00185 -0.04044 0.00185 C -0.04739 0.00185 -0.05433 0.00324 -0.06128 0.00394 C -0.06423 0.00509 -0.0677 0.00532 -0.0703 0.00787 C -0.07221 0.00972 -0.07412 0.01181 -0.07621 0.01389 C -0.07916 0.01667 -0.08228 0.01875 -0.08523 0.02176 C -0.08732 0.02407 -0.08905 0.02732 -0.09114 0.02963 C -0.09253 0.03125 -0.09426 0.03218 -0.09565 0.0338 C -0.09808 0.03634 -0.10034 0.03958 -0.10312 0.04167 C -0.10589 0.04375 -0.10902 0.04421 -0.11197 0.0456 C -0.11596 0.04954 -0.11961 0.05463 -0.12395 0.05764 C -0.12603 0.0588 -0.12794 0.06042 -0.13003 0.06157 C -0.13593 0.06482 -0.13905 0.06551 -0.14496 0.06759 C -0.15798 0.08495 -0.14131 0.06366 -0.15381 0.07755 C -0.15537 0.0794 -0.15676 0.08171 -0.15833 0.08357 C -0.16336 0.08912 -0.16336 0.08634 -0.16874 0.09329 C -0.17846 0.10625 -0.16753 0.09745 -0.17916 0.10532 C -0.19392 0.13125 -0.17499 0.09977 -0.18819 0.11736 C -0.1993 0.13195 -0.18871 0.12361 -0.20017 0.13125 C -0.20815 0.14722 -0.19756 0.12778 -0.20763 0.1412 C -0.20989 0.14421 -0.21145 0.14792 -0.21353 0.15116 C -0.21492 0.15324 -0.21666 0.15486 -0.21805 0.15718 C -0.22221 0.16366 -0.22551 0.17107 -0.23003 0.17685 C -0.24461 0.19653 -0.2276 0.17454 -0.24183 0.19097 C -0.24357 0.19282 -0.24478 0.19514 -0.24635 0.19676 C -0.24964 0.20046 -0.25329 0.2037 -0.25676 0.20671 C -0.26475 0.22269 -0.25433 0.20347 -0.26423 0.21667 C -0.26614 0.21921 -0.26718 0.22222 -0.26874 0.22477 C -0.27013 0.22685 -0.27169 0.2287 -0.27326 0.23079 C -0.27378 0.23403 -0.27395 0.2375 -0.27482 0.24074 C -0.27551 0.24352 -0.27673 0.24607 -0.27777 0.24861 C -0.2802 0.25463 -0.28333 0.26134 -0.28662 0.26644 C -0.29322 0.27662 -0.29235 0.27315 -0.30017 0.28241 C -0.30225 0.28495 -0.30433 0.2875 -0.30607 0.29028 C -0.30728 0.29213 -0.3078 0.29468 -0.30902 0.2963 C -0.31093 0.29861 -0.31301 0.30046 -0.3151 0.30232 C -0.31701 0.30394 -0.31909 0.30463 -0.321 0.30625 C -0.32308 0.3081 -0.32482 0.31065 -0.32708 0.31227 C -0.32829 0.3132 -0.33003 0.31343 -0.33142 0.31435 C -0.33697 0.31736 -0.34148 0.3213 -0.34635 0.32616 C -0.35103 0.33056 -0.35503 0.33634 -0.35989 0.34005 C -0.36475 0.34421 -0.37013 0.34745 -0.37482 0.35208 C -0.37673 0.35394 -0.37864 0.35625 -0.38072 0.3581 C -0.38645 0.36296 -0.38853 0.36412 -0.39426 0.36806 C -0.39739 0.37454 -0.3953 0.37384 -0.3986 0.37384 L -0.40155 0.37384 " pathEditMode="relative" ptsTypes="AAAAAAAAAAAAAAAAAAAAAAAAAAAAAAAAAAAAAAAAAAAAAAAA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-1.66667E-6 3.7037E-7 C -0.00556 -0.00486 -0.01042 -0.01088 -0.0165 -0.01412 C -0.02917 -0.02083 -0.01893 -0.01481 -0.03143 -0.02407 C -0.03334 -0.02546 -0.03542 -0.02638 -0.03733 -0.028 C -0.04097 -0.03055 -0.04462 -0.03495 -0.04792 -0.03796 C -0.04931 -0.03935 -0.05087 -0.04027 -0.05226 -0.04189 C -0.054 -0.04375 -0.05504 -0.04629 -0.05677 -0.04791 C -0.06702 -0.05763 -0.05886 -0.04652 -0.06719 -0.05578 C -0.06893 -0.05763 -0.06997 -0.06018 -0.0717 -0.0618 C -0.07552 -0.0655 -0.08038 -0.06736 -0.08368 -0.07175 C -0.08559 -0.0743 -0.08733 -0.07754 -0.08959 -0.07963 C -0.09184 -0.08171 -0.09462 -0.08217 -0.09705 -0.08379 C -0.09913 -0.08495 -0.10122 -0.08611 -0.10313 -0.08773 C -0.11372 -0.09652 -0.10382 -0.09259 -0.11806 -0.0956 C -0.12726 -0.09976 -0.12952 -0.10115 -0.13733 -0.1037 C -0.13993 -0.10439 -0.14236 -0.10509 -0.14479 -0.10555 C -0.14983 -0.10648 -0.15486 -0.10671 -0.15972 -0.10763 C -0.16233 -0.1081 -0.16476 -0.10856 -0.16719 -0.10949 C -0.17257 -0.11157 -0.17691 -0.11435 -0.18212 -0.1155 C -0.18663 -0.11643 -0.19115 -0.11689 -0.19566 -0.11759 C -0.20695 -0.12268 -0.20156 -0.1206 -0.21198 -0.12338 C -0.22396 -0.12291 -0.23594 -0.12245 -0.24792 -0.12152 C -0.29601 -0.11736 -0.21233 -0.12175 -0.2717 -0.11759 C -0.28611 -0.11643 -0.30052 -0.1162 -0.31493 -0.1155 C -0.31702 -0.11481 -0.3191 -0.11435 -0.32101 -0.11365 C -0.32396 -0.11226 -0.32986 -0.10949 -0.32986 -0.10949 C -0.33889 -0.11018 -0.34792 -0.11018 -0.35677 -0.11157 C -0.3599 -0.11203 -0.36285 -0.11412 -0.3658 -0.1155 L -0.37031 -0.11759 C -0.37726 -0.11689 -0.3842 -0.11713 -0.39115 -0.1155 C -0.39288 -0.11504 -0.39393 -0.11273 -0.39566 -0.11157 C -0.40018 -0.10856 -0.40209 -0.10949 -0.40747 -0.10949 L -0.40747 -0.10949 " pathEditMode="relative" ptsTypes="AAAAAAAAAAAAAAAAAAAAAAAAAAAAAAAAAA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4.07407E-6 L -3.88889E-6 -4.07407E-6 C -0.00156 -0.00949 -0.00278 -0.01875 -0.00451 -0.02801 C -0.00521 -0.03148 -0.00694 -0.03449 -0.00746 -0.03796 C -0.00833 -0.04236 -0.00816 -0.04722 -0.00903 -0.05185 C -0.00972 -0.05532 -0.01128 -0.05833 -0.01198 -0.0618 C -0.01267 -0.06505 -0.01285 -0.06852 -0.01354 -0.07176 C -0.01424 -0.07523 -0.0158 -0.07824 -0.01649 -0.08171 C -0.01719 -0.08495 -0.01719 -0.08842 -0.01805 -0.09167 C -0.01875 -0.09444 -0.02014 -0.09676 -0.02101 -0.09954 C -0.02153 -0.10162 -0.02205 -0.10347 -0.0224 -0.10555 C -0.02292 -0.10949 -0.02326 -0.11366 -0.02396 -0.11759 C -0.0243 -0.11944 -0.02517 -0.12153 -0.02552 -0.12338 C -0.02604 -0.12731 -0.02621 -0.13148 -0.02691 -0.13542 C -0.02778 -0.13981 -0.03125 -0.15278 -0.03299 -0.15741 C -0.03576 -0.16528 -0.04184 -0.18125 -0.04184 -0.18125 C -0.04496 -0.20555 -0.04097 -0.18449 -0.05677 -0.21898 C -0.05816 -0.22199 -0.05833 -0.22592 -0.05972 -0.22893 C -0.06094 -0.23125 -0.06302 -0.23264 -0.06424 -0.23495 C -0.06858 -0.24329 -0.07083 -0.2537 -0.07621 -0.26088 C -0.08871 -0.27755 -0.075 -0.2588 -0.09115 -0.28264 C -0.09253 -0.28472 -0.09427 -0.28634 -0.09566 -0.28866 C -0.09774 -0.29236 -0.10017 -0.29606 -0.10156 -0.30046 C -0.1026 -0.30393 -0.10295 -0.30764 -0.10451 -0.31042 C -0.10555 -0.3125 -0.10746 -0.31319 -0.10903 -0.31458 C -0.12031 -0.34467 -0.1099 -0.31921 -0.11944 -0.33842 C -0.12101 -0.34167 -0.12257 -0.34491 -0.12396 -0.34838 C -0.125 -0.35092 -0.12569 -0.35393 -0.12691 -0.35625 C -0.13038 -0.36273 -0.14479 -0.37546 -0.14635 -0.37616 C -0.14774 -0.37685 -0.1493 -0.37731 -0.15087 -0.37824 C -0.15278 -0.3794 -0.15469 -0.38125 -0.15677 -0.38217 C -0.15972 -0.38333 -0.16267 -0.38356 -0.16562 -0.38403 C -0.16719 -0.38542 -0.16858 -0.38727 -0.17014 -0.38819 C -0.17274 -0.38958 -0.18351 -0.3919 -0.18507 -0.39213 C -0.20121 -0.39444 -0.20017 -0.39398 -0.21337 -0.39398 L -0.21337 -0.39398 " pathEditMode="relative" ptsTypes="AAAAAAAAAAAAAAAAAAAAAAAAAAAAAAAAAAAA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7.40741E-7 L -8.33333E-7 -7.40741E-7 C 0.00295 -0.00486 0.00573 -0.00949 0.00885 -0.01412 C 0.01024 -0.0162 0.01163 -0.01829 0.01337 -0.01991 C 0.02361 -0.02986 0.01528 -0.01852 0.02379 -0.02801 C 0.02951 -0.03449 0.02708 -0.03449 0.0342 -0.03981 C 0.03559 -0.04097 0.03715 -0.0412 0.03872 -0.0419 C 0.04063 -0.04398 0.04271 -0.04583 0.04462 -0.04792 C 0.04635 -0.04977 0.0474 -0.05231 0.04913 -0.05393 C 0.05104 -0.05555 0.05313 -0.05648 0.05521 -0.05787 C 0.06406 -0.07384 0.05469 -0.05856 0.06563 -0.07176 C 0.07361 -0.08148 0.08038 -0.09167 0.08646 -0.1037 C 0.09115 -0.11296 0.09444 -0.11921 0.09844 -0.1294 C 0.10382 -0.14375 0.10382 -0.14861 0.11042 -0.16134 C 0.1125 -0.16551 0.11545 -0.16898 0.11788 -0.17315 C 0.14653 -0.22639 0.11354 -0.17014 0.14167 -0.21713 C 0.14358 -0.22037 0.14531 -0.22407 0.14757 -0.22708 C 0.15573 -0.23773 0.16337 -0.24676 0.16997 -0.2588 C 0.17465 -0.26736 0.17795 -0.27731 0.18351 -0.28472 C 0.18646 -0.28866 0.18976 -0.29236 0.19236 -0.29676 C 0.20694 -0.31991 0.18837 -0.29722 0.20729 -0.3206 C 0.2191 -0.33495 0.22031 -0.33472 0.23576 -0.34838 L 0.2625 -0.37222 C 0.27309 -0.38171 0.26007 -0.36991 0.27292 -0.38217 C 0.27448 -0.38356 0.27604 -0.38472 0.27743 -0.38611 C 0.28194 -0.39074 0.28611 -0.3963 0.29097 -0.40023 C 0.2934 -0.40208 0.29601 -0.40393 0.29844 -0.40602 C 0.30104 -0.40856 0.30365 -0.41111 0.30573 -0.41412 C 0.30712 -0.41574 0.30747 -0.41852 0.30885 -0.42014 C 0.31007 -0.4213 0.31181 -0.4213 0.31319 -0.42199 C 0.31528 -0.42546 0.31684 -0.42917 0.31927 -0.43194 C 0.32049 -0.43333 0.3224 -0.43287 0.32379 -0.43403 C 0.32639 -0.43611 0.32865 -0.43935 0.33125 -0.4419 C 0.33403 -0.44467 0.33785 -0.44606 0.3401 -0.45 C 0.34219 -0.45324 0.34392 -0.45671 0.34618 -0.45995 C 0.34757 -0.46204 0.34931 -0.46366 0.35052 -0.46574 C 0.35174 -0.46759 0.35243 -0.46991 0.35365 -0.47176 C 0.35729 -0.47778 0.35694 -0.47708 0.36111 -0.47963 L 0.36111 -0.47963 " pathEditMode="relative" ptsTypes="AAAAAAAAAAAAAAAAAAAAAAAAAAAAAAAAAAAAAAA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G:\1\food_pictures\6e7fd88531c08e9ff2bfeb777c09b3c56e46efee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5297" y="5467599"/>
            <a:ext cx="1145763" cy="10975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G:\1\food_pictures\f9596a0bdbc8118b60e4db519f365320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3947339"/>
            <a:ext cx="1110410" cy="11574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4403" y="2040807"/>
            <a:ext cx="1567522" cy="10514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G:\1\food_pictures\Emoji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3107" y="641507"/>
            <a:ext cx="1386407" cy="950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 descr="G:\1\food_pictures\6e7fd88531c08e9ff2bfeb777c09b3c56e46efee.pn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7"/>
            <a:ext cx="1290919" cy="124293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8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3943487" y="2636912"/>
            <a:ext cx="1368152" cy="1526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G:\1\food_pictures\broccoli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060" y="0"/>
            <a:ext cx="2451735" cy="137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G:\1\food_pictures\lobster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420888"/>
            <a:ext cx="2334379" cy="1526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G:\1\food_pictures\oliveoil.jp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427856"/>
            <a:ext cx="1979712" cy="1430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9841" y="5459104"/>
            <a:ext cx="1999615" cy="137267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G:\1\food_pictures\cauliflower.jpg"/>
          <p:cNvPicPr/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5" y="-47411"/>
            <a:ext cx="2195736" cy="16230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G:\1\food_pictures\sausage.jpg"/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776" y="5157192"/>
            <a:ext cx="1902331" cy="12743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G:\1\food_pictures\cola.jpg"/>
          <p:cNvPicPr/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14" y="188640"/>
            <a:ext cx="2057834" cy="18521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G:\1\food_pictures\prawn.jpg"/>
          <p:cNvPicPr/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94283"/>
            <a:ext cx="2391410" cy="17945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G:\1\food_pictures\Salt-Shaker.jpg"/>
          <p:cNvPicPr/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919360"/>
            <a:ext cx="1901739" cy="15816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G:\1\food_pictures\onion.png"/>
          <p:cNvPicPr/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7253" y="3741478"/>
            <a:ext cx="1679702" cy="16820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G:\1\food_pictures\coconut-oil-benefits-for-hair-and-scalp-214.jpg"/>
          <p:cNvPicPr/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157" y="5288589"/>
            <a:ext cx="2049780" cy="13912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2923" y="1743784"/>
            <a:ext cx="3960439" cy="317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8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4214413" y="2812423"/>
            <a:ext cx="1368152" cy="15264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4613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22222E-6 L 3.05556E-6 -2.22222E-6 C -0.00104 0.00579 -0.00208 0.01181 -0.00313 0.01783 C -0.00347 0.02037 -0.00365 0.02338 -0.00451 0.0257 C -0.00573 0.02871 -0.00781 0.03079 -0.00903 0.0338 C -0.01042 0.03681 -0.01094 0.04051 -0.01198 0.04375 C -0.01302 0.0463 -0.01389 0.04908 -0.01511 0.05162 C -0.01632 0.05463 -0.02118 0.06366 -0.02257 0.06551 C -0.02483 0.06898 -0.02761 0.07199 -0.02986 0.07547 C -0.03108 0.07732 -0.03177 0.07963 -0.03299 0.08148 C -0.03524 0.08565 -0.03802 0.08935 -0.04045 0.09352 C -0.04445 0.10023 -0.04601 0.10347 -0.04931 0.11134 C -0.05052 0.11389 -0.05104 0.1169 -0.05243 0.11922 C -0.05365 0.12153 -0.05538 0.12338 -0.05677 0.12523 C -0.06042 0.13959 -0.05538 0.12222 -0.06285 0.13727 C -0.06372 0.13889 -0.06372 0.14121 -0.06424 0.14329 C -0.06563 0.14722 -0.06719 0.15116 -0.06875 0.15509 C -0.07309 0.18357 -0.06701 0.14838 -0.07326 0.17315 C -0.07899 0.1963 -0.07014 0.17084 -0.07778 0.19097 C -0.07726 0.20556 -0.07708 0.22014 -0.07622 0.23472 C -0.07604 0.2375 -0.07517 0.24005 -0.07465 0.24259 C -0.07413 0.24676 -0.07379 0.2507 -0.07326 0.25463 C -0.07274 0.25787 -0.07222 0.26134 -0.0717 0.26459 C -0.07222 0.27778 -0.0724 0.29121 -0.07326 0.3044 C -0.07361 0.30972 -0.075 0.31875 -0.07622 0.32431 C -0.0783 0.33357 -0.07726 0.32755 -0.08073 0.3382 C -0.08333 0.3463 -0.08108 0.3456 -0.08663 0.35417 C -0.08785 0.35602 -0.08976 0.35672 -0.09115 0.3581 C -0.09549 0.36991 -0.0934 0.3632 -0.09722 0.37801 C -0.09757 0.38009 -0.09774 0.38241 -0.09861 0.38403 C -0.10017 0.38658 -0.10174 0.38935 -0.10313 0.3919 C -0.10313 0.3919 -0.11059 0.40695 -0.11198 0.40996 C -0.11302 0.41181 -0.11441 0.41366 -0.11511 0.41597 C -0.11563 0.41783 -0.1158 0.42014 -0.11649 0.42176 C -0.11719 0.42338 -0.11858 0.42454 -0.11945 0.42593 L -0.11945 0.42593 " pathEditMode="relative" ptsTypes="AAAAAAAAAAAAAAAAAAAAAAAAAAAAAAAAAA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5.55556E-6 L -2.77778E-7 5.55556E-6 C -0.02604 0.01528 -2.77778E-7 0.00232 -0.03732 0.00973 C -0.03958 0.01019 -0.04132 0.01274 -0.0434 0.0139 C -0.04531 0.01482 -0.04739 0.01482 -0.0493 0.01575 C -0.06493 0.02362 -0.04601 0.01667 -0.06128 0.02177 C -0.06319 0.02316 -0.06528 0.02454 -0.06719 0.0257 C -0.06875 0.02663 -0.07031 0.02686 -0.0717 0.02778 C -0.07361 0.02894 -0.08142 0.03658 -0.08212 0.03774 C -0.09601 0.05441 -0.08889 0.04954 -0.10451 0.06366 C -0.10607 0.06505 -0.1184 0.07616 -0.12101 0.07755 C -0.12344 0.07871 -0.12604 0.07964 -0.12847 0.08149 C -0.14097 0.09075 -0.12795 0.08519 -0.14045 0.08936 C -0.14184 0.09144 -0.14323 0.09376 -0.14479 0.09538 C -0.14913 0.09978 -0.15451 0.10232 -0.15833 0.10741 C -0.17274 0.1264 -0.15156 0.09885 -0.16875 0.11922 C -0.17135 0.12246 -0.17396 0.1257 -0.17621 0.12917 C -0.17743 0.13103 -0.17795 0.13357 -0.17917 0.13519 C -0.18038 0.13681 -0.18246 0.13751 -0.18368 0.13913 C -0.18594 0.14214 -0.1875 0.14584 -0.18958 0.14908 C -0.19097 0.15116 -0.19271 0.15302 -0.1941 0.1551 C -0.19566 0.15765 -0.19687 0.16066 -0.19861 0.16297 C -0.21441 0.18403 -0.19427 0.15209 -0.21059 0.17686 C -0.21805 0.18843 -0.21128 0.18241 -0.22101 0.1889 C -0.23403 0.21228 -0.21753 0.18334 -0.22986 0.20278 C -0.2316 0.20533 -0.23281 0.20834 -0.23437 0.21089 C -0.23576 0.21297 -0.2375 0.21459 -0.23889 0.21667 C -0.2401 0.21853 -0.24062 0.22107 -0.24184 0.22269 C -0.24323 0.22431 -0.24496 0.22524 -0.24635 0.22663 C -0.24792 0.22848 -0.24913 0.23103 -0.25087 0.23265 C -0.2526 0.2345 -0.25503 0.23496 -0.25677 0.23658 C -0.25851 0.2382 -0.25972 0.24075 -0.26128 0.2426 C -0.26371 0.24538 -0.26649 0.24746 -0.26875 0.25047 C -0.26996 0.25232 -0.27031 0.2551 -0.2717 0.25649 C -0.27344 0.25834 -0.27587 0.2588 -0.27778 0.26042 C -0.27934 0.26204 -0.28055 0.26459 -0.28212 0.26644 C -0.29132 0.27686 -0.28472 0.26853 -0.2941 0.2764 C -0.30555 0.28589 -0.29462 0.27848 -0.30607 0.29028 C -0.31128 0.29584 -0.31267 0.29607 -0.31805 0.29839 C -0.3184 0.29862 -0.32691 0.30765 -0.32847 0.30834 C -0.3309 0.3095 -0.33351 0.3095 -0.33594 0.31019 L -0.34479 0.32223 C -0.34635 0.32408 -0.34757 0.3264 -0.3493 0.32825 L -0.35538 0.33403 C -0.35816 0.34584 -0.35451 0.33519 -0.36128 0.34399 C -0.36354 0.347 -0.36493 0.35093 -0.36719 0.35394 C -0.3691 0.35649 -0.37135 0.35788 -0.37326 0.35996 C -0.39028 0.37964 -0.36684 0.35348 -0.38073 0.372 C -0.38194 0.37362 -0.38351 0.37478 -0.38524 0.37593 C -0.38732 0.37755 -0.40173 0.38797 -0.40607 0.38797 L -0.40746 0.38797 L -0.40746 0.38797 " pathEditMode="relative" ptsTypes="AAAAAAAAAAAAAAAAAAAAAAAAAAAAAAAAAAAAAAAAAAAAAAAAAAAA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77778E-6 -2.59259E-6 L -7.77778E-6 -2.59259E-6 C -0.00452 -0.00601 -0.00886 -0.01226 -0.01355 -0.01805 C -0.01528 -0.02037 -0.01754 -0.02175 -0.01945 -0.02407 C -0.02622 -0.03171 -0.02362 -0.03148 -0.03143 -0.04189 C -0.03317 -0.04421 -0.0356 -0.0456 -0.03733 -0.04791 C -0.0448 -0.05694 -0.05209 -0.06967 -0.06129 -0.07569 C -0.06424 -0.07777 -0.06737 -0.07939 -0.07032 -0.08171 C -0.0948 -0.10092 -0.06546 -0.07986 -0.08664 -0.0956 C -0.08855 -0.09699 -0.09063 -0.09814 -0.09271 -0.09953 C -0.11546 -0.11643 -0.0882 -0.09606 -0.10452 -0.11157 C -0.10643 -0.11319 -0.10869 -0.11388 -0.1106 -0.1155 C -0.11268 -0.11736 -0.11442 -0.1199 -0.1165 -0.12152 C -0.11789 -0.12245 -0.11962 -0.12245 -0.12101 -0.12361 C -0.13126 -0.13032 -0.11893 -0.12523 -0.13143 -0.12939 C -0.15591 -0.15393 -0.11754 -0.11666 -0.1448 -0.13935 C -0.14671 -0.14097 -0.14757 -0.14398 -0.14931 -0.14537 C -0.15157 -0.14722 -0.15435 -0.14791 -0.15678 -0.1493 C -0.15886 -0.15046 -0.16077 -0.15231 -0.16285 -0.15324 C -0.17709 -0.16041 -0.17865 -0.15879 -0.18959 -0.16736 C -0.19271 -0.16967 -0.19549 -0.17291 -0.19862 -0.17523 C -0.20244 -0.17824 -0.2066 -0.18032 -0.2106 -0.1831 C -0.21372 -0.18564 -0.21632 -0.18888 -0.21945 -0.1912 C -0.23525 -0.20324 -0.22813 -0.19467 -0.24341 -0.20902 C -0.26372 -0.22824 -0.24931 -0.21782 -0.26876 -0.23287 C -0.27657 -0.23912 -0.28525 -0.24351 -0.29271 -0.25092 C -0.29653 -0.25486 -0.3007 -0.25879 -0.30452 -0.26273 C -0.30764 -0.26597 -0.31042 -0.26967 -0.31355 -0.27268 C -0.31632 -0.27569 -0.3198 -0.27754 -0.3224 -0.28078 C -0.32483 -0.28356 -0.32639 -0.2875 -0.32848 -0.29074 C -0.33039 -0.29351 -0.33264 -0.2956 -0.33438 -0.29861 C -0.34948 -0.32453 -0.32726 -0.29213 -0.3448 -0.31851 C -0.34671 -0.32129 -0.34896 -0.32361 -0.35087 -0.32638 C -0.35591 -0.33449 -0.35174 -0.33171 -0.35834 -0.3405 C -0.3606 -0.34351 -0.36355 -0.34537 -0.3658 -0.34838 C -0.36702 -0.35 -0.36754 -0.35254 -0.36876 -0.35439 C -0.37101 -0.35787 -0.37396 -0.36088 -0.37622 -0.36435 C -0.37744 -0.3662 -0.37796 -0.36851 -0.37917 -0.37037 C -0.38039 -0.37199 -0.38247 -0.37245 -0.38369 -0.3743 C -0.3948 -0.38888 -0.38421 -0.38055 -0.39567 -0.38819 C -0.40469 -0.40625 -0.38959 -0.37731 -0.40608 -0.40208 C -0.40799 -0.40509 -0.40886 -0.40902 -0.4106 -0.41203 C -0.41181 -0.41435 -0.41355 -0.41597 -0.41511 -0.41805 C -0.41546 -0.42013 -0.41546 -0.42245 -0.4165 -0.42407 C -0.41771 -0.42592 -0.41962 -0.42662 -0.42101 -0.428 C -0.42153 -0.42847 -0.42205 -0.42939 -0.4224 -0.42986 L -0.4224 -0.42986 " pathEditMode="relative" ptsTypes="AAAAAAAAAAAAAAAAAAAAAAAAAAAAAAAAAAAAAAAAAAAAAAA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5.55556E-6 L 2.22222E-6 5.55556E-6 C -0.00104 -0.00601 -0.00191 -0.01203 -0.00313 -0.01805 C -0.00347 -0.02013 -0.00434 -0.02198 -0.00451 -0.02406 C -0.00521 -0.02916 -0.00538 -0.03471 -0.00608 -0.03981 C -0.00642 -0.04189 -0.00712 -0.04397 -0.00747 -0.04582 C -0.00816 -0.0486 -0.00833 -0.05115 -0.00903 -0.05393 C -0.0099 -0.05717 -0.01111 -0.06041 -0.01198 -0.06388 C -0.01267 -0.06643 -0.01285 -0.0692 -0.01354 -0.07175 C -0.01424 -0.07453 -0.0158 -0.07684 -0.01649 -0.07962 C -0.0217 -0.09837 -0.01285 -0.07522 -0.02101 -0.09953 C -0.0217 -0.10184 -0.02292 -0.10369 -0.02396 -0.10555 C -0.02448 -0.10902 -0.02431 -0.11249 -0.02552 -0.1155 C -0.02639 -0.11805 -0.02865 -0.1192 -0.02986 -0.12152 C -0.03281 -0.12661 -0.03524 -0.13379 -0.0375 -0.13934 C -0.04132 -0.17013 -0.03924 -0.15531 -0.0434 -0.18332 C -0.04392 -0.18656 -0.0441 -0.19004 -0.04479 -0.19328 L -0.04792 -0.20508 C -0.05122 -0.23217 -0.04688 -0.203 -0.05226 -0.22707 C -0.05833 -0.25393 -0.04861 -0.21967 -0.05677 -0.24698 C -0.05764 -0.25416 -0.05816 -0.26018 -0.05972 -0.26689 C -0.06163 -0.27499 -0.06302 -0.28332 -0.0658 -0.29073 C -0.06875 -0.2986 -0.07101 -0.30717 -0.07483 -0.31457 C -0.07674 -0.31874 -0.07899 -0.32244 -0.08073 -0.32661 C -0.08403 -0.33448 -0.08663 -0.34258 -0.08958 -0.35045 C -0.09115 -0.35439 -0.09236 -0.35856 -0.0941 -0.36249 C -0.09705 -0.36897 -0.09983 -0.37592 -0.10313 -0.3824 C -0.10417 -0.38425 -0.10521 -0.38633 -0.10608 -0.38819 C -0.11372 -0.40601 -0.10486 -0.38772 -0.11215 -0.40231 C -0.1125 -0.40416 -0.11285 -0.40624 -0.11354 -0.40809 C -0.11632 -0.41573 -0.11771 -0.41411 -0.12101 -0.42221 C -0.1224 -0.42522 -0.12292 -0.42893 -0.12396 -0.43217 C -0.125 -0.43471 -0.12622 -0.43726 -0.12691 -0.44004 C -0.12778 -0.44258 -0.1276 -0.44559 -0.12847 -0.44791 C -0.13004 -0.45231 -0.13247 -0.45601 -0.13438 -0.45994 C -0.13542 -0.46203 -0.13576 -0.46527 -0.1375 -0.46596 L -0.14184 -0.46781 L -0.14184 -0.46596 " pathEditMode="relative" ptsTypes="AAAAAAAAAAAAAAAAAAAAAAAAAAAAAAAAAAAA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59259E-6 L -2.77778E-7 0.00023 C 0.00382 -0.00417 0.00781 -0.0081 0.01181 -0.01204 C 0.01337 -0.01343 0.01493 -0.01459 0.01632 -0.01597 C 0.0184 -0.01806 0.02014 -0.02037 0.02222 -0.02199 C 0.02465 -0.02385 0.02743 -0.02431 0.02969 -0.02593 C 0.03194 -0.02755 0.03368 -0.0301 0.03576 -0.03195 C 0.03715 -0.03334 0.03889 -0.03426 0.04028 -0.03588 C 0.04392 -0.04028 0.04653 -0.0463 0.05069 -0.04977 C 0.05313 -0.05209 0.06267 -0.06019 0.06563 -0.06389 C 0.06979 -0.06875 0.07309 -0.07523 0.0776 -0.07963 C 0.08438 -0.08658 0.08785 -0.08935 0.09392 -0.09954 C 0.09601 -0.10301 0.09774 -0.10648 0.1 -0.10949 C 0.10226 -0.11297 0.10521 -0.11597 0.10747 -0.11945 C 0.11979 -0.13982 0.1059 -0.12547 0.12535 -0.15139 L 0.13576 -0.16528 C 0.13767 -0.16783 0.1401 -0.17014 0.14167 -0.17315 C 0.14566 -0.18033 0.15069 -0.18935 0.15521 -0.19514 C 0.16076 -0.20232 0.16667 -0.20926 0.17309 -0.21505 C 0.17604 -0.2176 0.17934 -0.21991 0.18194 -0.22292 C 0.18576 -0.22732 0.18889 -0.23218 0.19254 -0.23681 L 0.19826 -0.24491 L 0.20885 -0.2588 C 0.21042 -0.26088 0.21215 -0.2625 0.21337 -0.26482 C 0.21493 -0.26736 0.21615 -0.27014 0.21788 -0.27269 C 0.21927 -0.27477 0.22101 -0.27639 0.22222 -0.27871 C 0.22552 -0.2838 0.22778 -0.28982 0.23125 -0.29468 C 0.23281 -0.29653 0.23438 -0.29838 0.23576 -0.30047 C 0.23733 -0.30301 0.23854 -0.30625 0.24028 -0.30857 C 0.24149 -0.31019 0.2434 -0.31088 0.24462 -0.3125 C 0.24688 -0.31505 0.24861 -0.31806 0.25069 -0.32037 C 0.25313 -0.32338 0.25573 -0.32547 0.25816 -0.32847 C 0.275 -0.34885 0.26007 -0.33334 0.27309 -0.3463 C 0.28108 -0.36227 0.27049 -0.34306 0.28056 -0.35625 C 0.2901 -0.36898 0.28212 -0.36435 0.29097 -0.36829 C 0.29635 -0.37361 0.30052 -0.37639 0.30295 -0.38611 C 0.30382 -0.38982 0.30625 -0.4 0.30747 -0.40209 C 0.30851 -0.40394 0.31042 -0.40463 0.31181 -0.40602 C 0.31875 -0.41991 0.31493 -0.41528 0.3224 -0.42199 C 0.32274 -0.42385 0.32309 -0.42593 0.32379 -0.42801 C 0.32569 -0.43287 0.32708 -0.43426 0.32986 -0.43773 L 0.32986 -0.4375 " pathEditMode="relative" rAng="0" ptsTypes="AAAAAAAAAAAAAAAAAAAAAAAAAAAAAAAAAAAAAAAAA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93" y="-218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85185E-6 L 2.77778E-7 0.00023 C 0.0059 -0.00139 0.01181 -0.00301 0.01788 -0.00416 C 0.02951 -0.00625 0.04531 -0.00671 0.0566 -0.0081 C 0.06059 -0.00856 0.06458 -0.00949 0.06858 -0.01018 C 0.07309 -0.01088 0.0776 -0.01134 0.08194 -0.01204 C 0.08507 -0.0125 0.08802 -0.01319 0.09097 -0.01412 C 0.09288 -0.01458 0.09497 -0.01574 0.09687 -0.01597 C 0.11319 -0.01944 0.10642 -0.01666 0.12083 -0.02014 C 0.12274 -0.0206 0.12483 -0.02153 0.12674 -0.02199 C 0.13021 -0.02291 0.13368 -0.02315 0.13715 -0.02407 C 0.14219 -0.02523 0.14705 -0.02754 0.15208 -0.02801 L 0.17309 -0.03009 C 0.19948 -0.03588 0.16649 -0.02847 0.18941 -0.03403 C 0.19236 -0.03472 0.19549 -0.03518 0.19844 -0.03611 C 0.20087 -0.03657 0.2033 -0.0375 0.2059 -0.03796 C 0.21632 -0.03958 0.23715 -0.0419 0.23715 -0.04166 C 0.23924 -0.04259 0.24115 -0.04352 0.24323 -0.04398 C 0.26719 -0.04815 0.2783 -0.04514 0.30729 -0.04398 C 0.31753 -0.03935 0.30486 -0.04491 0.31927 -0.04004 C 0.32083 -0.03958 0.32222 -0.03866 0.32378 -0.03796 C 0.32569 -0.03727 0.32778 -0.03657 0.32969 -0.03611 C 0.34583 -0.02176 0.32153 -0.04398 0.33872 -0.02592 C 0.34149 -0.02315 0.34479 -0.02083 0.34774 -0.01805 C 0.34965 -0.01597 0.35139 -0.01366 0.35365 -0.01204 C 0.35503 -0.01111 0.35677 -0.01111 0.35816 -0.01018 C 0.35972 -0.00903 0.36267 -0.00602 0.36267 -0.00579 L 0.36267 -0.00602 " pathEditMode="relative" rAng="0" ptsTypes="AAAAAAAAAAAAAAAAAAAAAAAAAAAA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25" y="-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 descr="G:\1\food_pictures\15-very-sad-smileys-and-emoticons-my-collection-smiley-symbol-907816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78" y="5152320"/>
            <a:ext cx="1092629" cy="112921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 descr="G:\1\food_pictures\6e7fd88531c08e9ff2bfeb777c09b3c56e46efee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56440"/>
            <a:ext cx="1290001" cy="12589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Рисунок 21" descr="G:\1\food_pictures\15-very-sad-smileys-and-emoticons-my-collection-smiley-symbol-907816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166" y="160862"/>
            <a:ext cx="1008730" cy="11078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G:\1\food_pictures\Emoji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9210" y="260648"/>
            <a:ext cx="1223990" cy="8354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3565" y="2340548"/>
            <a:ext cx="1486535" cy="10848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 descr="G:\1\food_pictures\6e7fd88531c08e9ff2bfeb777c09b3c56e46efee.pn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3564" y="3862316"/>
            <a:ext cx="1160924" cy="1067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Рисунок 20" descr="G:\1\food_pictures\Thinking_Face_Emoji_large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4090" y="5579137"/>
            <a:ext cx="1254254" cy="93201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13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957005" y="2492896"/>
            <a:ext cx="1341115" cy="171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G:\1\food_pictures\celery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45" y="16417"/>
            <a:ext cx="1989455" cy="139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bread2.bmp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00739">
            <a:off x="7565851" y="131198"/>
            <a:ext cx="1449894" cy="144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8794" y="91518"/>
            <a:ext cx="1334108" cy="139217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G:\1\food_pictures\lettice.jpg"/>
          <p:cNvPicPr/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5152320"/>
            <a:ext cx="2520280" cy="158598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G:\1\food_pictures\упп1.jpg"/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8158" y="5325552"/>
            <a:ext cx="1306195" cy="1239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/>
          <p:cNvPicPr/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45" y="2852936"/>
            <a:ext cx="1426663" cy="1352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/>
          <p:cNvPicPr/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096852"/>
            <a:ext cx="1678570" cy="1512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G:\1\food_pictures\rice.jpg"/>
          <p:cNvPicPr/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856" y="1447168"/>
            <a:ext cx="1949560" cy="1405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G:\1\food_pictures\box-cereal-bowl-porridge-2980720.jpg"/>
          <p:cNvPicPr/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46" y="5005487"/>
            <a:ext cx="1764664" cy="15595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G:\1\food_pictures\7f51a3a5345ba9c48b94a4b1ad3c280b.jpg"/>
          <p:cNvPicPr/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4854" y="20070"/>
            <a:ext cx="1828224" cy="1427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G:\1\food_pictures\lobster.jpg"/>
          <p:cNvPicPr/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9209" y="5396799"/>
            <a:ext cx="2042936" cy="1415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G:\1\food_pictures\prawn.jpg"/>
          <p:cNvPicPr/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9858" y="56675"/>
            <a:ext cx="1522883" cy="1361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7338" y="1575593"/>
            <a:ext cx="3600450" cy="317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13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023833" y="2400992"/>
            <a:ext cx="1341115" cy="171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24" descr="J:\1\food_pictures\carrots.jpg"/>
          <p:cNvPicPr/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3065" y="3729126"/>
            <a:ext cx="1747553" cy="13338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19052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22222E-6 -1.73472E-18 L -7.22222E-6 -1.73472E-18 C 0.02343 0.02337 0.00225 0.003 0.01926 0.01782 C 0.02534 0.02291 0.03072 0.02939 0.03715 0.03379 C 0.04322 0.03773 0.04982 0.04027 0.0552 0.0456 C 0.06735 0.05787 0.05416 0.04583 0.07013 0.05555 C 0.07274 0.05717 0.07482 0.06018 0.0776 0.06157 C 0.0809 0.06342 0.08454 0.06388 0.08801 0.0655 C 0.0901 0.06666 0.09183 0.06851 0.09392 0.06944 C 0.09687 0.07106 0.09982 0.07222 0.10295 0.07361 L 0.10729 0.07546 C 0.10885 0.07615 0.11024 0.07708 0.1118 0.07754 L 0.12083 0.07939 C 0.12274 0.08078 0.12465 0.08217 0.12673 0.08356 C 0.12916 0.08495 0.13194 0.08564 0.1342 0.0875 C 0.13888 0.09097 0.14322 0.09537 0.14774 0.0993 C 0.15121 0.10254 0.15485 0.10555 0.15815 0.10925 C 0.15972 0.11111 0.16093 0.11342 0.16249 0.11527 C 0.16701 0.12013 0.17152 0.12453 0.17604 0.12916 C 0.18194 0.13541 0.19062 0.14629 0.19687 0.15115 C 0.20607 0.15833 0.21822 0.16342 0.22673 0.17291 C 0.23055 0.17731 0.2342 0.18171 0.23715 0.18703 C 0.23871 0.18958 0.23992 0.19259 0.24166 0.1949 C 0.2434 0.19722 0.24583 0.19861 0.24756 0.20092 C 0.24947 0.20324 0.25069 0.20625 0.25208 0.20879 C 0.25312 0.21087 0.25381 0.21319 0.25503 0.21481 C 0.25642 0.21643 0.25815 0.21736 0.25954 0.21875 C 0.26545 0.23032 0.2592 0.21944 0.26996 0.23263 C 0.27413 0.23773 0.27725 0.24444 0.28194 0.24861 C 0.2835 0.25 0.29461 0.25972 0.29687 0.2625 C 0.2986 0.26481 0.29965 0.26805 0.30138 0.2706 C 0.30468 0.27546 0.30885 0.27916 0.3118 0.28449 C 0.32499 0.30763 0.30833 0.27893 0.32083 0.29837 C 0.32239 0.30092 0.3236 0.30393 0.32517 0.30625 C 0.32656 0.30856 0.32829 0.31018 0.32968 0.31226 C 0.33142 0.31481 0.33263 0.31782 0.3342 0.32037 C 0.33906 0.32777 0.34045 0.32847 0.34617 0.33425 C 0.34722 0.33611 0.34791 0.33842 0.34913 0.34027 C 0.35104 0.34305 0.35329 0.34513 0.35503 0.34814 C 0.35694 0.35115 0.35815 0.35486 0.35954 0.3581 C 0.36006 0.36064 0.36024 0.36365 0.3611 0.36597 C 0.36388 0.37337 0.36545 0.37384 0.36996 0.378 C 0.37569 0.38958 0.36979 0.37916 0.37742 0.38796 C 0.37968 0.39027 0.38159 0.39305 0.3835 0.39583 C 0.38454 0.39768 0.38506 0.40046 0.38645 0.40185 C 0.38767 0.40324 0.3894 0.40324 0.39097 0.40393 C 0.39409 0.41041 0.39218 0.40972 0.39531 0.40972 L 0.39531 0.40972 " pathEditMode="relative" ptsTypes="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81481E-6 L 5E-6 0.00024 C 0.00138 0.00579 0.00295 0.01181 0.00435 0.01783 C 0.00503 0.02038 0.0052 0.02315 0.0059 0.0257 C 0.0066 0.02848 0.00782 0.03102 0.00885 0.0338 C 0.00938 0.03774 0.00955 0.04167 0.01042 0.04561 C 0.01112 0.04977 0.01337 0.05764 0.01337 0.05788 C 0.01388 0.06158 0.01407 0.06575 0.01476 0.06945 C 0.01563 0.07362 0.01788 0.08149 0.01788 0.08172 C 0.01823 0.09885 0.01841 0.11598 0.01928 0.13334 C 0.01945 0.13542 0.02049 0.13704 0.02083 0.13913 C 0.02153 0.14723 0.02171 0.1551 0.02223 0.1632 C 0.02275 0.16899 0.02327 0.175 0.02378 0.18102 C 0.02431 0.19352 0.02448 0.20625 0.02517 0.21875 C 0.02553 0.22223 0.02639 0.22547 0.02673 0.22871 C 0.02744 0.23797 0.02726 0.24746 0.0283 0.25672 C 0.02865 0.26088 0.03126 0.26852 0.03126 0.26875 C 0.03178 0.27246 0.03212 0.27663 0.03264 0.28056 C 0.03298 0.28264 0.03386 0.28426 0.0342 0.28635 C 0.0349 0.29051 0.03525 0.29445 0.03577 0.29815 C 0.03525 0.31875 0.0342 0.33936 0.0342 0.36019 C 0.0342 0.37547 0.03577 0.39075 0.03577 0.40602 L 0.03577 0.40625 " pathEditMode="relative" rAng="0" ptsTypes="AAAAAAAAAAAAAAAAAAAAA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8" y="20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81481E-6 L -1.38889E-6 -4.81481E-6 C -0.02222 0.01088 -0.00313 0.00232 -0.01945 0.00787 C -0.02761 0.01042 -0.02101 0.01065 -0.03299 0.01181 C -0.04288 0.01273 -0.05278 0.0132 -0.06285 0.01389 C -0.06632 0.01505 -0.08125 0.01991 -0.08507 0.02176 C -0.0882 0.02338 -0.09097 0.02593 -0.0941 0.02778 C -0.09705 0.0294 -0.10017 0.03009 -0.10313 0.03171 C -0.11858 0.04028 -0.10608 0.03403 -0.11806 0.04375 C -0.12465 0.04884 -0.12865 0.0507 -0.13594 0.05371 C -0.13941 0.05509 -0.14288 0.05648 -0.14636 0.05764 C -0.14931 0.05857 -0.15226 0.0588 -0.15521 0.05949 C -0.15781 0.06019 -0.16024 0.06088 -0.16267 0.06158 L -0.18073 0.06551 C -0.19462 0.07477 -0.17708 0.06366 -0.19566 0.07361 C -0.19757 0.07454 -0.19948 0.07639 -0.20156 0.07755 C -0.20347 0.07847 -0.20556 0.07871 -0.20747 0.0794 C -0.21059 0.08079 -0.21337 0.08241 -0.21649 0.08357 C -0.24271 0.09352 -0.21597 0.08195 -0.23733 0.09144 C -0.24514 0.09838 -0.23941 0.09398 -0.25226 0.09931 C -0.25538 0.1007 -0.26129 0.10347 -0.26129 0.10347 C -0.26702 0.10926 -0.27361 0.11505 -0.27761 0.12315 C -0.27865 0.12523 -0.27934 0.12755 -0.28073 0.12917 C -0.28195 0.13102 -0.28386 0.13148 -0.28507 0.1331 C -0.29896 0.15162 -0.28698 0.14005 -0.29705 0.14908 C -0.30382 0.16273 -0.29514 0.14653 -0.30747 0.16296 C -0.30886 0.16482 -0.30938 0.16713 -0.31042 0.16898 C -0.31181 0.1713 -0.31354 0.17292 -0.31493 0.175 C -0.31962 0.18218 -0.32847 0.19699 -0.32847 0.19699 C -0.33142 0.21343 -0.32778 0.19699 -0.33281 0.21088 C -0.33611 0.21945 -0.33212 0.21505 -0.33733 0.22477 C -0.33854 0.22709 -0.34063 0.22847 -0.34184 0.23079 C -0.35434 0.25278 -0.34549 0.24398 -0.35521 0.25255 C -0.36198 0.26621 -0.3533 0.25 -0.36563 0.26644 C -0.36702 0.26829 -0.36736 0.27084 -0.36875 0.27246 C -0.37101 0.27546 -0.37396 0.27755 -0.37622 0.28056 C -0.38229 0.28843 -0.37535 0.28588 -0.38507 0.29236 C -0.38698 0.29352 -0.38906 0.29375 -0.39115 0.29445 C -0.39254 0.29491 -0.3941 0.2956 -0.39549 0.2963 C -0.40104 0.30741 -0.39549 0.29815 -0.40295 0.30625 C -0.40642 0.31019 -0.41198 0.32037 -0.41649 0.32037 L -0.41945 0.32037 L -0.42083 0.32037 " pathEditMode="relative" ptsTypes="AAAAAAAAAAAAAAAAAAAAAAAAAAAAAAAAAAAAAAAAAAA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7037E-7 L -3.61111E-6 -3.7037E-7 C 0.00295 -0.00533 0.00643 -0.01042 0.00886 -0.01597 C 0.0099 -0.01852 0.01025 -0.0213 0.01042 -0.02408 C 0.01129 -0.03866 0.01094 -0.05324 0.01181 -0.06783 C 0.01198 -0.06991 0.01285 -0.07176 0.01337 -0.07384 C 0.01528 -0.08264 0.01424 -0.08009 0.01632 -0.08773 C 0.01719 -0.09097 0.0184 -0.09421 0.01927 -0.09769 C 0.02101 -0.10347 0.02118 -0.10533 0.02222 -0.11158 C 0.02361 -0.12894 0.02309 -0.12801 0.02535 -0.14144 C 0.0257 -0.14421 0.02622 -0.14676 0.02674 -0.14931 C 0.02761 -0.15347 0.02969 -0.16134 0.02969 -0.16134 C 0.02934 -0.18056 0.02917 -0.19977 0.0283 -0.21898 C 0.02795 -0.22871 0.02656 -0.23056 0.02535 -0.23889 C 0.02465 -0.24283 0.02431 -0.24699 0.02379 -0.25093 C 0.02292 -0.25718 0.02222 -0.25926 0.02084 -0.26482 C 0.02031 -0.28079 0.01997 -0.29676 0.01927 -0.31273 C 0.01893 -0.3206 0.01788 -0.32847 0.01788 -0.33658 C 0.01788 -0.34259 0.01858 -0.34861 0.01927 -0.3544 C 0.02084 -0.36551 0.02153 -0.36968 0.02535 -0.37824 C 0.02622 -0.38033 0.02709 -0.38264 0.0283 -0.38426 C 0.02952 -0.38588 0.03125 -0.38704 0.03281 -0.3882 C 0.03334 -0.39028 0.03334 -0.39259 0.0342 -0.39421 C 0.03542 -0.39607 0.0375 -0.39653 0.03872 -0.39815 C 0.04531 -0.4081 0.04462 -0.40625 0.04462 -0.41412 L 0.04462 -0.42199 " pathEditMode="relative" ptsTypes="AAAAAAAAAAAAAAAAAAAAAAAA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6.2963E-6 L 2.77778E-6 -6.2963E-6 C 0.00347 -0.00487 0.00729 -0.00903 0.01042 -0.01413 C 0.01181 -0.01644 0.01198 -0.01968 0.01337 -0.022 C 0.01458 -0.02431 0.01667 -0.0257 0.01788 -0.02801 C 0.0191 -0.03033 0.01945 -0.03357 0.02083 -0.03589 C 0.02396 -0.04098 0.02813 -0.04491 0.03125 -0.04977 C 0.03368 -0.05394 0.03629 -0.05764 0.03872 -0.06181 C 0.03976 -0.06366 0.04063 -0.06575 0.04167 -0.06783 C 0.04323 -0.07038 0.04479 -0.07315 0.04618 -0.0757 C 0.04722 -0.07778 0.04809 -0.07987 0.04913 -0.08172 C 0.06007 -0.09908 0.04688 -0.07477 0.05816 -0.09561 C 0.0592 -0.09769 0.06007 -0.09977 0.06111 -0.10163 C 0.0625 -0.1044 0.06406 -0.10695 0.06563 -0.1095 C 0.06892 -0.11598 0.06892 -0.1169 0.07309 -0.12362 C 0.07448 -0.1257 0.07622 -0.12709 0.07761 -0.1294 C 0.07882 -0.13195 0.07917 -0.13496 0.08056 -0.13751 C 0.08368 -0.14376 0.08802 -0.14885 0.09097 -0.15533 C 0.09149 -0.15649 0.10313 -0.18288 0.1059 -0.18727 C 0.10747 -0.18959 0.11007 -0.19075 0.11181 -0.19306 C 0.11406 -0.19607 0.11563 -0.20001 0.11788 -0.20301 C 0.11962 -0.20602 0.12188 -0.20834 0.12379 -0.21112 C 0.125 -0.21297 0.1257 -0.21505 0.12674 -0.21714 C 0.13021 -0.22315 0.13472 -0.22825 0.13715 -0.23496 C 0.14115 -0.24538 0.13854 -0.24075 0.14462 -0.24885 C 0.14879 -0.26528 0.14167 -0.24005 0.15521 -0.2669 C 0.15764 -0.272 0.16233 -0.28149 0.16563 -0.28681 C 0.16701 -0.28889 0.16875 -0.29051 0.16997 -0.2926 C 0.1717 -0.29514 0.17274 -0.29839 0.17448 -0.3007 C 0.17587 -0.30232 0.17778 -0.30278 0.17899 -0.30464 C 0.18438 -0.31227 0.1875 -0.32269 0.19392 -0.32848 C 0.19861 -0.33264 0.19913 -0.33241 0.20295 -0.33843 C 0.20451 -0.34098 0.20556 -0.34399 0.20729 -0.34653 C 0.20868 -0.34815 0.21059 -0.34862 0.21181 -0.35047 C 0.22292 -0.36505 0.21233 -0.35672 0.22379 -0.36436 C 0.22882 -0.37431 0.22448 -0.3676 0.2342 -0.37639 C 0.23629 -0.37801 0.23802 -0.38056 0.24028 -0.38218 C 0.24149 -0.38334 0.24323 -0.38357 0.24462 -0.38426 C 0.24566 -0.38473 0.2467 -0.38565 0.24774 -0.38612 L 0.24774 -0.38612 L 0.24774 -0.38612 " pathEditMode="relative" ptsTypes="AAAAAAAAAAAAAAAAAAAAAAAAAAAAAAAAAAAAAAAAA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5.92593E-6 L 6.94444E-6 5.92593E-6 C 0.00938 0.0007 0.01893 0.00093 0.02831 0.00209 C 0.03178 0.00232 0.03525 0.00325 0.03872 0.00394 L 0.0507 0.00603 C 0.06094 0.00788 0.05765 0.00765 0.06702 0.00996 C 0.07015 0.01066 0.0731 0.01135 0.07605 0.01204 C 0.09098 0.01135 0.10591 0.01158 0.12084 0.00996 C 0.12397 0.0095 0.12674 0.00672 0.12987 0.00603 C 0.15018 0.00047 0.13959 0.00255 0.16112 5.92593E-6 C 0.1665 -0.00184 0.17032 -0.00323 0.17605 -0.00393 C 0.18403 -0.00485 0.19202 -0.00532 0.20001 -0.00601 C 0.20244 -0.00671 0.20487 -0.00717 0.20747 -0.00786 C 0.20938 -0.00856 0.21129 -0.00971 0.21337 -0.00995 C 0.22188 -0.0111 0.23039 -0.0111 0.23872 -0.01203 C 0.24376 -0.01249 0.24879 -0.01319 0.25365 -0.01388 C 0.25851 -0.0162 0.26581 -0.01944 0.27015 -0.0199 L 0.28959 -0.02175 C 0.30053 -0.02129 0.31147 -0.02152 0.3224 -0.0199 C 0.3349 -0.01805 0.32726 -0.01573 0.33577 -0.01388 C 0.36042 -0.00856 0.33456 -0.01481 0.34931 -0.00995 C 0.35174 -0.00902 0.35417 -0.00879 0.35678 -0.00786 C 0.36251 -0.00601 0.36181 -0.00462 0.36858 -0.00208 C 0.37101 -0.00092 0.37362 -0.00092 0.37605 5.92593E-6 C 0.37917 0.00116 0.38508 0.00394 0.38508 0.00394 C 0.38924 0.00325 0.39688 0.00302 0.40157 5.92593E-6 C 0.40313 -0.00115 0.40435 -0.00323 0.40591 -0.00393 C 0.40834 -0.00509 0.41094 -0.00509 0.41337 -0.00601 C 0.41494 -0.00647 0.4165 -0.0074 0.41789 -0.00786 C 0.41893 -0.00995 0.42015 -0.0118 0.42084 -0.01388 C 0.42153 -0.01573 0.42153 -0.01805 0.4224 -0.0199 C 0.42258 -0.02036 0.42344 -0.0199 0.42397 -0.0199 L 0.42397 -0.0199 " pathEditMode="relative" ptsTypes="AAAAAAAAAAAAAAAAAAAAAAAAAAAAAAAAA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2132856"/>
            <a:ext cx="763284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 dirty="0" smtClean="0">
                <a:solidFill>
                  <a:srgbClr val="0070C0"/>
                </a:solidFill>
                <a:latin typeface="Lucida Calligraphy" panose="03010101010101010101" pitchFamily="66" charset="0"/>
              </a:rPr>
              <a:t>WHAT </a:t>
            </a:r>
            <a:r>
              <a:rPr lang="en-US" sz="3600" b="1" u="sng" dirty="0" smtClean="0">
                <a:solidFill>
                  <a:srgbClr val="0070C0"/>
                </a:solidFill>
                <a:latin typeface="Lucida Calligraphy" panose="03010101010101010101" pitchFamily="66" charset="0"/>
              </a:rPr>
              <a:t>TYPES OF FOODS </a:t>
            </a:r>
            <a:r>
              <a:rPr lang="en-US" sz="3600" b="1" dirty="0" smtClean="0">
                <a:solidFill>
                  <a:srgbClr val="0070C0"/>
                </a:solidFill>
                <a:latin typeface="Lucida Calligraphy" panose="03010101010101010101" pitchFamily="66" charset="0"/>
              </a:rPr>
              <a:t>SHOULD YOU EAT EVERY DAY? </a:t>
            </a:r>
          </a:p>
          <a:p>
            <a:pPr algn="ctr">
              <a:lnSpc>
                <a:spcPct val="150000"/>
              </a:lnSpc>
            </a:pPr>
            <a:r>
              <a:rPr lang="en-US" sz="3600" b="1" dirty="0" smtClean="0">
                <a:solidFill>
                  <a:srgbClr val="7030A0"/>
                </a:solidFill>
                <a:latin typeface="Lucida Calligraphy" panose="03010101010101010101" pitchFamily="66" charset="0"/>
              </a:rPr>
              <a:t>WHAT ARE THEY                 </a:t>
            </a:r>
            <a:r>
              <a:rPr lang="en-US" sz="3600" b="1" u="sng" dirty="0" smtClean="0">
                <a:solidFill>
                  <a:srgbClr val="7030A0"/>
                </a:solidFill>
                <a:latin typeface="Lucida Calligraphy" panose="03010101010101010101" pitchFamily="66" charset="0"/>
              </a:rPr>
              <a:t>GOOD FOR?</a:t>
            </a:r>
            <a:endParaRPr lang="ru-RU" sz="3600" u="sng" dirty="0">
              <a:solidFill>
                <a:srgbClr val="7030A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735246"/>
            <a:ext cx="66247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7A37"/>
                </a:solidFill>
                <a:latin typeface="Lucida Calligraphy" panose="03010101010101010101" pitchFamily="66" charset="0"/>
              </a:rPr>
              <a:t>FOOD GROUPS</a:t>
            </a:r>
            <a:endParaRPr lang="ru-RU" sz="3600" dirty="0">
              <a:solidFill>
                <a:srgbClr val="007A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9417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Рисунок 32" descr="J:\1\food_pictures\grapes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7824" y="2904703"/>
            <a:ext cx="1758315" cy="11703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 descr="G:\1\food_pictures\box-cereal-bowl-porridge-298072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3197" y="5547630"/>
            <a:ext cx="1539875" cy="128587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07504" y="260648"/>
            <a:ext cx="88569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7A37"/>
                </a:solidFill>
                <a:latin typeface="Lucida Calligraphy" panose="03010101010101010101" pitchFamily="66" charset="0"/>
              </a:rPr>
              <a:t>What types of food are good for your</a:t>
            </a:r>
          </a:p>
          <a:p>
            <a:pPr algn="ctr"/>
            <a:endParaRPr lang="en-US" sz="1600" b="1" dirty="0" smtClean="0">
              <a:solidFill>
                <a:srgbClr val="007A37"/>
              </a:solidFill>
              <a:latin typeface="Lucida Calligraphy" panose="03010101010101010101" pitchFamily="66" charset="0"/>
            </a:endParaRPr>
          </a:p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Lucida Calligraphy" panose="03010101010101010101" pitchFamily="66" charset="0"/>
              </a:rPr>
              <a:t>SKIN    BRAIN    MUSSLES    BONES ?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J:\1\food_pictures\фккщеы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8399">
            <a:off x="7277222" y="5389024"/>
            <a:ext cx="1702048" cy="1276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G:\1\food_pictures\onion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5805264"/>
            <a:ext cx="1235710" cy="1235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G:\1\food_pictures\celery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1937" y="5930806"/>
            <a:ext cx="1426776" cy="984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G:\1\food_pictures\lobster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99881"/>
            <a:ext cx="1609565" cy="12712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G:\1\food_pictures\beef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4708" y="1772816"/>
            <a:ext cx="1920240" cy="11995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G:\1\food_pictures\264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22165"/>
            <a:ext cx="1135380" cy="11353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G:\1\food_pictures\wpid-pU4nYBOe_HY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3159" y="4635384"/>
            <a:ext cx="1441698" cy="10589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G:\1\food_pictures\7f51a3a5345ba9c48b94a4b1ad3c280b.jp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354" y="5639270"/>
            <a:ext cx="1727835" cy="11506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G:\1\food_pictures\cabbage.jpg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1617" y="5547630"/>
            <a:ext cx="1306195" cy="13061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G:\1\food_pictures\borshch.jpg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0" y="1944220"/>
            <a:ext cx="1177280" cy="1105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 descr="G:\1\food_pictures\bananas.bmp"/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5942" y="4198463"/>
            <a:ext cx="1096746" cy="11016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G:\1\food_pictures\beans.png"/>
          <p:cNvPicPr/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3144" y="3023236"/>
            <a:ext cx="1818640" cy="1212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Рисунок 20" descr="G:\1\food_pictures\lettice.jpg"/>
          <p:cNvPicPr/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883" y="2939839"/>
            <a:ext cx="1578849" cy="12351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Рисунок 21" descr="G:\1\food_pictures\rice.jpg"/>
          <p:cNvPicPr/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756" y="4327671"/>
            <a:ext cx="1848485" cy="1232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Рисунок 22" descr="G:\1\food_pictures\nodles.jpg"/>
          <p:cNvPicPr/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167" y="4696554"/>
            <a:ext cx="1979295" cy="1108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G:\1\food_pictures\cauliflower.jpg"/>
          <p:cNvPicPr/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0577" y="5030742"/>
            <a:ext cx="1594643" cy="1033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Рисунок 23" descr="bread2.bmp"/>
          <p:cNvPicPr/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22946">
            <a:off x="1413086" y="1951094"/>
            <a:ext cx="1236345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Рисунок 24"/>
          <p:cNvPicPr/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2663" y="3901518"/>
            <a:ext cx="1346200" cy="1325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Рисунок 25"/>
          <p:cNvPicPr/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5468" y="2816825"/>
            <a:ext cx="1069470" cy="11410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Рисунок 26"/>
          <p:cNvPicPr/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2134" y="3164014"/>
            <a:ext cx="1125220" cy="10591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Рисунок 27"/>
          <p:cNvPicPr/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548" y="1840443"/>
            <a:ext cx="1085215" cy="10642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Рисунок 28"/>
          <p:cNvPicPr/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3979" y="1901983"/>
            <a:ext cx="1135380" cy="93154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Рисунок 29" descr="G:\1\food_pictures\yogurt_325[1].jpg"/>
          <p:cNvPicPr/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840443"/>
            <a:ext cx="844421" cy="1209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Рисунок 30" descr="G:\1\food_pictures\milk1.jpg"/>
          <p:cNvPicPr/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8058" y="1895815"/>
            <a:ext cx="729966" cy="111849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Рисунок 31" descr="G:\1\food_pictures\broccoli.jpg"/>
          <p:cNvPicPr/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3630261"/>
            <a:ext cx="1718403" cy="1119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Рисунок 33" descr="J:\1\food_pictures\770651534_770651534734140.jpg"/>
          <p:cNvPicPr/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517" y="3839969"/>
            <a:ext cx="1267726" cy="97540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 descr="G:\1\food_pictures\упп1.jpg"/>
          <p:cNvPicPr/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3197" y="4474183"/>
            <a:ext cx="1100535" cy="10176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90853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15816" y="2276872"/>
            <a:ext cx="316835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b="1" dirty="0">
                <a:solidFill>
                  <a:srgbClr val="FF99FF"/>
                </a:solidFill>
                <a:latin typeface="Lucida Calligraphy" panose="03010101010101010101" pitchFamily="66" charset="0"/>
              </a:rPr>
              <a:t>SKIN</a:t>
            </a:r>
            <a:endParaRPr lang="ru-RU" sz="6600" dirty="0">
              <a:solidFill>
                <a:srgbClr val="FF99FF"/>
              </a:solidFill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9278" y="265206"/>
            <a:ext cx="1135380" cy="93154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G:\1\food_pictures\26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5282" y="-7621"/>
            <a:ext cx="1728192" cy="16766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J:\1\food_pictures\grapes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1720">
            <a:off x="3152081" y="194480"/>
            <a:ext cx="2461907" cy="165957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051" y="982713"/>
            <a:ext cx="1080120" cy="11058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G:\1\food_pictures\bananas.bmp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1413">
            <a:off x="7222775" y="671273"/>
            <a:ext cx="1471768" cy="15111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J:\1\food_pictures\Foto-3606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9439" y="2276872"/>
            <a:ext cx="1584176" cy="1584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J:\1\food_pictures\pears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732" y="2303710"/>
            <a:ext cx="1325880" cy="11042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G:\1\food_pictures\broccoli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65" y="5319649"/>
            <a:ext cx="1718403" cy="1119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G:\1\food_pictures\celery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124642"/>
            <a:ext cx="1536287" cy="12017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G:\1\food_pictures\vegetables1.jp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5134037"/>
            <a:ext cx="2073008" cy="15313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J:\1\food_pictures\raw_mixed_nuts_no_peanuts.jpg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407975"/>
            <a:ext cx="2088232" cy="16887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 descr="G:\1\food_pictures\box-cereal-bowl-porridge-2980720.jpg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171" y="3481021"/>
            <a:ext cx="1901917" cy="16436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 descr="G:\1\food_pictures\rice.jpg"/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7" y="3573016"/>
            <a:ext cx="2070648" cy="14954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G:\1\food_pictures\7f51a3a5345ba9c48b94a4b1ad3c280b.jpg"/>
          <p:cNvPicPr/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3703" y="5175804"/>
            <a:ext cx="2029912" cy="14215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50639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750"/>
                            </p:stCondLst>
                            <p:childTnLst>
                              <p:par>
                                <p:cTn id="3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750"/>
                            </p:stCondLst>
                            <p:childTnLst>
                              <p:par>
                                <p:cTn id="4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750"/>
                            </p:stCondLst>
                            <p:childTnLst>
                              <p:par>
                                <p:cTn id="5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712</TotalTime>
  <Words>794</Words>
  <Application>Microsoft Office PowerPoint</Application>
  <PresentationFormat>Экран (4:3)</PresentationFormat>
  <Paragraphs>175</Paragraphs>
  <Slides>32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6" baseType="lpstr">
      <vt:lpstr>Arial</vt:lpstr>
      <vt:lpstr>Calibri</vt:lpstr>
      <vt:lpstr>Lucida Calligraphy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</dc:title>
  <cp:lastModifiedBy>Galina Chuprova</cp:lastModifiedBy>
  <cp:revision>83</cp:revision>
  <cp:lastPrinted>2016-11-27T15:07:35Z</cp:lastPrinted>
  <dcterms:modified xsi:type="dcterms:W3CDTF">2018-01-14T16:58:01Z</dcterms:modified>
</cp:coreProperties>
</file>