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  <p:sldId id="265" r:id="rId11"/>
    <p:sldId id="270" r:id="rId12"/>
    <p:sldId id="266" r:id="rId13"/>
    <p:sldId id="267" r:id="rId14"/>
    <p:sldId id="269" r:id="rId15"/>
    <p:sldId id="276" r:id="rId16"/>
    <p:sldId id="279" r:id="rId17"/>
    <p:sldId id="271" r:id="rId18"/>
    <p:sldId id="280" r:id="rId19"/>
    <p:sldId id="282" r:id="rId20"/>
    <p:sldId id="281" r:id="rId21"/>
    <p:sldId id="273" r:id="rId22"/>
    <p:sldId id="284" r:id="rId23"/>
    <p:sldId id="277" r:id="rId24"/>
    <p:sldId id="285" r:id="rId25"/>
    <p:sldId id="286" r:id="rId26"/>
    <p:sldId id="287" r:id="rId27"/>
    <p:sldId id="288" r:id="rId28"/>
    <p:sldId id="289" r:id="rId29"/>
    <p:sldId id="29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789D-3224-4A7E-832C-220DD272F52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3189-E611-4719-BF51-A8FEDF3D4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789D-3224-4A7E-832C-220DD272F52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3189-E611-4719-BF51-A8FEDF3D4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789D-3224-4A7E-832C-220DD272F52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3189-E611-4719-BF51-A8FEDF3D4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789D-3224-4A7E-832C-220DD272F52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3189-E611-4719-BF51-A8FEDF3D4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789D-3224-4A7E-832C-220DD272F52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3189-E611-4719-BF51-A8FEDF3D4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789D-3224-4A7E-832C-220DD272F52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3189-E611-4719-BF51-A8FEDF3D4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789D-3224-4A7E-832C-220DD272F52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3189-E611-4719-BF51-A8FEDF3D4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789D-3224-4A7E-832C-220DD272F52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3189-E611-4719-BF51-A8FEDF3D4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789D-3224-4A7E-832C-220DD272F52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3189-E611-4719-BF51-A8FEDF3D4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789D-3224-4A7E-832C-220DD272F52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3189-E611-4719-BF51-A8FEDF3D4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789D-3224-4A7E-832C-220DD272F52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3189-E611-4719-BF51-A8FEDF3D4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4789D-3224-4A7E-832C-220DD272F52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63189-E611-4719-BF51-A8FEDF3D4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0"/>
            <a:ext cx="592935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3000" t="3000" r="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9000" r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0</Words>
  <Application>Microsoft Office PowerPoint</Application>
  <PresentationFormat>Экран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Оля</cp:lastModifiedBy>
  <cp:revision>11</cp:revision>
  <dcterms:created xsi:type="dcterms:W3CDTF">2016-09-20T16:37:21Z</dcterms:created>
  <dcterms:modified xsi:type="dcterms:W3CDTF">2016-09-27T12:37:57Z</dcterms:modified>
</cp:coreProperties>
</file>