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58" r:id="rId4"/>
    <p:sldId id="296" r:id="rId5"/>
    <p:sldId id="259" r:id="rId6"/>
    <p:sldId id="260" r:id="rId7"/>
    <p:sldId id="261" r:id="rId8"/>
    <p:sldId id="262" r:id="rId9"/>
    <p:sldId id="267" r:id="rId10"/>
    <p:sldId id="299" r:id="rId11"/>
    <p:sldId id="263" r:id="rId12"/>
    <p:sldId id="264" r:id="rId13"/>
    <p:sldId id="297" r:id="rId14"/>
    <p:sldId id="265" r:id="rId15"/>
    <p:sldId id="266" r:id="rId16"/>
    <p:sldId id="268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68280" autoAdjust="0"/>
  </p:normalViewPr>
  <p:slideViewPr>
    <p:cSldViewPr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65278-A9B1-4EEF-98B1-3B3D8559D9BC}" type="datetimeFigureOut">
              <a:rPr lang="ru-RU" smtClean="0"/>
              <a:pPr/>
              <a:t>10.06.2017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4306D-08E7-441D-B57D-903B538E6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4306D-08E7-441D-B57D-903B538E611D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FBDDD-FBD4-444C-AC74-0A5265042CFF}" type="datetimeFigureOut">
              <a:rPr lang="ru-RU" smtClean="0"/>
              <a:pPr/>
              <a:t>10.06.2017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D3E56-85E0-4B42-8F8A-9CCC9B3407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FBDDD-FBD4-444C-AC74-0A5265042CFF}" type="datetimeFigureOut">
              <a:rPr lang="ru-RU" smtClean="0"/>
              <a:pPr/>
              <a:t>10.06.2017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D3E56-85E0-4B42-8F8A-9CCC9B3407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FBDDD-FBD4-444C-AC74-0A5265042CFF}" type="datetimeFigureOut">
              <a:rPr lang="ru-RU" smtClean="0"/>
              <a:pPr/>
              <a:t>10.06.2017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D3E56-85E0-4B42-8F8A-9CCC9B3407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FBDDD-FBD4-444C-AC74-0A5265042CFF}" type="datetimeFigureOut">
              <a:rPr lang="ru-RU" smtClean="0"/>
              <a:pPr/>
              <a:t>10.06.2017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D3E56-85E0-4B42-8F8A-9CCC9B3407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FBDDD-FBD4-444C-AC74-0A5265042CFF}" type="datetimeFigureOut">
              <a:rPr lang="ru-RU" smtClean="0"/>
              <a:pPr/>
              <a:t>10.06.2017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E0D3E56-85E0-4B42-8F8A-9CCC9B3407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FBDDD-FBD4-444C-AC74-0A5265042CFF}" type="datetimeFigureOut">
              <a:rPr lang="ru-RU" smtClean="0"/>
              <a:pPr/>
              <a:t>10.06.2017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D3E56-85E0-4B42-8F8A-9CCC9B3407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FBDDD-FBD4-444C-AC74-0A5265042CFF}" type="datetimeFigureOut">
              <a:rPr lang="ru-RU" smtClean="0"/>
              <a:pPr/>
              <a:t>10.06.2017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D3E56-85E0-4B42-8F8A-9CCC9B3407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FBDDD-FBD4-444C-AC74-0A5265042CFF}" type="datetimeFigureOut">
              <a:rPr lang="ru-RU" smtClean="0"/>
              <a:pPr/>
              <a:t>10.06.2017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D3E56-85E0-4B42-8F8A-9CCC9B3407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FBDDD-FBD4-444C-AC74-0A5265042CFF}" type="datetimeFigureOut">
              <a:rPr lang="ru-RU" smtClean="0"/>
              <a:pPr/>
              <a:t>10.06.2017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D3E56-85E0-4B42-8F8A-9CCC9B3407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FBDDD-FBD4-444C-AC74-0A5265042CFF}" type="datetimeFigureOut">
              <a:rPr lang="ru-RU" smtClean="0"/>
              <a:pPr/>
              <a:t>10.06.2017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D3E56-85E0-4B42-8F8A-9CCC9B3407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FBDDD-FBD4-444C-AC74-0A5265042CFF}" type="datetimeFigureOut">
              <a:rPr lang="ru-RU" smtClean="0"/>
              <a:pPr/>
              <a:t>10.06.2017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D3E56-85E0-4B42-8F8A-9CCC9B3407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89FBDDD-FBD4-444C-AC74-0A5265042CFF}" type="datetimeFigureOut">
              <a:rPr lang="ru-RU" smtClean="0"/>
              <a:pPr/>
              <a:t>10.06.2017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E0D3E56-85E0-4B42-8F8A-9CCC9B3407F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2914656"/>
          </a:xfrm>
        </p:spPr>
        <p:txBody>
          <a:bodyPr>
            <a:normAutofit/>
          </a:bodyPr>
          <a:lstStyle/>
          <a:p>
            <a:r>
              <a:rPr lang="ru-RU" sz="6000" i="1" dirty="0" smtClean="0"/>
              <a:t>Красота родной</a:t>
            </a:r>
            <a:br>
              <a:rPr lang="ru-RU" sz="6000" i="1" dirty="0" smtClean="0"/>
            </a:br>
            <a:r>
              <a:rPr lang="ru-RU" sz="6000" i="1" dirty="0" smtClean="0"/>
              <a:t>природы</a:t>
            </a:r>
            <a:endParaRPr lang="ru-RU" sz="600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6072206"/>
            <a:ext cx="7143800" cy="57150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Медведица. Этюд. 2015. Холст, масло. 54х30</a:t>
            </a:r>
            <a:endParaRPr lang="ru-RU" sz="2000" dirty="0"/>
          </a:p>
        </p:txBody>
      </p:sp>
      <p:pic>
        <p:nvPicPr>
          <p:cNvPr id="1026" name="Picture 2" descr="C:\Users\User\Pictures\DSCN04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59" y="285728"/>
            <a:ext cx="3929091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4043362" cy="6643710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Где желанные рощи,</a:t>
            </a:r>
            <a:br>
              <a:rPr lang="ru-RU" sz="1800" dirty="0" smtClean="0"/>
            </a:br>
            <a:r>
              <a:rPr lang="ru-RU" sz="1800" dirty="0" smtClean="0"/>
              <a:t>И где дышат поля,</a:t>
            </a:r>
            <a:br>
              <a:rPr lang="ru-RU" sz="1800" dirty="0" smtClean="0"/>
            </a:br>
            <a:r>
              <a:rPr lang="ru-RU" sz="1800" dirty="0" smtClean="0"/>
              <a:t>И степные восходы</a:t>
            </a:r>
            <a:br>
              <a:rPr lang="ru-RU" sz="1800" dirty="0" smtClean="0"/>
            </a:br>
            <a:r>
              <a:rPr lang="ru-RU" sz="1800" dirty="0" smtClean="0"/>
              <a:t>Пламенеют горя.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Подождите Апреля,</a:t>
            </a:r>
            <a:br>
              <a:rPr lang="ru-RU" sz="1800" dirty="0" smtClean="0"/>
            </a:br>
            <a:r>
              <a:rPr lang="ru-RU" sz="1800" dirty="0" smtClean="0"/>
              <a:t>Зацветает рассвет,</a:t>
            </a:r>
            <a:br>
              <a:rPr lang="ru-RU" sz="1800" dirty="0" smtClean="0"/>
            </a:br>
            <a:r>
              <a:rPr lang="ru-RU" sz="1800" dirty="0" smtClean="0"/>
              <a:t>Слышишь пение Леля?</a:t>
            </a:r>
            <a:br>
              <a:rPr lang="ru-RU" sz="1800" dirty="0" smtClean="0"/>
            </a:br>
            <a:r>
              <a:rPr lang="ru-RU" sz="1800" dirty="0" smtClean="0"/>
              <a:t>Он дыханьем согрет.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Подождите Апреля,</a:t>
            </a:r>
            <a:br>
              <a:rPr lang="ru-RU" sz="1800" dirty="0" smtClean="0"/>
            </a:br>
            <a:r>
              <a:rPr lang="ru-RU" sz="1800" dirty="0" smtClean="0"/>
              <a:t>Он спешит, он в пути.</a:t>
            </a:r>
            <a:br>
              <a:rPr lang="ru-RU" sz="1800" dirty="0" smtClean="0"/>
            </a:br>
            <a:r>
              <a:rPr lang="ru-RU" sz="1800" dirty="0" smtClean="0"/>
              <a:t>В эту встречу </a:t>
            </a:r>
            <a:r>
              <a:rPr lang="ru-RU" sz="1800" dirty="0" err="1" smtClean="0"/>
              <a:t>поверя</a:t>
            </a:r>
            <a:r>
              <a:rPr lang="ru-RU" sz="1800" dirty="0" smtClean="0"/>
              <a:t>,</a:t>
            </a:r>
            <a:br>
              <a:rPr lang="ru-RU" sz="1800" dirty="0" smtClean="0"/>
            </a:br>
            <a:r>
              <a:rPr lang="ru-RU" sz="1800" dirty="0" smtClean="0"/>
              <a:t>К нему нужно идти.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Весна на пруду. 2013. Холст, масло. 89х58.</a:t>
            </a:r>
            <a:endParaRPr lang="ru-RU" sz="1800" dirty="0"/>
          </a:p>
        </p:txBody>
      </p:sp>
      <p:pic>
        <p:nvPicPr>
          <p:cNvPr id="3074" name="Picture 2" descr="C:\Users\User\Pictures\DSCN0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85728"/>
            <a:ext cx="3857652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6072206"/>
            <a:ext cx="6858048" cy="64294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Цветущий май. 2012. Холст, масло. 65х80.</a:t>
            </a:r>
            <a:endParaRPr lang="ru-RU" sz="2000" dirty="0"/>
          </a:p>
        </p:txBody>
      </p:sp>
      <p:pic>
        <p:nvPicPr>
          <p:cNvPr id="4098" name="Picture 2" descr="C:\Users\User\Pictures\DSCN04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85728"/>
            <a:ext cx="6643734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Майский закат.</a:t>
            </a:r>
            <a:br>
              <a:rPr lang="ru-RU" dirty="0" smtClean="0"/>
            </a:br>
            <a:r>
              <a:rPr lang="ru-RU" dirty="0" smtClean="0"/>
              <a:t>Надежда Коновалова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 algn="ctr">
              <a:buNone/>
            </a:pPr>
            <a:r>
              <a:rPr lang="ru-RU" dirty="0" smtClean="0"/>
              <a:t>В золотисто-зеленом покрове,</a:t>
            </a:r>
          </a:p>
          <a:p>
            <a:pPr algn="ctr">
              <a:buNone/>
            </a:pPr>
            <a:r>
              <a:rPr lang="ru-RU" dirty="0" smtClean="0"/>
              <a:t>Приходя в изумрудных шумах,</a:t>
            </a:r>
          </a:p>
          <a:p>
            <a:pPr algn="ctr">
              <a:buNone/>
            </a:pPr>
            <a:r>
              <a:rPr lang="ru-RU" dirty="0" smtClean="0"/>
              <a:t>Май чарует то первой любовью,</a:t>
            </a:r>
          </a:p>
          <a:p>
            <a:pPr algn="ctr">
              <a:buNone/>
            </a:pPr>
            <a:r>
              <a:rPr lang="ru-RU" dirty="0" smtClean="0"/>
              <a:t>То смятеньем в усталых умах.</a:t>
            </a:r>
          </a:p>
          <a:p>
            <a:pPr algn="ctr">
              <a:buNone/>
            </a:pPr>
            <a:r>
              <a:rPr lang="ru-RU" dirty="0" smtClean="0"/>
              <a:t> </a:t>
            </a:r>
          </a:p>
          <a:p>
            <a:pPr algn="ctr">
              <a:buNone/>
            </a:pPr>
            <a:r>
              <a:rPr lang="ru-RU" dirty="0" smtClean="0"/>
              <a:t>Мой Аткарск, ты традиций хранитель,</a:t>
            </a:r>
          </a:p>
          <a:p>
            <a:pPr algn="ctr">
              <a:buNone/>
            </a:pPr>
            <a:r>
              <a:rPr lang="ru-RU" dirty="0" smtClean="0"/>
              <a:t>Но не скучен твой сладостный плен,</a:t>
            </a:r>
          </a:p>
          <a:p>
            <a:pPr algn="ctr">
              <a:buNone/>
            </a:pPr>
            <a:r>
              <a:rPr lang="ru-RU" dirty="0" smtClean="0"/>
              <a:t>Когда зеленью свежей наитий</a:t>
            </a:r>
          </a:p>
          <a:p>
            <a:pPr algn="ctr">
              <a:buNone/>
            </a:pPr>
            <a:r>
              <a:rPr lang="ru-RU" dirty="0" smtClean="0"/>
              <a:t>Превозможешь ты мертвенный тлен.</a:t>
            </a:r>
          </a:p>
          <a:p>
            <a:pPr algn="ctr">
              <a:buNone/>
            </a:pPr>
            <a:r>
              <a:rPr lang="ru-RU" dirty="0" smtClean="0"/>
              <a:t> </a:t>
            </a:r>
          </a:p>
          <a:p>
            <a:pPr algn="ctr">
              <a:buNone/>
            </a:pPr>
            <a:r>
              <a:rPr lang="ru-RU" dirty="0" smtClean="0"/>
              <a:t>И дожди золотистого света,</a:t>
            </a:r>
          </a:p>
          <a:p>
            <a:pPr algn="ctr">
              <a:buNone/>
            </a:pPr>
            <a:r>
              <a:rPr lang="ru-RU" dirty="0" smtClean="0"/>
              <a:t>Воплощаясь незрелой листвой,</a:t>
            </a:r>
          </a:p>
          <a:p>
            <a:pPr algn="ctr">
              <a:buNone/>
            </a:pPr>
            <a:r>
              <a:rPr lang="ru-RU" dirty="0" smtClean="0"/>
              <a:t>В предвкушении юного лета</a:t>
            </a:r>
          </a:p>
          <a:p>
            <a:pPr algn="ctr">
              <a:buNone/>
            </a:pPr>
            <a:r>
              <a:rPr lang="ru-RU" dirty="0" smtClean="0"/>
              <a:t>Пишут счастье на лист чистовой.</a:t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143644"/>
            <a:ext cx="8072494" cy="50006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Сирень цветет. 2015. Холст, масло. 67х94.</a:t>
            </a:r>
            <a:endParaRPr lang="ru-RU" sz="2000" dirty="0"/>
          </a:p>
        </p:txBody>
      </p:sp>
      <p:pic>
        <p:nvPicPr>
          <p:cNvPr id="5122" name="Picture 2" descr="C:\Users\User\Pictures\DSCN04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66"/>
            <a:ext cx="7858180" cy="57150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6357958"/>
            <a:ext cx="5500726" cy="357190"/>
          </a:xfrm>
        </p:spPr>
        <p:txBody>
          <a:bodyPr>
            <a:noAutofit/>
          </a:bodyPr>
          <a:lstStyle/>
          <a:p>
            <a:r>
              <a:rPr lang="ru-RU" sz="2000" dirty="0" smtClean="0"/>
              <a:t>Старое дерево. 2012. Холст, масло.  88х70</a:t>
            </a:r>
            <a:endParaRPr lang="ru-RU" sz="2000" dirty="0"/>
          </a:p>
        </p:txBody>
      </p:sp>
      <p:pic>
        <p:nvPicPr>
          <p:cNvPr id="7170" name="Picture 2" descr="C:\Users\User\Pictures\DSCN0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14290"/>
            <a:ext cx="4643470" cy="59293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6072206"/>
            <a:ext cx="6858048" cy="57150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Бурелом на </a:t>
            </a:r>
            <a:r>
              <a:rPr lang="ru-RU" sz="2000" dirty="0" err="1" smtClean="0"/>
              <a:t>Аткаре</a:t>
            </a:r>
            <a:r>
              <a:rPr lang="ru-RU" sz="2000" dirty="0" smtClean="0"/>
              <a:t>. 2005. Холст, масло. 84х58</a:t>
            </a:r>
            <a:endParaRPr lang="ru-RU" sz="2000" dirty="0"/>
          </a:p>
        </p:txBody>
      </p:sp>
      <p:pic>
        <p:nvPicPr>
          <p:cNvPr id="8194" name="Picture 2" descr="C:\Users\User\Pictures\DSCN04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7" y="285728"/>
            <a:ext cx="4357719" cy="57864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143644"/>
            <a:ext cx="8229600" cy="500066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Тропинка. 2015. Холст, масло. 64х44.</a:t>
            </a:r>
            <a:endParaRPr lang="ru-RU" sz="1800" dirty="0"/>
          </a:p>
        </p:txBody>
      </p:sp>
      <p:pic>
        <p:nvPicPr>
          <p:cNvPr id="9218" name="Picture 2" descr="C:\Users\User\Pictures\DSCN05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85728"/>
            <a:ext cx="3929090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86520"/>
            <a:ext cx="8229600" cy="42862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Здание, освещенное солнцем. 2002. Холст, масло. 66Х77.</a:t>
            </a:r>
            <a:endParaRPr lang="ru-RU" sz="1800" dirty="0"/>
          </a:p>
        </p:txBody>
      </p:sp>
      <p:pic>
        <p:nvPicPr>
          <p:cNvPr id="2050" name="Picture 2" descr="C:\Users\User\Pictures\DSCN04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14290"/>
            <a:ext cx="7620291" cy="60007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00768"/>
            <a:ext cx="8229600" cy="642942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Летний день. 2005. картон, масло. 61х79.</a:t>
            </a:r>
            <a:endParaRPr lang="ru-RU" sz="1800" dirty="0"/>
          </a:p>
        </p:txBody>
      </p:sp>
      <p:pic>
        <p:nvPicPr>
          <p:cNvPr id="3074" name="Picture 2" descr="C:\Users\User\Pictures\DSCN05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9" y="357166"/>
            <a:ext cx="7500990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57892"/>
            <a:ext cx="8229600" cy="571504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Рыхтиков</a:t>
            </a:r>
            <a:r>
              <a:rPr lang="ru-RU" sz="2400" dirty="0" smtClean="0"/>
              <a:t> А. Д. Автопортрет. Картон, уголь.</a:t>
            </a:r>
            <a:endParaRPr lang="ru-RU" sz="2400" dirty="0"/>
          </a:p>
        </p:txBody>
      </p:sp>
      <p:pic>
        <p:nvPicPr>
          <p:cNvPr id="1027" name="Picture 3" descr="C:\Users\User\Pictures\DSCN05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85729"/>
            <a:ext cx="4214842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6143644"/>
            <a:ext cx="7643866" cy="50006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Хмурый день</a:t>
            </a:r>
            <a:r>
              <a:rPr lang="ru-RU" sz="2000" dirty="0" smtClean="0"/>
              <a:t>. </a:t>
            </a:r>
            <a:r>
              <a:rPr lang="ru-RU" sz="2000" dirty="0" smtClean="0"/>
              <a:t>2016.Холст, масло. 99х61.</a:t>
            </a:r>
            <a:endParaRPr lang="ru-RU" sz="2000" dirty="0"/>
          </a:p>
        </p:txBody>
      </p:sp>
      <p:pic>
        <p:nvPicPr>
          <p:cNvPr id="4098" name="Picture 2" descr="C:\Users\User\Pictures\DSCN05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336580"/>
            <a:ext cx="3929090" cy="5807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43578"/>
            <a:ext cx="8229600" cy="1000132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Вид на пойму Медведицы. 2016. Холст, масло. 65х99.</a:t>
            </a:r>
            <a:endParaRPr lang="ru-RU" sz="1600" dirty="0"/>
          </a:p>
        </p:txBody>
      </p:sp>
      <p:pic>
        <p:nvPicPr>
          <p:cNvPr id="5122" name="Picture 2" descr="C:\Users\User\Pictures\DSCN04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8143932" cy="5500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57892"/>
            <a:ext cx="8229600" cy="785818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Идолга</a:t>
            </a:r>
            <a:r>
              <a:rPr lang="ru-RU" sz="2000" dirty="0" smtClean="0"/>
              <a:t>. 2015. Холст, масло. 72х94.</a:t>
            </a:r>
            <a:endParaRPr lang="ru-RU" sz="2000" dirty="0"/>
          </a:p>
        </p:txBody>
      </p:sp>
      <p:pic>
        <p:nvPicPr>
          <p:cNvPr id="6146" name="Picture 2" descr="C:\Users\User\Pictures\DSCN05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428604"/>
            <a:ext cx="6830473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00768"/>
            <a:ext cx="8229600" cy="71438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Пейзаж с дорогой. 2016. Холст, масло. 65х79.</a:t>
            </a:r>
            <a:endParaRPr lang="ru-RU" sz="1800" dirty="0"/>
          </a:p>
        </p:txBody>
      </p:sp>
      <p:pic>
        <p:nvPicPr>
          <p:cNvPr id="7170" name="Picture 2" descr="C:\Users\User\Pictures\DSCN04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14290"/>
            <a:ext cx="7000925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6215082"/>
            <a:ext cx="7972452" cy="42862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Заросший мостик на </a:t>
            </a:r>
            <a:r>
              <a:rPr lang="ru-RU" sz="2000" dirty="0" err="1" smtClean="0"/>
              <a:t>Аткаре</a:t>
            </a:r>
            <a:r>
              <a:rPr lang="ru-RU" sz="2000" dirty="0" smtClean="0"/>
              <a:t>. 2017. Холст, масло. 88х91.</a:t>
            </a:r>
            <a:endParaRPr lang="ru-RU" sz="2000" dirty="0"/>
          </a:p>
        </p:txBody>
      </p:sp>
      <p:pic>
        <p:nvPicPr>
          <p:cNvPr id="8194" name="Picture 2" descr="C:\Users\User\Pictures\DSCN04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85728"/>
            <a:ext cx="7215238" cy="57735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15082"/>
            <a:ext cx="8229600" cy="42862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Гроза ушла. 2016. Холст, масло. 95х120.</a:t>
            </a:r>
            <a:endParaRPr lang="ru-RU" sz="2000" dirty="0"/>
          </a:p>
        </p:txBody>
      </p:sp>
      <p:pic>
        <p:nvPicPr>
          <p:cNvPr id="9218" name="Picture 2" descr="C:\Users\User\Pictures\DSCN04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14290"/>
            <a:ext cx="7857320" cy="5832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86520"/>
            <a:ext cx="8229600" cy="42862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На </a:t>
            </a:r>
            <a:r>
              <a:rPr lang="ru-RU" sz="2000" dirty="0" err="1" smtClean="0"/>
              <a:t>Аткаре</a:t>
            </a:r>
            <a:r>
              <a:rPr lang="ru-RU" sz="2000" dirty="0" smtClean="0"/>
              <a:t>. 2013. Холст, масло. 57Х70.</a:t>
            </a:r>
            <a:endParaRPr lang="ru-RU" sz="2000" dirty="0"/>
          </a:p>
        </p:txBody>
      </p:sp>
      <p:pic>
        <p:nvPicPr>
          <p:cNvPr id="1026" name="Picture 2" descr="C:\Users\User\Pictures\DSCN0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52"/>
            <a:ext cx="8208748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86520"/>
            <a:ext cx="8229600" cy="428628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Осенеь</a:t>
            </a:r>
            <a:r>
              <a:rPr lang="ru-RU" sz="2000" dirty="0" smtClean="0"/>
              <a:t> </a:t>
            </a:r>
            <a:r>
              <a:rPr lang="ru-RU" sz="2000" dirty="0" smtClean="0"/>
              <a:t>на пруду. 2016. Холст, масло. 82х104.</a:t>
            </a:r>
            <a:endParaRPr lang="ru-RU" sz="2000" dirty="0"/>
          </a:p>
        </p:txBody>
      </p:sp>
      <p:pic>
        <p:nvPicPr>
          <p:cNvPr id="2050" name="Picture 2" descr="C:\Users\User\Pictures\DSCN0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8072494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3071834" cy="628652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Отзвенело солнечное лето. Н. Ищенко.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Отзвенело солнечное лето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Песней соловьиною в саду.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Ни в вечерний час, ни в час рассвета,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Я к тебе уж больше не приду.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                                 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Сосенки. 2015. Холст, масло. 63х49.</a:t>
            </a:r>
            <a:endParaRPr lang="ru-RU" sz="2000" dirty="0"/>
          </a:p>
        </p:txBody>
      </p:sp>
      <p:pic>
        <p:nvPicPr>
          <p:cNvPr id="3074" name="Picture 2" descr="C:\Users\User\Pictures\DSCN05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88111"/>
            <a:ext cx="5286412" cy="57126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00306"/>
            <a:ext cx="3857620" cy="4143404"/>
          </a:xfrm>
        </p:spPr>
        <p:txBody>
          <a:bodyPr>
            <a:normAutofit fontScale="90000"/>
          </a:bodyPr>
          <a:lstStyle/>
          <a:p>
            <a:r>
              <a:rPr lang="ru-RU" sz="2000" i="1" dirty="0" smtClean="0"/>
              <a:t>Налетает легкая прохлада,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Гуще стала неба синева.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На скамейках, на дорожках сада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Всюду пожелтевшая трава.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Осинник. 2014. Холст, масло. 86х63.</a:t>
            </a:r>
            <a:endParaRPr lang="ru-RU" sz="2000" dirty="0"/>
          </a:p>
        </p:txBody>
      </p:sp>
      <p:pic>
        <p:nvPicPr>
          <p:cNvPr id="4098" name="Picture 2" descr="C:\Users\User\Pictures\DSCN04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288" y="243581"/>
            <a:ext cx="4998430" cy="62572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6143644"/>
            <a:ext cx="6786610" cy="50006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Последний снег.  2017. Холст, масло. 42Х90</a:t>
            </a:r>
            <a:endParaRPr lang="ru-RU" sz="2000" dirty="0"/>
          </a:p>
        </p:txBody>
      </p:sp>
      <p:pic>
        <p:nvPicPr>
          <p:cNvPr id="2050" name="Picture 2" descr="C:\Users\User\Pictures\DSCN0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14290"/>
            <a:ext cx="7929618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86520"/>
            <a:ext cx="8229600" cy="357190"/>
          </a:xfrm>
        </p:spPr>
        <p:txBody>
          <a:bodyPr>
            <a:noAutofit/>
          </a:bodyPr>
          <a:lstStyle/>
          <a:p>
            <a:r>
              <a:rPr lang="ru-RU" sz="2000" dirty="0" smtClean="0"/>
              <a:t>На </a:t>
            </a:r>
            <a:r>
              <a:rPr lang="ru-RU" sz="2000" dirty="0" err="1" smtClean="0"/>
              <a:t>Аткаре</a:t>
            </a:r>
            <a:r>
              <a:rPr lang="ru-RU" sz="2000" dirty="0" smtClean="0"/>
              <a:t>. 2014. Холст, масло. 47х72.</a:t>
            </a:r>
            <a:endParaRPr lang="ru-RU" sz="2000" dirty="0"/>
          </a:p>
        </p:txBody>
      </p:sp>
      <p:pic>
        <p:nvPicPr>
          <p:cNvPr id="5122" name="Picture 2" descr="C:\Users\User\Pictures\DSCN05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4165" y="285728"/>
            <a:ext cx="7547380" cy="57150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4071966" cy="642942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Летних дней избыточного счастья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Пролетела жаркая пора.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Впереди и слякоть, и ненастье,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Ведь стоит уж осень у двора.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Осень. 2015. Холст, масло. 63х49</a:t>
            </a:r>
            <a:endParaRPr lang="ru-RU" sz="2000" dirty="0"/>
          </a:p>
        </p:txBody>
      </p:sp>
      <p:pic>
        <p:nvPicPr>
          <p:cNvPr id="7170" name="Picture 2" descr="C:\Users\User\Pictures\DSCN04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4003" y="251328"/>
            <a:ext cx="4724277" cy="60351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6286520"/>
            <a:ext cx="7400948" cy="357190"/>
          </a:xfrm>
        </p:spPr>
        <p:txBody>
          <a:bodyPr>
            <a:noAutofit/>
          </a:bodyPr>
          <a:lstStyle/>
          <a:p>
            <a:r>
              <a:rPr lang="ru-RU" sz="2000" dirty="0" smtClean="0"/>
              <a:t>Осень</a:t>
            </a:r>
            <a:r>
              <a:rPr lang="ru-RU" sz="2000" dirty="0" smtClean="0"/>
              <a:t>. </a:t>
            </a:r>
            <a:r>
              <a:rPr lang="ru-RU" sz="2000" dirty="0" smtClean="0"/>
              <a:t>3013. Холст, масло. 61х99.</a:t>
            </a:r>
            <a:endParaRPr lang="ru-RU" sz="2000" dirty="0"/>
          </a:p>
        </p:txBody>
      </p:sp>
      <p:pic>
        <p:nvPicPr>
          <p:cNvPr id="8194" name="Picture 2" descr="C:\Users\User\Pictures\DSCN04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214290"/>
            <a:ext cx="8072493" cy="59175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6215082"/>
            <a:ext cx="7829576" cy="50006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Этюд с домиками. 2015. Холст, масло. 32хх40</a:t>
            </a:r>
            <a:endParaRPr lang="ru-RU" sz="2000" dirty="0"/>
          </a:p>
        </p:txBody>
      </p:sp>
      <p:pic>
        <p:nvPicPr>
          <p:cNvPr id="9218" name="Picture 2" descr="C:\Users\User\Pictures\DSCN04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7858180" cy="57372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4286280" cy="6357982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800" i="1" dirty="0" smtClean="0"/>
              <a:t>По утрам холодные туманы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i="1" dirty="0" smtClean="0"/>
              <a:t>По гористым стелятся лугам,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i="1" dirty="0" smtClean="0"/>
              <a:t>Вслед за журавлиным караваном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i="1" dirty="0" smtClean="0"/>
              <a:t>Улетел бы с криком, утром рано,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i="1" dirty="0" smtClean="0"/>
              <a:t>Чтобы молча лечь… к твоим… ногам…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Осенний пруд. 2016. Холст, масло. 99Х61.</a:t>
            </a:r>
            <a:endParaRPr lang="ru-RU" sz="2000" dirty="0"/>
          </a:p>
        </p:txBody>
      </p:sp>
      <p:pic>
        <p:nvPicPr>
          <p:cNvPr id="10242" name="Picture 2" descr="C:\Users\User\Pictures\DSCN04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85728"/>
            <a:ext cx="4357718" cy="62865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86520"/>
            <a:ext cx="8229600" cy="42862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Осень на Медведице. 2017. Холст, масло. 91х102.</a:t>
            </a:r>
            <a:endParaRPr lang="ru-RU" sz="2000" dirty="0"/>
          </a:p>
        </p:txBody>
      </p:sp>
      <p:pic>
        <p:nvPicPr>
          <p:cNvPr id="12290" name="Picture 2" descr="C:\Users\User\Pictures\DSCN04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14290"/>
            <a:ext cx="7643866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3214710" cy="6357982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Покорная осень. </a:t>
            </a:r>
            <a:br>
              <a:rPr lang="ru-RU" sz="2000" dirty="0" smtClean="0"/>
            </a:br>
            <a:r>
              <a:rPr lang="ru-RU" sz="2000" dirty="0" smtClean="0"/>
              <a:t>Н. </a:t>
            </a:r>
            <a:r>
              <a:rPr lang="ru-RU" sz="2000" dirty="0" err="1" smtClean="0"/>
              <a:t>Пегушев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Отгуляла, отзвучала осень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С теплым хлебом, свадьбами пропела,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Накормила, как смогла, сумела,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Только вот в Любви не преуспела.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Насладилась торжеством, раздольем,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Тысячи сердец благодарила,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Пробежала опустевшим Полем,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Добротою Души напоила.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Медведица. 2015. Холст, масло. 38х44.</a:t>
            </a:r>
            <a:endParaRPr lang="ru-RU" sz="2000" dirty="0"/>
          </a:p>
        </p:txBody>
      </p:sp>
      <p:pic>
        <p:nvPicPr>
          <p:cNvPr id="13314" name="Picture 2" descr="C:\Users\User\Pictures\DSCN0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1000108"/>
            <a:ext cx="5211209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143644"/>
            <a:ext cx="8229600" cy="50006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Старый дом. 2009. Холст, масло. 52х70.</a:t>
            </a:r>
            <a:endParaRPr lang="ru-RU" sz="2000" dirty="0"/>
          </a:p>
        </p:txBody>
      </p:sp>
      <p:pic>
        <p:nvPicPr>
          <p:cNvPr id="14338" name="Picture 2" descr="C:\Users\User\Pictures\DSCN04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85728"/>
            <a:ext cx="6858048" cy="55973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3571900" cy="6429420"/>
          </a:xfrm>
        </p:spPr>
        <p:txBody>
          <a:bodyPr>
            <a:normAutofit fontScale="90000"/>
          </a:bodyPr>
          <a:lstStyle/>
          <a:p>
            <a:r>
              <a:rPr lang="ru-RU" sz="2000" i="1" dirty="0" smtClean="0"/>
              <a:t>Захотелось ей Тепла и Счастья,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В светлом доме Радости и Ласки,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Друга дорогого, Вдохновенья,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Пусть далекой, но желанной сказки.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Но декабрьский Ветер, как и прежде,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Застелил ей зимнюю кровать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И дохнул морозною Метелью.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Приказал: «Должна ты тихо спать».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Осень. 2003. Холст, масло. 81Х59.</a:t>
            </a:r>
            <a:endParaRPr lang="ru-RU" sz="2000" dirty="0"/>
          </a:p>
        </p:txBody>
      </p:sp>
      <p:pic>
        <p:nvPicPr>
          <p:cNvPr id="15362" name="Picture 2" descr="C:\Users\User\Pictures\DSCN0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285728"/>
            <a:ext cx="4643470" cy="62865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6143644"/>
            <a:ext cx="4786346" cy="57150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Осенний день. 2015. Холст, масло. 32х36.</a:t>
            </a:r>
            <a:endParaRPr lang="ru-RU" sz="2000" dirty="0"/>
          </a:p>
        </p:txBody>
      </p:sp>
      <p:pic>
        <p:nvPicPr>
          <p:cNvPr id="16386" name="Picture 2" descr="C:\Users\User\Pictures\DSCN04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85728"/>
            <a:ext cx="6572296" cy="56835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Аткарск. Ранняя весна</a:t>
            </a:r>
            <a:br>
              <a:rPr lang="ru-RU" dirty="0" smtClean="0"/>
            </a:br>
            <a:r>
              <a:rPr lang="ru-RU" dirty="0" smtClean="0"/>
              <a:t>Надежда Коновалова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 algn="ctr">
              <a:buNone/>
            </a:pPr>
            <a:r>
              <a:rPr lang="ru-RU" dirty="0" smtClean="0"/>
              <a:t>Ты даже неопрятною весною,</a:t>
            </a:r>
          </a:p>
          <a:p>
            <a:pPr algn="ctr">
              <a:buNone/>
            </a:pPr>
            <a:r>
              <a:rPr lang="ru-RU" dirty="0" smtClean="0"/>
              <a:t>Зажмурившись на солнце поутру,</a:t>
            </a:r>
          </a:p>
          <a:p>
            <a:pPr algn="ctr">
              <a:buNone/>
            </a:pPr>
            <a:r>
              <a:rPr lang="ru-RU" dirty="0" smtClean="0"/>
              <a:t>Томимый непонятною виною,</a:t>
            </a:r>
          </a:p>
          <a:p>
            <a:pPr algn="ctr">
              <a:buNone/>
            </a:pPr>
            <a:r>
              <a:rPr lang="ru-RU" dirty="0" smtClean="0"/>
              <a:t>Готовишься воскреснуть на миру.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 algn="ctr">
              <a:buNone/>
            </a:pPr>
            <a:r>
              <a:rPr lang="ru-RU" dirty="0" smtClean="0"/>
              <a:t>Слепого ожиданья бродят соки,</a:t>
            </a:r>
          </a:p>
          <a:p>
            <a:pPr algn="ctr">
              <a:buNone/>
            </a:pPr>
            <a:r>
              <a:rPr lang="ru-RU" dirty="0" err="1" smtClean="0"/>
              <a:t>Наощупь</a:t>
            </a:r>
            <a:r>
              <a:rPr lang="ru-RU" dirty="0" smtClean="0"/>
              <a:t> ищущие свой причал,</a:t>
            </a:r>
          </a:p>
          <a:p>
            <a:pPr algn="ctr">
              <a:buNone/>
            </a:pPr>
            <a:r>
              <a:rPr lang="ru-RU" dirty="0" smtClean="0"/>
              <a:t>И в голых кронах увязают сроки</a:t>
            </a:r>
          </a:p>
          <a:p>
            <a:pPr algn="ctr">
              <a:buNone/>
            </a:pPr>
            <a:r>
              <a:rPr lang="ru-RU" dirty="0" smtClean="0"/>
              <a:t>Твоих, Аткарск, неведомых начал.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4286280" cy="642942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И Она заботливо, покорно,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Затушила в полночь свою Печь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И решила снова </a:t>
            </a:r>
            <a:r>
              <a:rPr lang="ru-RU" sz="2000" i="1" dirty="0" err="1" smtClean="0"/>
              <a:t>беззадорно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В снеговую гладь надолго лечь.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Отгуляла, отзвучала осень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С теплым хлебом, Свадьбами пропела,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Накормила, как смогла, сумела,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Только вот в Любви не преуспела.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Старый дворик. 2002. Холст, масло. 44х33.</a:t>
            </a:r>
            <a:endParaRPr lang="ru-RU" sz="2000" dirty="0"/>
          </a:p>
        </p:txBody>
      </p:sp>
      <p:pic>
        <p:nvPicPr>
          <p:cNvPr id="18434" name="Picture 2" descr="C:\Users\User\Pictures\DSCN0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23833"/>
            <a:ext cx="4143404" cy="5776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6215082"/>
            <a:ext cx="6429420" cy="50006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Осень. Этюд. 2015. Холст, масло. 33х55</a:t>
            </a:r>
            <a:endParaRPr lang="ru-RU" sz="2000" dirty="0"/>
          </a:p>
        </p:txBody>
      </p:sp>
      <p:pic>
        <p:nvPicPr>
          <p:cNvPr id="19458" name="Picture 2" descr="C:\Users\User\Pictures\DSCN05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3" y="285729"/>
            <a:ext cx="7358114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143644"/>
            <a:ext cx="8229600" cy="57150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Зимний день. 2015. Холст, масло. 60х80.</a:t>
            </a:r>
            <a:endParaRPr lang="ru-RU" sz="2000" dirty="0"/>
          </a:p>
        </p:txBody>
      </p:sp>
      <p:pic>
        <p:nvPicPr>
          <p:cNvPr id="20482" name="Picture 2" descr="C:\Users\User\Pictures\DSCN05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14291"/>
            <a:ext cx="7429551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3143272" cy="614366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Подождите Апреля </a:t>
            </a:r>
            <a:br>
              <a:rPr lang="ru-RU" sz="1800" dirty="0" smtClean="0"/>
            </a:br>
            <a:r>
              <a:rPr lang="ru-RU" sz="1800" dirty="0" smtClean="0"/>
              <a:t>Н. А. </a:t>
            </a:r>
            <a:r>
              <a:rPr lang="ru-RU" sz="1800" dirty="0" err="1" smtClean="0"/>
              <a:t>Пегушев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Подождите Апреля,</a:t>
            </a:r>
            <a:br>
              <a:rPr lang="ru-RU" sz="1800" dirty="0" smtClean="0"/>
            </a:br>
            <a:r>
              <a:rPr lang="ru-RU" sz="1800" dirty="0" smtClean="0"/>
              <a:t>Когда солнце взойдет,</a:t>
            </a:r>
            <a:br>
              <a:rPr lang="ru-RU" sz="1800" dirty="0" smtClean="0"/>
            </a:br>
            <a:r>
              <a:rPr lang="ru-RU" sz="1800" dirty="0" smtClean="0"/>
              <a:t>Как набухнет рябина,</a:t>
            </a:r>
            <a:br>
              <a:rPr lang="ru-RU" sz="1800" dirty="0" smtClean="0"/>
            </a:br>
            <a:r>
              <a:rPr lang="ru-RU" sz="1800" dirty="0" smtClean="0"/>
              <a:t>И земля отойдет.</a:t>
            </a:r>
            <a:br>
              <a:rPr lang="ru-RU" sz="1800" dirty="0" smtClean="0"/>
            </a:br>
            <a:r>
              <a:rPr lang="ru-RU" sz="1800" dirty="0" smtClean="0"/>
              <a:t>От заносов, метелей,</a:t>
            </a:r>
            <a:br>
              <a:rPr lang="ru-RU" sz="1800" dirty="0" smtClean="0"/>
            </a:br>
            <a:r>
              <a:rPr lang="ru-RU" sz="1800" dirty="0" smtClean="0"/>
              <a:t>Поцелуев ветров,</a:t>
            </a:r>
            <a:br>
              <a:rPr lang="ru-RU" sz="1800" dirty="0" smtClean="0"/>
            </a:br>
            <a:r>
              <a:rPr lang="ru-RU" sz="1800" dirty="0" smtClean="0"/>
              <a:t>Что уже надоели,</a:t>
            </a:r>
            <a:br>
              <a:rPr lang="ru-RU" sz="1800" dirty="0" smtClean="0"/>
            </a:br>
            <a:r>
              <a:rPr lang="ru-RU" sz="1800" dirty="0" smtClean="0"/>
              <a:t>Отмороженных снов.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Паводок на </a:t>
            </a:r>
            <a:r>
              <a:rPr lang="ru-RU" sz="1800" dirty="0" err="1" smtClean="0"/>
              <a:t>Аткаре</a:t>
            </a:r>
            <a:r>
              <a:rPr lang="ru-RU" sz="1800" dirty="0" smtClean="0"/>
              <a:t>. 2012. Холст, масло. 64х75</a:t>
            </a:r>
            <a:endParaRPr lang="ru-RU" sz="1800" dirty="0"/>
          </a:p>
        </p:txBody>
      </p:sp>
      <p:pic>
        <p:nvPicPr>
          <p:cNvPr id="3074" name="Picture 2" descr="C:\Users\User\Pictures\DSCN04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714356"/>
            <a:ext cx="5214974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6143644"/>
            <a:ext cx="7429552" cy="500066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Медведица. 2017.  холст, масло.  53х78</a:t>
            </a:r>
            <a:endParaRPr lang="ru-RU" sz="1800" dirty="0"/>
          </a:p>
        </p:txBody>
      </p:sp>
      <p:pic>
        <p:nvPicPr>
          <p:cNvPr id="5122" name="Picture 2" descr="C:\Users\User\Pictures\DSCN04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08625"/>
            <a:ext cx="7643866" cy="57207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186766" cy="114300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Весна на Медведице. 2017. Холст, масло. 33х55.</a:t>
            </a:r>
            <a:endParaRPr lang="ru-RU" sz="1800" dirty="0"/>
          </a:p>
        </p:txBody>
      </p:sp>
      <p:pic>
        <p:nvPicPr>
          <p:cNvPr id="6146" name="Picture 2" descr="C:\Users\User\Pictures\DSCN04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328" y="173227"/>
            <a:ext cx="8481514" cy="49702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000768"/>
            <a:ext cx="8115328" cy="64294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Последний снег. Медведица. 2015. Холст, масло. 80х105.</a:t>
            </a:r>
            <a:endParaRPr lang="ru-RU" sz="2000" dirty="0"/>
          </a:p>
        </p:txBody>
      </p:sp>
      <p:pic>
        <p:nvPicPr>
          <p:cNvPr id="7170" name="Picture 2" descr="C:\Users\User\Pictures\DSCN05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285728"/>
            <a:ext cx="8072493" cy="5643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4357718" cy="6215106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Чтобы грудь порасправив,</a:t>
            </a:r>
            <a:br>
              <a:rPr lang="ru-RU" sz="1800" dirty="0" smtClean="0"/>
            </a:br>
            <a:r>
              <a:rPr lang="ru-RU" sz="1800" dirty="0" smtClean="0"/>
              <a:t>Задышала река,</a:t>
            </a:r>
            <a:br>
              <a:rPr lang="ru-RU" sz="1800" dirty="0" smtClean="0"/>
            </a:br>
            <a:r>
              <a:rPr lang="ru-RU" sz="1800" dirty="0" smtClean="0"/>
              <a:t>Ледоходом поздравив,</a:t>
            </a:r>
            <a:br>
              <a:rPr lang="ru-RU" sz="1800" dirty="0" smtClean="0"/>
            </a:br>
            <a:r>
              <a:rPr lang="ru-RU" sz="1800" dirty="0" smtClean="0"/>
              <a:t>Как в былые века.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Подождите Апреля</a:t>
            </a:r>
            <a:br>
              <a:rPr lang="ru-RU" sz="1800" dirty="0" smtClean="0"/>
            </a:br>
            <a:r>
              <a:rPr lang="ru-RU" sz="1800" dirty="0" smtClean="0"/>
              <a:t>Зимней ночью, в глуши,</a:t>
            </a:r>
            <a:br>
              <a:rPr lang="ru-RU" sz="1800" dirty="0" smtClean="0"/>
            </a:br>
            <a:r>
              <a:rPr lang="ru-RU" sz="1800" dirty="0" smtClean="0"/>
              <a:t>Потерпи ты, </a:t>
            </a:r>
            <a:r>
              <a:rPr lang="ru-RU" sz="1800" dirty="0" err="1" smtClean="0"/>
              <a:t>Аделя</a:t>
            </a:r>
            <a:r>
              <a:rPr lang="ru-RU" sz="1800" dirty="0" smtClean="0"/>
              <a:t>,</a:t>
            </a:r>
            <a:br>
              <a:rPr lang="ru-RU" sz="1800" dirty="0" smtClean="0"/>
            </a:br>
            <a:r>
              <a:rPr lang="ru-RU" sz="1800" dirty="0" smtClean="0"/>
              <a:t>Я пишу для души.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Что зовется Вселенной,</a:t>
            </a:r>
            <a:br>
              <a:rPr lang="ru-RU" sz="1800" dirty="0" smtClean="0"/>
            </a:br>
            <a:r>
              <a:rPr lang="ru-RU" sz="1800" dirty="0" smtClean="0"/>
              <a:t>И твой мир для меня.</a:t>
            </a:r>
            <a:br>
              <a:rPr lang="ru-RU" sz="1800" dirty="0" smtClean="0"/>
            </a:br>
            <a:r>
              <a:rPr lang="ru-RU" sz="1800" dirty="0" smtClean="0"/>
              <a:t>Этот месяц весенний</a:t>
            </a:r>
            <a:br>
              <a:rPr lang="ru-RU" sz="1800" dirty="0" smtClean="0"/>
            </a:br>
            <a:r>
              <a:rPr lang="ru-RU" sz="1800" dirty="0" smtClean="0"/>
              <a:t>Тебя манит, любя.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Весна. 2016. Бумага, акварель. 60х40</a:t>
            </a:r>
            <a:endParaRPr lang="ru-RU" sz="1800" dirty="0"/>
          </a:p>
        </p:txBody>
      </p:sp>
      <p:pic>
        <p:nvPicPr>
          <p:cNvPr id="6146" name="Picture 2" descr="C:\Users\User\Pictures\DSCN05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642918"/>
            <a:ext cx="4143404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289</TotalTime>
  <Words>348</Words>
  <Application>Microsoft Office PowerPoint</Application>
  <PresentationFormat>Экран (4:3)</PresentationFormat>
  <Paragraphs>69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Апекс</vt:lpstr>
      <vt:lpstr>Красота родной природы</vt:lpstr>
      <vt:lpstr>Рыхтиков А. Д. Автопортрет. Картон, уголь.</vt:lpstr>
      <vt:lpstr>Последний снег.  2017. Холст, масло. 42Х90</vt:lpstr>
      <vt:lpstr> Аткарск. Ранняя весна Надежда Коновалова </vt:lpstr>
      <vt:lpstr>Подождите Апреля  Н. А. Пегушев  Подождите Апреля, Когда солнце взойдет, Как набухнет рябина, И земля отойдет. От заносов, метелей, Поцелуев ветров, Что уже надоели, Отмороженных снов.          Паводок на Аткаре. 2012. Холст, масло. 64х75</vt:lpstr>
      <vt:lpstr>Медведица. 2017.  холст, масло.  53х78</vt:lpstr>
      <vt:lpstr>Весна на Медведице. 2017. Холст, масло. 33х55.</vt:lpstr>
      <vt:lpstr>Последний снег. Медведица. 2015. Холст, масло. 80х105.</vt:lpstr>
      <vt:lpstr>     Чтобы грудь порасправив, Задышала река, Ледоходом поздравив, Как в былые века.  Подождите Апреля Зимней ночью, в глуши, Потерпи ты, Аделя, Я пишу для души.  Что зовется Вселенной, И твой мир для меня. Этот месяц весенний Тебя манит, любя.      Весна. 2016. Бумага, акварель. 60х40</vt:lpstr>
      <vt:lpstr>Медведица. Этюд. 2015. Холст, масло. 54х30</vt:lpstr>
      <vt:lpstr>     Где желанные рощи, И где дышат поля, И степные восходы Пламенеют горя.  Подождите Апреля, Зацветает рассвет, Слышишь пение Леля? Он дыханьем согрет.  Подождите Апреля, Он спешит, он в пути. В эту встречу поверя, К нему нужно идти.       Весна на пруду. 2013. Холст, масло. 89х58.</vt:lpstr>
      <vt:lpstr>Цветущий май. 2012. Холст, масло. 65х80.</vt:lpstr>
      <vt:lpstr> Майский закат. Надежда Коновалова </vt:lpstr>
      <vt:lpstr>Сирень цветет. 2015. Холст, масло. 67х94.</vt:lpstr>
      <vt:lpstr>Старое дерево. 2012. Холст, масло.  88х70</vt:lpstr>
      <vt:lpstr>Бурелом на Аткаре. 2005. Холст, масло. 84х58</vt:lpstr>
      <vt:lpstr>Тропинка. 2015. Холст, масло. 64х44.</vt:lpstr>
      <vt:lpstr>Здание, освещенное солнцем. 2002. Холст, масло. 66Х77.</vt:lpstr>
      <vt:lpstr>Летний день. 2005. картон, масло. 61х79.</vt:lpstr>
      <vt:lpstr>Хмурый день. 2016.Холст, масло. 99х61.</vt:lpstr>
      <vt:lpstr>Вид на пойму Медведицы. 2016. Холст, масло. 65х99.</vt:lpstr>
      <vt:lpstr>Идолга. 2015. Холст, масло. 72х94.</vt:lpstr>
      <vt:lpstr>Пейзаж с дорогой. 2016. Холст, масло. 65х79.</vt:lpstr>
      <vt:lpstr>Заросший мостик на Аткаре. 2017. Холст, масло. 88х91.</vt:lpstr>
      <vt:lpstr>Гроза ушла. 2016. Холст, масло. 95х120.</vt:lpstr>
      <vt:lpstr>На Аткаре. 2013. Холст, масло. 57Х70.</vt:lpstr>
      <vt:lpstr>Осенеь на пруду. 2016. Холст, масло. 82х104.</vt:lpstr>
      <vt:lpstr>Отзвенело солнечное лето. Н. Ищенко.  Отзвенело солнечное лето Песней соловьиною в саду. Ни в вечерний час, ни в час рассвета, Я к тебе уж больше не приду.                                                        Сосенки. 2015. Холст, масло. 63х49.</vt:lpstr>
      <vt:lpstr>Налетает легкая прохлада, Гуще стала неба синева. На скамейках, на дорожках сада Всюду пожелтевшая трава.         Осинник. 2014. Холст, масло. 86х63.</vt:lpstr>
      <vt:lpstr>На Аткаре. 2014. Холст, масло. 47х72.</vt:lpstr>
      <vt:lpstr>  Летних дней избыточного счастья Пролетела жаркая пора. Впереди и слякоть, и ненастье, Ведь стоит уж осень у двора.               Осень. 2015. Холст, масло. 63х49</vt:lpstr>
      <vt:lpstr>Осень. 3013. Холст, масло. 61х99.</vt:lpstr>
      <vt:lpstr>Этюд с домиками. 2015. Холст, масло. 32хх40</vt:lpstr>
      <vt:lpstr>     По утрам холодные туманы По гористым стелятся лугам, Вслед за журавлиным караваном Улетел бы с криком, утром рано, Чтобы молча лечь… к твоим… ногам…            Осенний пруд. 2016. Холст, масло. 99Х61.</vt:lpstr>
      <vt:lpstr>Осень на Медведице. 2017. Холст, масло. 91х102.</vt:lpstr>
      <vt:lpstr>Покорная осень.  Н. Пегушев.  Отгуляла, отзвучала осень С теплым хлебом, свадьбами пропела, Накормила, как смогла, сумела, Только вот в Любви не преуспела. Насладилась торжеством, раздольем, Тысячи сердец благодарила, Пробежала опустевшим Полем, Добротою Души напоила.   Медведица. 2015. Холст, масло. 38х44.</vt:lpstr>
      <vt:lpstr>Старый дом. 2009. Холст, масло. 52х70.</vt:lpstr>
      <vt:lpstr>Захотелось ей Тепла и Счастья, В светлом доме Радости и Ласки, Друга дорогого, Вдохновенья, Пусть далекой, но желанной сказки. Но декабрьский Ветер, как и прежде, Застелил ей зимнюю кровать И дохнул морозною Метелью. Приказал: «Должна ты тихо спать».    Осень. 2003. Холст, масло. 81Х59.</vt:lpstr>
      <vt:lpstr>Осенний день. 2015. Холст, масло. 32х36.</vt:lpstr>
      <vt:lpstr>   И Она заботливо, покорно, Затушила в полночь свою Печь И решила снова беззадорно В снеговую гладь надолго лечь. Отгуляла, отзвучала осень С теплым хлебом, Свадьбами пропела, Накормила, как смогла, сумела, Только вот в Любви не преуспела.          Старый дворик. 2002. Холст, масло. 44х33.</vt:lpstr>
      <vt:lpstr>Осень. Этюд. 2015. Холст, масло. 33х55</vt:lpstr>
      <vt:lpstr>Зимний день. 2015. Холст, масло. 60х80.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Красота родной природы</dc:title>
  <dc:creator>User</dc:creator>
  <cp:lastModifiedBy>User</cp:lastModifiedBy>
  <cp:revision>30</cp:revision>
  <dcterms:created xsi:type="dcterms:W3CDTF">2017-05-20T07:46:09Z</dcterms:created>
  <dcterms:modified xsi:type="dcterms:W3CDTF">2017-06-10T07:12:54Z</dcterms:modified>
</cp:coreProperties>
</file>