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8" r:id="rId9"/>
    <p:sldId id="262" r:id="rId10"/>
    <p:sldId id="265" r:id="rId11"/>
    <p:sldId id="264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7" autoAdjust="0"/>
    <p:restoredTop sz="95872" autoAdjust="0"/>
  </p:normalViewPr>
  <p:slideViewPr>
    <p:cSldViewPr>
      <p:cViewPr>
        <p:scale>
          <a:sx n="101" d="100"/>
          <a:sy n="101" d="100"/>
        </p:scale>
        <p:origin x="-10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1E875B-A0B2-41BF-A6DC-7FC6F97B93B4}" type="doc">
      <dgm:prSet loTypeId="urn:microsoft.com/office/officeart/2008/layout/HalfCircleOrganizationChart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E82E675-DE18-409F-91D1-6A7091D52840}">
      <dgm:prSet phldrT="[Текст]" custT="1"/>
      <dgm:spPr/>
      <dgm:t>
        <a:bodyPr/>
        <a:lstStyle/>
        <a:p>
          <a:r>
            <a:rPr lang="ru-RU" sz="2800" b="1" dirty="0" smtClean="0">
              <a:solidFill>
                <a:srgbClr val="00B050"/>
              </a:solidFill>
            </a:rPr>
            <a:t>Методы продвижения товара</a:t>
          </a:r>
          <a:endParaRPr lang="ru-RU" sz="2800" b="1" dirty="0">
            <a:solidFill>
              <a:srgbClr val="00B050"/>
            </a:solidFill>
          </a:endParaRPr>
        </a:p>
      </dgm:t>
    </dgm:pt>
    <dgm:pt modelId="{7E0D50A2-0FA3-454A-B017-030AA0AE3B1A}" type="parTrans" cxnId="{BDF592D5-76F1-4781-89A5-5810B8AAE505}">
      <dgm:prSet/>
      <dgm:spPr/>
      <dgm:t>
        <a:bodyPr/>
        <a:lstStyle/>
        <a:p>
          <a:endParaRPr lang="ru-RU"/>
        </a:p>
      </dgm:t>
    </dgm:pt>
    <dgm:pt modelId="{06C85143-5048-478A-90E7-BD8B1DB2E55D}" type="sibTrans" cxnId="{BDF592D5-76F1-4781-89A5-5810B8AAE505}">
      <dgm:prSet/>
      <dgm:spPr/>
      <dgm:t>
        <a:bodyPr/>
        <a:lstStyle/>
        <a:p>
          <a:endParaRPr lang="ru-RU"/>
        </a:p>
      </dgm:t>
    </dgm:pt>
    <dgm:pt modelId="{504EAA5F-EFA9-44A7-85CE-5E8C63057E94}">
      <dgm:prSet phldrT="[Текст]"/>
      <dgm:spPr/>
      <dgm:t>
        <a:bodyPr/>
        <a:lstStyle/>
        <a:p>
          <a:r>
            <a:rPr lang="ru-RU" b="1" dirty="0" err="1" smtClean="0">
              <a:solidFill>
                <a:schemeClr val="accent5">
                  <a:lumMod val="75000"/>
                </a:schemeClr>
              </a:solidFill>
            </a:rPr>
            <a:t>Оффлайн</a:t>
          </a:r>
          <a:endParaRPr lang="ru-RU" b="1" dirty="0">
            <a:solidFill>
              <a:schemeClr val="accent5">
                <a:lumMod val="75000"/>
              </a:schemeClr>
            </a:solidFill>
          </a:endParaRPr>
        </a:p>
      </dgm:t>
    </dgm:pt>
    <dgm:pt modelId="{2D93D95D-FD52-4CC2-9DAA-666ACB1CF972}" type="parTrans" cxnId="{F971A6F1-C9A0-4672-A9D0-75170664FE30}">
      <dgm:prSet/>
      <dgm:spPr/>
      <dgm:t>
        <a:bodyPr/>
        <a:lstStyle/>
        <a:p>
          <a:endParaRPr lang="ru-RU"/>
        </a:p>
      </dgm:t>
    </dgm:pt>
    <dgm:pt modelId="{029F51AD-4CB5-4017-A11D-521C9C682B11}" type="sibTrans" cxnId="{F971A6F1-C9A0-4672-A9D0-75170664FE30}">
      <dgm:prSet/>
      <dgm:spPr/>
      <dgm:t>
        <a:bodyPr/>
        <a:lstStyle/>
        <a:p>
          <a:endParaRPr lang="ru-RU"/>
        </a:p>
      </dgm:t>
    </dgm:pt>
    <dgm:pt modelId="{B2DCC593-7E27-49E1-8042-2E2EF67947B8}">
      <dgm:prSet phldrT="[Текст]"/>
      <dgm:spPr/>
      <dgm:t>
        <a:bodyPr/>
        <a:lstStyle/>
        <a:p>
          <a:r>
            <a:rPr lang="ru-RU" b="1" dirty="0" smtClean="0">
              <a:solidFill>
                <a:srgbClr val="FF0000"/>
              </a:solidFill>
            </a:rPr>
            <a:t>Внутри «большого» Интернета</a:t>
          </a:r>
          <a:endParaRPr lang="ru-RU" b="1" dirty="0">
            <a:solidFill>
              <a:srgbClr val="FF0000"/>
            </a:solidFill>
          </a:endParaRPr>
        </a:p>
      </dgm:t>
    </dgm:pt>
    <dgm:pt modelId="{DEFCE4EF-5FB6-487E-B680-22A1C67B6EA0}" type="parTrans" cxnId="{5BBD3BBA-713E-4DCE-95A8-A50FBB6AD0A0}">
      <dgm:prSet/>
      <dgm:spPr/>
      <dgm:t>
        <a:bodyPr/>
        <a:lstStyle/>
        <a:p>
          <a:endParaRPr lang="ru-RU"/>
        </a:p>
      </dgm:t>
    </dgm:pt>
    <dgm:pt modelId="{76392859-03A9-4047-A635-AC3F0DA81859}" type="sibTrans" cxnId="{5BBD3BBA-713E-4DCE-95A8-A50FBB6AD0A0}">
      <dgm:prSet/>
      <dgm:spPr/>
      <dgm:t>
        <a:bodyPr/>
        <a:lstStyle/>
        <a:p>
          <a:endParaRPr lang="ru-RU"/>
        </a:p>
      </dgm:t>
    </dgm:pt>
    <dgm:pt modelId="{DCC06CA2-1D7A-4024-8B8D-D915A86776DD}">
      <dgm:prSet phldrT="[Текст]"/>
      <dgm:spPr/>
      <dgm:t>
        <a:bodyPr/>
        <a:lstStyle/>
        <a:p>
          <a:r>
            <a:rPr lang="ru-RU" b="1" dirty="0" smtClean="0">
              <a:solidFill>
                <a:schemeClr val="accent1">
                  <a:lumMod val="75000"/>
                </a:schemeClr>
              </a:solidFill>
            </a:rPr>
            <a:t>Внутри социальных сетей</a:t>
          </a:r>
          <a:endParaRPr lang="ru-RU" b="1" dirty="0">
            <a:solidFill>
              <a:schemeClr val="accent1">
                <a:lumMod val="75000"/>
              </a:schemeClr>
            </a:solidFill>
          </a:endParaRPr>
        </a:p>
      </dgm:t>
    </dgm:pt>
    <dgm:pt modelId="{8A8529F1-70AA-46B6-B9C3-16FDF1CF93C1}" type="parTrans" cxnId="{D0B45E8D-7360-4B5B-8C2E-DBAAEE878B7E}">
      <dgm:prSet/>
      <dgm:spPr/>
      <dgm:t>
        <a:bodyPr/>
        <a:lstStyle/>
        <a:p>
          <a:endParaRPr lang="ru-RU"/>
        </a:p>
      </dgm:t>
    </dgm:pt>
    <dgm:pt modelId="{E4CBE52B-E4B4-42C8-A59A-69D65404E97E}" type="sibTrans" cxnId="{D0B45E8D-7360-4B5B-8C2E-DBAAEE878B7E}">
      <dgm:prSet/>
      <dgm:spPr/>
      <dgm:t>
        <a:bodyPr/>
        <a:lstStyle/>
        <a:p>
          <a:endParaRPr lang="ru-RU"/>
        </a:p>
      </dgm:t>
    </dgm:pt>
    <dgm:pt modelId="{BB2EA4FE-18A1-4239-80D8-E7BF5A96C5A6}" type="pres">
      <dgm:prSet presAssocID="{691E875B-A0B2-41BF-A6DC-7FC6F97B93B4}" presName="Name0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11202B19-1F16-461F-9855-A769A5CCCBEE}" type="pres">
      <dgm:prSet presAssocID="{AE82E675-DE18-409F-91D1-6A7091D52840}" presName="hierRoot1" presStyleCnt="0">
        <dgm:presLayoutVars>
          <dgm:hierBranch val="init"/>
        </dgm:presLayoutVars>
      </dgm:prSet>
      <dgm:spPr/>
    </dgm:pt>
    <dgm:pt modelId="{EF5A7C81-5C69-4DC4-81C1-7A1552BED9C0}" type="pres">
      <dgm:prSet presAssocID="{AE82E675-DE18-409F-91D1-6A7091D52840}" presName="rootComposite1" presStyleCnt="0"/>
      <dgm:spPr/>
    </dgm:pt>
    <dgm:pt modelId="{A0CE89EB-22F8-4D6A-ABB6-B836B40A66DD}" type="pres">
      <dgm:prSet presAssocID="{AE82E675-DE18-409F-91D1-6A7091D52840}" presName="rootText1" presStyleLbl="alignAcc1" presStyleIdx="0" presStyleCnt="0" custScaleX="144019" custScaleY="23125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A2E4D1A-E23A-4813-99A9-3B50F7B155FF}" type="pres">
      <dgm:prSet presAssocID="{AE82E675-DE18-409F-91D1-6A7091D52840}" presName="topArc1" presStyleLbl="parChTrans1D1" presStyleIdx="0" presStyleCnt="8"/>
      <dgm:spPr/>
    </dgm:pt>
    <dgm:pt modelId="{25DD4DF2-6A3C-4365-84BC-F24337E7D070}" type="pres">
      <dgm:prSet presAssocID="{AE82E675-DE18-409F-91D1-6A7091D52840}" presName="bottomArc1" presStyleLbl="parChTrans1D1" presStyleIdx="1" presStyleCnt="8"/>
      <dgm:spPr/>
    </dgm:pt>
    <dgm:pt modelId="{06076FDC-8836-4E96-AA19-0AA8166ABFB1}" type="pres">
      <dgm:prSet presAssocID="{AE82E675-DE18-409F-91D1-6A7091D52840}" presName="topConnNode1" presStyleLbl="node1" presStyleIdx="0" presStyleCnt="0"/>
      <dgm:spPr/>
      <dgm:t>
        <a:bodyPr/>
        <a:lstStyle/>
        <a:p>
          <a:endParaRPr lang="ru-RU"/>
        </a:p>
      </dgm:t>
    </dgm:pt>
    <dgm:pt modelId="{3C096629-F5FD-4819-BBD3-06053BA7F427}" type="pres">
      <dgm:prSet presAssocID="{AE82E675-DE18-409F-91D1-6A7091D52840}" presName="hierChild2" presStyleCnt="0"/>
      <dgm:spPr/>
    </dgm:pt>
    <dgm:pt modelId="{20C48518-B165-4C73-8F63-CA7B3EAEEC68}" type="pres">
      <dgm:prSet presAssocID="{2D93D95D-FD52-4CC2-9DAA-666ACB1CF972}" presName="Name28" presStyleLbl="parChTrans1D2" presStyleIdx="0" presStyleCnt="3"/>
      <dgm:spPr/>
      <dgm:t>
        <a:bodyPr/>
        <a:lstStyle/>
        <a:p>
          <a:endParaRPr lang="ru-RU"/>
        </a:p>
      </dgm:t>
    </dgm:pt>
    <dgm:pt modelId="{27F9A408-4EA3-41E0-BD52-8204607E5A42}" type="pres">
      <dgm:prSet presAssocID="{504EAA5F-EFA9-44A7-85CE-5E8C63057E94}" presName="hierRoot2" presStyleCnt="0">
        <dgm:presLayoutVars>
          <dgm:hierBranch val="init"/>
        </dgm:presLayoutVars>
      </dgm:prSet>
      <dgm:spPr/>
    </dgm:pt>
    <dgm:pt modelId="{752436ED-4D59-4DD3-A023-22E01F1C391E}" type="pres">
      <dgm:prSet presAssocID="{504EAA5F-EFA9-44A7-85CE-5E8C63057E94}" presName="rootComposite2" presStyleCnt="0"/>
      <dgm:spPr/>
    </dgm:pt>
    <dgm:pt modelId="{D573C1F8-9F11-4A03-88D6-E807ECFF00FE}" type="pres">
      <dgm:prSet presAssocID="{504EAA5F-EFA9-44A7-85CE-5E8C63057E94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DF62F5F-E225-4B10-92C9-1C01127F2DED}" type="pres">
      <dgm:prSet presAssocID="{504EAA5F-EFA9-44A7-85CE-5E8C63057E94}" presName="topArc2" presStyleLbl="parChTrans1D1" presStyleIdx="2" presStyleCnt="8"/>
      <dgm:spPr/>
    </dgm:pt>
    <dgm:pt modelId="{1DD1429B-1E23-47AB-8E2F-CCF2A38822F2}" type="pres">
      <dgm:prSet presAssocID="{504EAA5F-EFA9-44A7-85CE-5E8C63057E94}" presName="bottomArc2" presStyleLbl="parChTrans1D1" presStyleIdx="3" presStyleCnt="8"/>
      <dgm:spPr/>
    </dgm:pt>
    <dgm:pt modelId="{6673D151-4051-4FA5-8466-EC5726E80DA8}" type="pres">
      <dgm:prSet presAssocID="{504EAA5F-EFA9-44A7-85CE-5E8C63057E94}" presName="topConnNode2" presStyleLbl="node2" presStyleIdx="0" presStyleCnt="0"/>
      <dgm:spPr/>
      <dgm:t>
        <a:bodyPr/>
        <a:lstStyle/>
        <a:p>
          <a:endParaRPr lang="ru-RU"/>
        </a:p>
      </dgm:t>
    </dgm:pt>
    <dgm:pt modelId="{4FF36031-AACC-40CA-9951-CAF1F3218D95}" type="pres">
      <dgm:prSet presAssocID="{504EAA5F-EFA9-44A7-85CE-5E8C63057E94}" presName="hierChild4" presStyleCnt="0"/>
      <dgm:spPr/>
    </dgm:pt>
    <dgm:pt modelId="{6E706BC4-67AE-4FB8-8F85-9257FD75FAA1}" type="pres">
      <dgm:prSet presAssocID="{504EAA5F-EFA9-44A7-85CE-5E8C63057E94}" presName="hierChild5" presStyleCnt="0"/>
      <dgm:spPr/>
    </dgm:pt>
    <dgm:pt modelId="{09CBB553-A749-4CDE-BB9F-09E43805F59D}" type="pres">
      <dgm:prSet presAssocID="{DEFCE4EF-5FB6-487E-B680-22A1C67B6EA0}" presName="Name28" presStyleLbl="parChTrans1D2" presStyleIdx="1" presStyleCnt="3"/>
      <dgm:spPr/>
      <dgm:t>
        <a:bodyPr/>
        <a:lstStyle/>
        <a:p>
          <a:endParaRPr lang="ru-RU"/>
        </a:p>
      </dgm:t>
    </dgm:pt>
    <dgm:pt modelId="{8F9A0DF3-392A-4705-BE38-D60E811E0782}" type="pres">
      <dgm:prSet presAssocID="{B2DCC593-7E27-49E1-8042-2E2EF67947B8}" presName="hierRoot2" presStyleCnt="0">
        <dgm:presLayoutVars>
          <dgm:hierBranch val="init"/>
        </dgm:presLayoutVars>
      </dgm:prSet>
      <dgm:spPr/>
    </dgm:pt>
    <dgm:pt modelId="{76287E99-8535-4D46-954E-A96D26C4B752}" type="pres">
      <dgm:prSet presAssocID="{B2DCC593-7E27-49E1-8042-2E2EF67947B8}" presName="rootComposite2" presStyleCnt="0"/>
      <dgm:spPr/>
    </dgm:pt>
    <dgm:pt modelId="{16624082-87AB-45F3-9F80-733A1CD6DAF5}" type="pres">
      <dgm:prSet presAssocID="{B2DCC593-7E27-49E1-8042-2E2EF67947B8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40A3365-3419-4C46-B76B-B79F1B1D6673}" type="pres">
      <dgm:prSet presAssocID="{B2DCC593-7E27-49E1-8042-2E2EF67947B8}" presName="topArc2" presStyleLbl="parChTrans1D1" presStyleIdx="4" presStyleCnt="8"/>
      <dgm:spPr/>
    </dgm:pt>
    <dgm:pt modelId="{AAB674CB-FC36-4B97-9EE3-F73719F8DE5D}" type="pres">
      <dgm:prSet presAssocID="{B2DCC593-7E27-49E1-8042-2E2EF67947B8}" presName="bottomArc2" presStyleLbl="parChTrans1D1" presStyleIdx="5" presStyleCnt="8"/>
      <dgm:spPr/>
    </dgm:pt>
    <dgm:pt modelId="{6D541E22-A897-429E-AB3C-387C9B74D91F}" type="pres">
      <dgm:prSet presAssocID="{B2DCC593-7E27-49E1-8042-2E2EF67947B8}" presName="topConnNode2" presStyleLbl="node2" presStyleIdx="0" presStyleCnt="0"/>
      <dgm:spPr/>
      <dgm:t>
        <a:bodyPr/>
        <a:lstStyle/>
        <a:p>
          <a:endParaRPr lang="ru-RU"/>
        </a:p>
      </dgm:t>
    </dgm:pt>
    <dgm:pt modelId="{65789D0A-CC2E-43C8-B39D-098F14CE79E2}" type="pres">
      <dgm:prSet presAssocID="{B2DCC593-7E27-49E1-8042-2E2EF67947B8}" presName="hierChild4" presStyleCnt="0"/>
      <dgm:spPr/>
    </dgm:pt>
    <dgm:pt modelId="{8218A8A7-A039-493F-A271-AC2846764BEA}" type="pres">
      <dgm:prSet presAssocID="{B2DCC593-7E27-49E1-8042-2E2EF67947B8}" presName="hierChild5" presStyleCnt="0"/>
      <dgm:spPr/>
    </dgm:pt>
    <dgm:pt modelId="{740BB939-959A-464D-B6DF-65EC9042A492}" type="pres">
      <dgm:prSet presAssocID="{8A8529F1-70AA-46B6-B9C3-16FDF1CF93C1}" presName="Name28" presStyleLbl="parChTrans1D2" presStyleIdx="2" presStyleCnt="3"/>
      <dgm:spPr/>
      <dgm:t>
        <a:bodyPr/>
        <a:lstStyle/>
        <a:p>
          <a:endParaRPr lang="ru-RU"/>
        </a:p>
      </dgm:t>
    </dgm:pt>
    <dgm:pt modelId="{2CB59C93-3A6A-406E-B9B2-3C81A299F570}" type="pres">
      <dgm:prSet presAssocID="{DCC06CA2-1D7A-4024-8B8D-D915A86776DD}" presName="hierRoot2" presStyleCnt="0">
        <dgm:presLayoutVars>
          <dgm:hierBranch val="init"/>
        </dgm:presLayoutVars>
      </dgm:prSet>
      <dgm:spPr/>
    </dgm:pt>
    <dgm:pt modelId="{E6717001-8380-4F89-91A9-804F68FDB1E5}" type="pres">
      <dgm:prSet presAssocID="{DCC06CA2-1D7A-4024-8B8D-D915A86776DD}" presName="rootComposite2" presStyleCnt="0"/>
      <dgm:spPr/>
    </dgm:pt>
    <dgm:pt modelId="{24D527DC-752F-4A46-A4F2-B6C15D8C1DBB}" type="pres">
      <dgm:prSet presAssocID="{DCC06CA2-1D7A-4024-8B8D-D915A86776DD}" presName="rootText2" presStyleLbl="alignAcc1" presStyleIdx="0" presStyleCnt="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2777A78-5868-4D94-A566-08CF96B4A8EB}" type="pres">
      <dgm:prSet presAssocID="{DCC06CA2-1D7A-4024-8B8D-D915A86776DD}" presName="topArc2" presStyleLbl="parChTrans1D1" presStyleIdx="6" presStyleCnt="8"/>
      <dgm:spPr/>
    </dgm:pt>
    <dgm:pt modelId="{0A177EE9-6A74-4460-83A7-E0C21CB71144}" type="pres">
      <dgm:prSet presAssocID="{DCC06CA2-1D7A-4024-8B8D-D915A86776DD}" presName="bottomArc2" presStyleLbl="parChTrans1D1" presStyleIdx="7" presStyleCnt="8"/>
      <dgm:spPr/>
    </dgm:pt>
    <dgm:pt modelId="{763ED417-793E-42D7-ACAC-D295DD2B8C92}" type="pres">
      <dgm:prSet presAssocID="{DCC06CA2-1D7A-4024-8B8D-D915A86776DD}" presName="topConnNode2" presStyleLbl="node2" presStyleIdx="0" presStyleCnt="0"/>
      <dgm:spPr/>
      <dgm:t>
        <a:bodyPr/>
        <a:lstStyle/>
        <a:p>
          <a:endParaRPr lang="ru-RU"/>
        </a:p>
      </dgm:t>
    </dgm:pt>
    <dgm:pt modelId="{CBCEB279-8B62-48A6-A519-6506249F874F}" type="pres">
      <dgm:prSet presAssocID="{DCC06CA2-1D7A-4024-8B8D-D915A86776DD}" presName="hierChild4" presStyleCnt="0"/>
      <dgm:spPr/>
    </dgm:pt>
    <dgm:pt modelId="{80F20868-0B71-495C-B940-308D8032CEE2}" type="pres">
      <dgm:prSet presAssocID="{DCC06CA2-1D7A-4024-8B8D-D915A86776DD}" presName="hierChild5" presStyleCnt="0"/>
      <dgm:spPr/>
    </dgm:pt>
    <dgm:pt modelId="{076A21D6-F868-437C-9766-2D368C0597E8}" type="pres">
      <dgm:prSet presAssocID="{AE82E675-DE18-409F-91D1-6A7091D52840}" presName="hierChild3" presStyleCnt="0"/>
      <dgm:spPr/>
    </dgm:pt>
  </dgm:ptLst>
  <dgm:cxnLst>
    <dgm:cxn modelId="{F971A6F1-C9A0-4672-A9D0-75170664FE30}" srcId="{AE82E675-DE18-409F-91D1-6A7091D52840}" destId="{504EAA5F-EFA9-44A7-85CE-5E8C63057E94}" srcOrd="0" destOrd="0" parTransId="{2D93D95D-FD52-4CC2-9DAA-666ACB1CF972}" sibTransId="{029F51AD-4CB5-4017-A11D-521C9C682B11}"/>
    <dgm:cxn modelId="{B61EF22D-E668-4463-9927-78429CEF6970}" type="presOf" srcId="{DCC06CA2-1D7A-4024-8B8D-D915A86776DD}" destId="{24D527DC-752F-4A46-A4F2-B6C15D8C1DBB}" srcOrd="0" destOrd="0" presId="urn:microsoft.com/office/officeart/2008/layout/HalfCircleOrganizationChart"/>
    <dgm:cxn modelId="{BDF592D5-76F1-4781-89A5-5810B8AAE505}" srcId="{691E875B-A0B2-41BF-A6DC-7FC6F97B93B4}" destId="{AE82E675-DE18-409F-91D1-6A7091D52840}" srcOrd="0" destOrd="0" parTransId="{7E0D50A2-0FA3-454A-B017-030AA0AE3B1A}" sibTransId="{06C85143-5048-478A-90E7-BD8B1DB2E55D}"/>
    <dgm:cxn modelId="{6F70E508-FD98-4916-AA27-AB2F9FDAC177}" type="presOf" srcId="{AE82E675-DE18-409F-91D1-6A7091D52840}" destId="{A0CE89EB-22F8-4D6A-ABB6-B836B40A66DD}" srcOrd="0" destOrd="0" presId="urn:microsoft.com/office/officeart/2008/layout/HalfCircleOrganizationChart"/>
    <dgm:cxn modelId="{4DC2DCD1-255B-4C89-8E97-123FE3542E6B}" type="presOf" srcId="{AE82E675-DE18-409F-91D1-6A7091D52840}" destId="{06076FDC-8836-4E96-AA19-0AA8166ABFB1}" srcOrd="1" destOrd="0" presId="urn:microsoft.com/office/officeart/2008/layout/HalfCircleOrganizationChart"/>
    <dgm:cxn modelId="{5CF0F6D9-CECA-4FF7-81B6-3DCF112E1ED0}" type="presOf" srcId="{691E875B-A0B2-41BF-A6DC-7FC6F97B93B4}" destId="{BB2EA4FE-18A1-4239-80D8-E7BF5A96C5A6}" srcOrd="0" destOrd="0" presId="urn:microsoft.com/office/officeart/2008/layout/HalfCircleOrganizationChart"/>
    <dgm:cxn modelId="{3DCEEB27-4C94-494B-A76B-43FD8171BFBB}" type="presOf" srcId="{B2DCC593-7E27-49E1-8042-2E2EF67947B8}" destId="{6D541E22-A897-429E-AB3C-387C9B74D91F}" srcOrd="1" destOrd="0" presId="urn:microsoft.com/office/officeart/2008/layout/HalfCircleOrganizationChart"/>
    <dgm:cxn modelId="{D0B45E8D-7360-4B5B-8C2E-DBAAEE878B7E}" srcId="{AE82E675-DE18-409F-91D1-6A7091D52840}" destId="{DCC06CA2-1D7A-4024-8B8D-D915A86776DD}" srcOrd="2" destOrd="0" parTransId="{8A8529F1-70AA-46B6-B9C3-16FDF1CF93C1}" sibTransId="{E4CBE52B-E4B4-42C8-A59A-69D65404E97E}"/>
    <dgm:cxn modelId="{E8D51320-3A28-4AD5-9F8D-B17DA9E53421}" type="presOf" srcId="{B2DCC593-7E27-49E1-8042-2E2EF67947B8}" destId="{16624082-87AB-45F3-9F80-733A1CD6DAF5}" srcOrd="0" destOrd="0" presId="urn:microsoft.com/office/officeart/2008/layout/HalfCircleOrganizationChart"/>
    <dgm:cxn modelId="{5460E3F1-A782-412A-AB07-3C9944D0B35A}" type="presOf" srcId="{504EAA5F-EFA9-44A7-85CE-5E8C63057E94}" destId="{6673D151-4051-4FA5-8466-EC5726E80DA8}" srcOrd="1" destOrd="0" presId="urn:microsoft.com/office/officeart/2008/layout/HalfCircleOrganizationChart"/>
    <dgm:cxn modelId="{79864513-CAE9-4CEE-9A73-E9899CEACE71}" type="presOf" srcId="{DEFCE4EF-5FB6-487E-B680-22A1C67B6EA0}" destId="{09CBB553-A749-4CDE-BB9F-09E43805F59D}" srcOrd="0" destOrd="0" presId="urn:microsoft.com/office/officeart/2008/layout/HalfCircleOrganizationChart"/>
    <dgm:cxn modelId="{DD78334C-36E3-41AC-81B5-AE1A9BD745DB}" type="presOf" srcId="{2D93D95D-FD52-4CC2-9DAA-666ACB1CF972}" destId="{20C48518-B165-4C73-8F63-CA7B3EAEEC68}" srcOrd="0" destOrd="0" presId="urn:microsoft.com/office/officeart/2008/layout/HalfCircleOrganizationChart"/>
    <dgm:cxn modelId="{5BBD3BBA-713E-4DCE-95A8-A50FBB6AD0A0}" srcId="{AE82E675-DE18-409F-91D1-6A7091D52840}" destId="{B2DCC593-7E27-49E1-8042-2E2EF67947B8}" srcOrd="1" destOrd="0" parTransId="{DEFCE4EF-5FB6-487E-B680-22A1C67B6EA0}" sibTransId="{76392859-03A9-4047-A635-AC3F0DA81859}"/>
    <dgm:cxn modelId="{E4C25086-35D9-4565-81E8-7FFCD31C00D9}" type="presOf" srcId="{504EAA5F-EFA9-44A7-85CE-5E8C63057E94}" destId="{D573C1F8-9F11-4A03-88D6-E807ECFF00FE}" srcOrd="0" destOrd="0" presId="urn:microsoft.com/office/officeart/2008/layout/HalfCircleOrganizationChart"/>
    <dgm:cxn modelId="{559D66D6-5440-48B8-BDB8-4425D36CBE1B}" type="presOf" srcId="{8A8529F1-70AA-46B6-B9C3-16FDF1CF93C1}" destId="{740BB939-959A-464D-B6DF-65EC9042A492}" srcOrd="0" destOrd="0" presId="urn:microsoft.com/office/officeart/2008/layout/HalfCircleOrganizationChart"/>
    <dgm:cxn modelId="{F54E45C3-3766-49B6-9996-409DDFF5AC7A}" type="presOf" srcId="{DCC06CA2-1D7A-4024-8B8D-D915A86776DD}" destId="{763ED417-793E-42D7-ACAC-D295DD2B8C92}" srcOrd="1" destOrd="0" presId="urn:microsoft.com/office/officeart/2008/layout/HalfCircleOrganizationChart"/>
    <dgm:cxn modelId="{75FD951E-EDA4-4000-BD9E-8E2F3F0653F1}" type="presParOf" srcId="{BB2EA4FE-18A1-4239-80D8-E7BF5A96C5A6}" destId="{11202B19-1F16-461F-9855-A769A5CCCBEE}" srcOrd="0" destOrd="0" presId="urn:microsoft.com/office/officeart/2008/layout/HalfCircleOrganizationChart"/>
    <dgm:cxn modelId="{8FAA51B9-2036-459A-95C2-C2F3D16FE5C9}" type="presParOf" srcId="{11202B19-1F16-461F-9855-A769A5CCCBEE}" destId="{EF5A7C81-5C69-4DC4-81C1-7A1552BED9C0}" srcOrd="0" destOrd="0" presId="urn:microsoft.com/office/officeart/2008/layout/HalfCircleOrganizationChart"/>
    <dgm:cxn modelId="{5CA1EC9E-BEE6-49A4-AEA0-FAD49E1D2B54}" type="presParOf" srcId="{EF5A7C81-5C69-4DC4-81C1-7A1552BED9C0}" destId="{A0CE89EB-22F8-4D6A-ABB6-B836B40A66DD}" srcOrd="0" destOrd="0" presId="urn:microsoft.com/office/officeart/2008/layout/HalfCircleOrganizationChart"/>
    <dgm:cxn modelId="{821381F3-D414-4843-BA2A-9C5605DD6F5C}" type="presParOf" srcId="{EF5A7C81-5C69-4DC4-81C1-7A1552BED9C0}" destId="{BA2E4D1A-E23A-4813-99A9-3B50F7B155FF}" srcOrd="1" destOrd="0" presId="urn:microsoft.com/office/officeart/2008/layout/HalfCircleOrganizationChart"/>
    <dgm:cxn modelId="{B041ECAC-976B-4B7D-8060-FCF1CA586D9A}" type="presParOf" srcId="{EF5A7C81-5C69-4DC4-81C1-7A1552BED9C0}" destId="{25DD4DF2-6A3C-4365-84BC-F24337E7D070}" srcOrd="2" destOrd="0" presId="urn:microsoft.com/office/officeart/2008/layout/HalfCircleOrganizationChart"/>
    <dgm:cxn modelId="{FC7CD3DC-E8B2-4142-9191-2CFD7E6A31F7}" type="presParOf" srcId="{EF5A7C81-5C69-4DC4-81C1-7A1552BED9C0}" destId="{06076FDC-8836-4E96-AA19-0AA8166ABFB1}" srcOrd="3" destOrd="0" presId="urn:microsoft.com/office/officeart/2008/layout/HalfCircleOrganizationChart"/>
    <dgm:cxn modelId="{EECEB7D2-2C27-49BC-AD2D-4FC340B0075D}" type="presParOf" srcId="{11202B19-1F16-461F-9855-A769A5CCCBEE}" destId="{3C096629-F5FD-4819-BBD3-06053BA7F427}" srcOrd="1" destOrd="0" presId="urn:microsoft.com/office/officeart/2008/layout/HalfCircleOrganizationChart"/>
    <dgm:cxn modelId="{BF0B0AA2-2759-4B76-AEA1-882E8356DB8C}" type="presParOf" srcId="{3C096629-F5FD-4819-BBD3-06053BA7F427}" destId="{20C48518-B165-4C73-8F63-CA7B3EAEEC68}" srcOrd="0" destOrd="0" presId="urn:microsoft.com/office/officeart/2008/layout/HalfCircleOrganizationChart"/>
    <dgm:cxn modelId="{53D1B89C-3993-43D8-A241-2EDF86DCED43}" type="presParOf" srcId="{3C096629-F5FD-4819-BBD3-06053BA7F427}" destId="{27F9A408-4EA3-41E0-BD52-8204607E5A42}" srcOrd="1" destOrd="0" presId="urn:microsoft.com/office/officeart/2008/layout/HalfCircleOrganizationChart"/>
    <dgm:cxn modelId="{8EC17C81-2DD5-4A8C-BF95-1CA2B7BBC175}" type="presParOf" srcId="{27F9A408-4EA3-41E0-BD52-8204607E5A42}" destId="{752436ED-4D59-4DD3-A023-22E01F1C391E}" srcOrd="0" destOrd="0" presId="urn:microsoft.com/office/officeart/2008/layout/HalfCircleOrganizationChart"/>
    <dgm:cxn modelId="{FF2EA201-B1E8-45FD-A4B7-AD717B4D6DF0}" type="presParOf" srcId="{752436ED-4D59-4DD3-A023-22E01F1C391E}" destId="{D573C1F8-9F11-4A03-88D6-E807ECFF00FE}" srcOrd="0" destOrd="0" presId="urn:microsoft.com/office/officeart/2008/layout/HalfCircleOrganizationChart"/>
    <dgm:cxn modelId="{BD9AA9A8-C9AD-4D6A-BBE9-DE46AA17B0C6}" type="presParOf" srcId="{752436ED-4D59-4DD3-A023-22E01F1C391E}" destId="{BDF62F5F-E225-4B10-92C9-1C01127F2DED}" srcOrd="1" destOrd="0" presId="urn:microsoft.com/office/officeart/2008/layout/HalfCircleOrganizationChart"/>
    <dgm:cxn modelId="{AF069850-0F0A-44F8-BE5D-BA55F3A141F2}" type="presParOf" srcId="{752436ED-4D59-4DD3-A023-22E01F1C391E}" destId="{1DD1429B-1E23-47AB-8E2F-CCF2A38822F2}" srcOrd="2" destOrd="0" presId="urn:microsoft.com/office/officeart/2008/layout/HalfCircleOrganizationChart"/>
    <dgm:cxn modelId="{8AF23FF4-FABC-4765-A76D-5CACD62E6F24}" type="presParOf" srcId="{752436ED-4D59-4DD3-A023-22E01F1C391E}" destId="{6673D151-4051-4FA5-8466-EC5726E80DA8}" srcOrd="3" destOrd="0" presId="urn:microsoft.com/office/officeart/2008/layout/HalfCircleOrganizationChart"/>
    <dgm:cxn modelId="{66B321C5-C6FE-4A7D-A65E-714C063E4C14}" type="presParOf" srcId="{27F9A408-4EA3-41E0-BD52-8204607E5A42}" destId="{4FF36031-AACC-40CA-9951-CAF1F3218D95}" srcOrd="1" destOrd="0" presId="urn:microsoft.com/office/officeart/2008/layout/HalfCircleOrganizationChart"/>
    <dgm:cxn modelId="{88CC5615-A0F5-4800-B9AE-9BDE176411DF}" type="presParOf" srcId="{27F9A408-4EA3-41E0-BD52-8204607E5A42}" destId="{6E706BC4-67AE-4FB8-8F85-9257FD75FAA1}" srcOrd="2" destOrd="0" presId="urn:microsoft.com/office/officeart/2008/layout/HalfCircleOrganizationChart"/>
    <dgm:cxn modelId="{64FA8EC6-4E56-491D-8515-BA68B6F08C81}" type="presParOf" srcId="{3C096629-F5FD-4819-BBD3-06053BA7F427}" destId="{09CBB553-A749-4CDE-BB9F-09E43805F59D}" srcOrd="2" destOrd="0" presId="urn:microsoft.com/office/officeart/2008/layout/HalfCircleOrganizationChart"/>
    <dgm:cxn modelId="{EE6ABBAC-85F5-46FF-B2CF-A5785BD8EDB4}" type="presParOf" srcId="{3C096629-F5FD-4819-BBD3-06053BA7F427}" destId="{8F9A0DF3-392A-4705-BE38-D60E811E0782}" srcOrd="3" destOrd="0" presId="urn:microsoft.com/office/officeart/2008/layout/HalfCircleOrganizationChart"/>
    <dgm:cxn modelId="{C2566392-B028-486B-B1CC-0A524B1F52B2}" type="presParOf" srcId="{8F9A0DF3-392A-4705-BE38-D60E811E0782}" destId="{76287E99-8535-4D46-954E-A96D26C4B752}" srcOrd="0" destOrd="0" presId="urn:microsoft.com/office/officeart/2008/layout/HalfCircleOrganizationChart"/>
    <dgm:cxn modelId="{A4C9E173-6FA2-4237-82AA-DAE65F9B0C64}" type="presParOf" srcId="{76287E99-8535-4D46-954E-A96D26C4B752}" destId="{16624082-87AB-45F3-9F80-733A1CD6DAF5}" srcOrd="0" destOrd="0" presId="urn:microsoft.com/office/officeart/2008/layout/HalfCircleOrganizationChart"/>
    <dgm:cxn modelId="{24029C80-B0AE-45A5-A641-C1E12885482F}" type="presParOf" srcId="{76287E99-8535-4D46-954E-A96D26C4B752}" destId="{240A3365-3419-4C46-B76B-B79F1B1D6673}" srcOrd="1" destOrd="0" presId="urn:microsoft.com/office/officeart/2008/layout/HalfCircleOrganizationChart"/>
    <dgm:cxn modelId="{35BC7BDB-8556-4170-962C-432B02B3E81B}" type="presParOf" srcId="{76287E99-8535-4D46-954E-A96D26C4B752}" destId="{AAB674CB-FC36-4B97-9EE3-F73719F8DE5D}" srcOrd="2" destOrd="0" presId="urn:microsoft.com/office/officeart/2008/layout/HalfCircleOrganizationChart"/>
    <dgm:cxn modelId="{761F7C25-6205-453D-8372-44E9EF845183}" type="presParOf" srcId="{76287E99-8535-4D46-954E-A96D26C4B752}" destId="{6D541E22-A897-429E-AB3C-387C9B74D91F}" srcOrd="3" destOrd="0" presId="urn:microsoft.com/office/officeart/2008/layout/HalfCircleOrganizationChart"/>
    <dgm:cxn modelId="{DFCCADC2-3082-414E-BDD9-79B2454D7F74}" type="presParOf" srcId="{8F9A0DF3-392A-4705-BE38-D60E811E0782}" destId="{65789D0A-CC2E-43C8-B39D-098F14CE79E2}" srcOrd="1" destOrd="0" presId="urn:microsoft.com/office/officeart/2008/layout/HalfCircleOrganizationChart"/>
    <dgm:cxn modelId="{ABFDE8CD-0BCC-4333-BE6D-0DD6E2D6D35F}" type="presParOf" srcId="{8F9A0DF3-392A-4705-BE38-D60E811E0782}" destId="{8218A8A7-A039-493F-A271-AC2846764BEA}" srcOrd="2" destOrd="0" presId="urn:microsoft.com/office/officeart/2008/layout/HalfCircleOrganizationChart"/>
    <dgm:cxn modelId="{6F3517A4-3CB3-4355-834C-E01D6BF5669A}" type="presParOf" srcId="{3C096629-F5FD-4819-BBD3-06053BA7F427}" destId="{740BB939-959A-464D-B6DF-65EC9042A492}" srcOrd="4" destOrd="0" presId="urn:microsoft.com/office/officeart/2008/layout/HalfCircleOrganizationChart"/>
    <dgm:cxn modelId="{45B3A2E8-430E-4DCC-BEF4-9429D1407D88}" type="presParOf" srcId="{3C096629-F5FD-4819-BBD3-06053BA7F427}" destId="{2CB59C93-3A6A-406E-B9B2-3C81A299F570}" srcOrd="5" destOrd="0" presId="urn:microsoft.com/office/officeart/2008/layout/HalfCircleOrganizationChart"/>
    <dgm:cxn modelId="{B6176048-DDA6-4D89-882F-5B60ECB3FACF}" type="presParOf" srcId="{2CB59C93-3A6A-406E-B9B2-3C81A299F570}" destId="{E6717001-8380-4F89-91A9-804F68FDB1E5}" srcOrd="0" destOrd="0" presId="urn:microsoft.com/office/officeart/2008/layout/HalfCircleOrganizationChart"/>
    <dgm:cxn modelId="{AA7D4CEC-0378-4B58-9312-1F9AF2E8EB21}" type="presParOf" srcId="{E6717001-8380-4F89-91A9-804F68FDB1E5}" destId="{24D527DC-752F-4A46-A4F2-B6C15D8C1DBB}" srcOrd="0" destOrd="0" presId="urn:microsoft.com/office/officeart/2008/layout/HalfCircleOrganizationChart"/>
    <dgm:cxn modelId="{BAD0AB37-A379-41FA-9F7F-192F2DFD13E9}" type="presParOf" srcId="{E6717001-8380-4F89-91A9-804F68FDB1E5}" destId="{F2777A78-5868-4D94-A566-08CF96B4A8EB}" srcOrd="1" destOrd="0" presId="urn:microsoft.com/office/officeart/2008/layout/HalfCircleOrganizationChart"/>
    <dgm:cxn modelId="{BE747DDF-496D-4387-8470-F3DCF55C210C}" type="presParOf" srcId="{E6717001-8380-4F89-91A9-804F68FDB1E5}" destId="{0A177EE9-6A74-4460-83A7-E0C21CB71144}" srcOrd="2" destOrd="0" presId="urn:microsoft.com/office/officeart/2008/layout/HalfCircleOrganizationChart"/>
    <dgm:cxn modelId="{26DFC1AF-F61E-40A7-9473-D98A2E215E7A}" type="presParOf" srcId="{E6717001-8380-4F89-91A9-804F68FDB1E5}" destId="{763ED417-793E-42D7-ACAC-D295DD2B8C92}" srcOrd="3" destOrd="0" presId="urn:microsoft.com/office/officeart/2008/layout/HalfCircleOrganizationChart"/>
    <dgm:cxn modelId="{E14FA74E-DF01-4EEB-BDDC-7FC92EA3F3DA}" type="presParOf" srcId="{2CB59C93-3A6A-406E-B9B2-3C81A299F570}" destId="{CBCEB279-8B62-48A6-A519-6506249F874F}" srcOrd="1" destOrd="0" presId="urn:microsoft.com/office/officeart/2008/layout/HalfCircleOrganizationChart"/>
    <dgm:cxn modelId="{CADE76EE-7C7E-4137-B580-08B5F478E609}" type="presParOf" srcId="{2CB59C93-3A6A-406E-B9B2-3C81A299F570}" destId="{80F20868-0B71-495C-B940-308D8032CEE2}" srcOrd="2" destOrd="0" presId="urn:microsoft.com/office/officeart/2008/layout/HalfCircleOrganizationChart"/>
    <dgm:cxn modelId="{E2F6F270-5954-4643-92D7-BF801080A0FA}" type="presParOf" srcId="{11202B19-1F16-461F-9855-A769A5CCCBEE}" destId="{076A21D6-F868-437C-9766-2D368C0597E8}" srcOrd="2" destOrd="0" presId="urn:microsoft.com/office/officeart/2008/layout/HalfCircle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0BB939-959A-464D-B6DF-65EC9042A492}">
      <dsp:nvSpPr>
        <dsp:cNvPr id="0" name=""/>
        <dsp:cNvSpPr/>
      </dsp:nvSpPr>
      <dsp:spPr>
        <a:xfrm>
          <a:off x="4104455" y="3326398"/>
          <a:ext cx="2903932" cy="5039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51994"/>
              </a:lnTo>
              <a:lnTo>
                <a:pt x="2903932" y="251994"/>
              </a:lnTo>
              <a:lnTo>
                <a:pt x="2903932" y="50398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9CBB553-A749-4CDE-BB9F-09E43805F59D}">
      <dsp:nvSpPr>
        <dsp:cNvPr id="0" name=""/>
        <dsp:cNvSpPr/>
      </dsp:nvSpPr>
      <dsp:spPr>
        <a:xfrm>
          <a:off x="4058735" y="3326398"/>
          <a:ext cx="91440" cy="50398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50398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C48518-B165-4C73-8F63-CA7B3EAEEC68}">
      <dsp:nvSpPr>
        <dsp:cNvPr id="0" name=""/>
        <dsp:cNvSpPr/>
      </dsp:nvSpPr>
      <dsp:spPr>
        <a:xfrm>
          <a:off x="1200523" y="3326398"/>
          <a:ext cx="2903932" cy="503988"/>
        </a:xfrm>
        <a:custGeom>
          <a:avLst/>
          <a:gdLst/>
          <a:ahLst/>
          <a:cxnLst/>
          <a:rect l="0" t="0" r="0" b="0"/>
          <a:pathLst>
            <a:path>
              <a:moveTo>
                <a:pt x="2903932" y="0"/>
              </a:moveTo>
              <a:lnTo>
                <a:pt x="2903932" y="251994"/>
              </a:lnTo>
              <a:lnTo>
                <a:pt x="0" y="251994"/>
              </a:lnTo>
              <a:lnTo>
                <a:pt x="0" y="503988"/>
              </a:lnTo>
            </a:path>
          </a:pathLst>
        </a:cu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A2E4D1A-E23A-4813-99A9-3B50F7B155FF}">
      <dsp:nvSpPr>
        <dsp:cNvPr id="0" name=""/>
        <dsp:cNvSpPr/>
      </dsp:nvSpPr>
      <dsp:spPr>
        <a:xfrm>
          <a:off x="3240362" y="551450"/>
          <a:ext cx="1728187" cy="2774947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DD4DF2-6A3C-4365-84BC-F24337E7D070}">
      <dsp:nvSpPr>
        <dsp:cNvPr id="0" name=""/>
        <dsp:cNvSpPr/>
      </dsp:nvSpPr>
      <dsp:spPr>
        <a:xfrm>
          <a:off x="3240362" y="551450"/>
          <a:ext cx="1728187" cy="2774947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0CE89EB-22F8-4D6A-ABB6-B836B40A66DD}">
      <dsp:nvSpPr>
        <dsp:cNvPr id="0" name=""/>
        <dsp:cNvSpPr/>
      </dsp:nvSpPr>
      <dsp:spPr>
        <a:xfrm>
          <a:off x="2376268" y="1050940"/>
          <a:ext cx="3456375" cy="1775966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rgbClr val="00B050"/>
              </a:solidFill>
            </a:rPr>
            <a:t>Методы продвижения товара</a:t>
          </a:r>
          <a:endParaRPr lang="ru-RU" sz="2800" b="1" kern="1200" dirty="0">
            <a:solidFill>
              <a:srgbClr val="00B050"/>
            </a:solidFill>
          </a:endParaRPr>
        </a:p>
      </dsp:txBody>
      <dsp:txXfrm>
        <a:off x="2376268" y="1050940"/>
        <a:ext cx="3456375" cy="1775966"/>
      </dsp:txXfrm>
    </dsp:sp>
    <dsp:sp modelId="{BDF62F5F-E225-4B10-92C9-1C01127F2DED}">
      <dsp:nvSpPr>
        <dsp:cNvPr id="0" name=""/>
        <dsp:cNvSpPr/>
      </dsp:nvSpPr>
      <dsp:spPr>
        <a:xfrm>
          <a:off x="600537" y="3830386"/>
          <a:ext cx="1199972" cy="1199972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D1429B-1E23-47AB-8E2F-CCF2A38822F2}">
      <dsp:nvSpPr>
        <dsp:cNvPr id="0" name=""/>
        <dsp:cNvSpPr/>
      </dsp:nvSpPr>
      <dsp:spPr>
        <a:xfrm>
          <a:off x="600537" y="3830386"/>
          <a:ext cx="1199972" cy="1199972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73C1F8-9F11-4A03-88D6-E807ECFF00FE}">
      <dsp:nvSpPr>
        <dsp:cNvPr id="0" name=""/>
        <dsp:cNvSpPr/>
      </dsp:nvSpPr>
      <dsp:spPr>
        <a:xfrm>
          <a:off x="551" y="4046381"/>
          <a:ext cx="2399944" cy="76798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err="1" smtClean="0">
              <a:solidFill>
                <a:schemeClr val="accent5">
                  <a:lumMod val="75000"/>
                </a:schemeClr>
              </a:solidFill>
            </a:rPr>
            <a:t>Оффлайн</a:t>
          </a:r>
          <a:endParaRPr lang="ru-RU" sz="1900" b="1" kern="1200" dirty="0">
            <a:solidFill>
              <a:schemeClr val="accent5">
                <a:lumMod val="75000"/>
              </a:schemeClr>
            </a:solidFill>
          </a:endParaRPr>
        </a:p>
      </dsp:txBody>
      <dsp:txXfrm>
        <a:off x="551" y="4046381"/>
        <a:ext cx="2399944" cy="767982"/>
      </dsp:txXfrm>
    </dsp:sp>
    <dsp:sp modelId="{240A3365-3419-4C46-B76B-B79F1B1D6673}">
      <dsp:nvSpPr>
        <dsp:cNvPr id="0" name=""/>
        <dsp:cNvSpPr/>
      </dsp:nvSpPr>
      <dsp:spPr>
        <a:xfrm>
          <a:off x="3504469" y="3830386"/>
          <a:ext cx="1199972" cy="1199972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B674CB-FC36-4B97-9EE3-F73719F8DE5D}">
      <dsp:nvSpPr>
        <dsp:cNvPr id="0" name=""/>
        <dsp:cNvSpPr/>
      </dsp:nvSpPr>
      <dsp:spPr>
        <a:xfrm>
          <a:off x="3504469" y="3830386"/>
          <a:ext cx="1199972" cy="1199972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6624082-87AB-45F3-9F80-733A1CD6DAF5}">
      <dsp:nvSpPr>
        <dsp:cNvPr id="0" name=""/>
        <dsp:cNvSpPr/>
      </dsp:nvSpPr>
      <dsp:spPr>
        <a:xfrm>
          <a:off x="2904483" y="4046381"/>
          <a:ext cx="2399944" cy="76798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FF0000"/>
              </a:solidFill>
            </a:rPr>
            <a:t>Внутри «большого» Интернета</a:t>
          </a:r>
          <a:endParaRPr lang="ru-RU" sz="1900" b="1" kern="1200" dirty="0">
            <a:solidFill>
              <a:srgbClr val="FF0000"/>
            </a:solidFill>
          </a:endParaRPr>
        </a:p>
      </dsp:txBody>
      <dsp:txXfrm>
        <a:off x="2904483" y="4046381"/>
        <a:ext cx="2399944" cy="767982"/>
      </dsp:txXfrm>
    </dsp:sp>
    <dsp:sp modelId="{F2777A78-5868-4D94-A566-08CF96B4A8EB}">
      <dsp:nvSpPr>
        <dsp:cNvPr id="0" name=""/>
        <dsp:cNvSpPr/>
      </dsp:nvSpPr>
      <dsp:spPr>
        <a:xfrm>
          <a:off x="6408402" y="3830386"/>
          <a:ext cx="1199972" cy="1199972"/>
        </a:xfrm>
        <a:prstGeom prst="arc">
          <a:avLst>
            <a:gd name="adj1" fmla="val 13200000"/>
            <a:gd name="adj2" fmla="val 192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A177EE9-6A74-4460-83A7-E0C21CB71144}">
      <dsp:nvSpPr>
        <dsp:cNvPr id="0" name=""/>
        <dsp:cNvSpPr/>
      </dsp:nvSpPr>
      <dsp:spPr>
        <a:xfrm>
          <a:off x="6408402" y="3830386"/>
          <a:ext cx="1199972" cy="1199972"/>
        </a:xfrm>
        <a:prstGeom prst="arc">
          <a:avLst>
            <a:gd name="adj1" fmla="val 2400000"/>
            <a:gd name="adj2" fmla="val 8400000"/>
          </a:avLst>
        </a:prstGeom>
        <a:noFill/>
        <a:ln w="15875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D527DC-752F-4A46-A4F2-B6C15D8C1DBB}">
      <dsp:nvSpPr>
        <dsp:cNvPr id="0" name=""/>
        <dsp:cNvSpPr/>
      </dsp:nvSpPr>
      <dsp:spPr>
        <a:xfrm>
          <a:off x="5808416" y="4046381"/>
          <a:ext cx="2399944" cy="767982"/>
        </a:xfrm>
        <a:prstGeom prst="rect">
          <a:avLst/>
        </a:prstGeom>
        <a:noFill/>
        <a:ln w="15875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065" tIns="12065" rIns="12065" bIns="12065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chemeClr val="accent1">
                  <a:lumMod val="75000"/>
                </a:schemeClr>
              </a:solidFill>
            </a:rPr>
            <a:t>Внутри социальных сетей</a:t>
          </a:r>
          <a:endParaRPr lang="ru-RU" sz="1900" b="1" kern="1200" dirty="0">
            <a:solidFill>
              <a:schemeClr val="accent1">
                <a:lumMod val="75000"/>
              </a:schemeClr>
            </a:solidFill>
          </a:endParaRPr>
        </a:p>
      </dsp:txBody>
      <dsp:txXfrm>
        <a:off x="5808416" y="4046381"/>
        <a:ext cx="2399944" cy="767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alfCircleOrganizationChart">
  <dgm:title val=""/>
  <dgm:desc val=""/>
  <dgm:catLst>
    <dgm:cat type="hierarchy" pri="1500"/>
  </dgm:catLst>
  <dgm:samp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 type="asst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Name0">
    <dgm:varLst>
      <dgm:orgChart val="1"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hierChild">
          <dgm:param type="linDir" val="fromL"/>
        </dgm:alg>
      </dgm:if>
      <dgm:else name="Name3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2" refType="w" fact="10"/>
      <dgm:constr type="h" for="des" forName="rootComposite2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forEach name="Name4" axis="ch">
      <dgm:forEach name="Name5" axis="self" ptType="node">
        <dgm:layoutNode name="hierRoot1">
          <dgm:varLst>
            <dgm:hierBranch val="init"/>
          </dgm:varLst>
          <dgm:choose name="Name6">
            <dgm:if name="Name7" func="var" arg="hierBranch" op="equ" val="l">
              <dgm:alg type="hierRoot">
                <dgm:param type="hierAlign" val="tR"/>
              </dgm:alg>
              <dgm:constrLst>
                <dgm:constr type="alignOff" val="0.65"/>
              </dgm:constrLst>
            </dgm:if>
            <dgm:if name="Name8" func="var" arg="hierBranch" op="equ" val="r">
              <dgm:alg type="hierRoot">
                <dgm:param type="hierAlign" val="tL"/>
              </dgm:alg>
              <dgm:constrLst>
                <dgm:constr type="alignOff" val="0.65"/>
              </dgm:constrLst>
            </dgm:if>
            <dgm:if name="Name9" func="var" arg="hierBranch" op="equ" val="hang">
              <dgm:alg type="hierRoot"/>
              <dgm:constrLst>
                <dgm:constr type="alignOff" val="0.65"/>
              </dgm:constrLst>
            </dgm:if>
            <dgm:else name="Name10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1">
              <dgm:if name="Name12" func="var" arg="hierBranch" op="equ" val="init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3" func="var" arg="hierBranch" op="equ" val="l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if name="Name14" func="var" arg="hierBranch" op="equ" val="r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if>
              <dgm:else name="Name15">
                <dgm:constrLst>
                  <dgm:constr type="l" for="ch" forName="rootText1"/>
                  <dgm:constr type="t" for="ch" forName="rootText1" refType="h" fact="0.18"/>
                  <dgm:constr type="w" for="ch" forName="rootText1" refType="w"/>
                  <dgm:constr type="h" for="ch" forName="rootText1" refType="h" fact="0.64"/>
                  <dgm:constr type="l" for="ch" forName="topArc1" refType="w" fact="0.25"/>
                  <dgm:constr type="t" for="ch" forName="topArc1"/>
                  <dgm:constr type="w" for="ch" forName="topArc1" refType="h" refFor="ch" refForName="topArc1"/>
                  <dgm:constr type="h" for="ch" forName="topArc1" refType="h"/>
                  <dgm:constr type="l" for="ch" forName="bottomArc1" refType="w" fact="0.25"/>
                  <dgm:constr type="t" for="ch" forName="bottomArc1"/>
                  <dgm:constr type="w" for="ch" forName="bottomArc1" refType="h" refFor="ch" refForName="bottomArc1"/>
                  <dgm:constr type="h" for="ch" forName="bottomArc1" refType="h"/>
                  <dgm:constr type="ctrX" for="ch" forName="topConnNode1" refType="w" fact="0.5"/>
                  <dgm:constr type="t" for="ch" forName="topConnNode1"/>
                  <dgm:constr type="w" for="ch" forName="topConnNode1" refType="h" fact="0.76"/>
                  <dgm:constr type="b" for="ch" forName="topConnNode1" refType="t" refFor="ch" refForName="rootText1"/>
                </dgm:constrLst>
              </dgm:else>
            </dgm:choose>
            <dgm:layoutNode name="rootText1" styleLbl="alignAcc1">
              <dgm:varLst>
                <dgm:chPref val="3"/>
              </dgm:varLst>
              <dgm:alg type="tx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top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-140"/>
                  <dgm:adj idx="2" val="-40"/>
                </dgm:adjLst>
              </dgm:shape>
              <dgm:presOf/>
            </dgm:layoutNode>
            <dgm:layoutNode name="bottomArc1" styleLbl="parChTrans1D1" moveWith="rootText1">
              <dgm:alg type="sp"/>
              <dgm:shape xmlns:r="http://schemas.openxmlformats.org/officeDocument/2006/relationships" type="arc" r:blip="" zOrderOff="-2">
                <dgm:adjLst>
                  <dgm:adj idx="1" val="40"/>
                  <dgm:adj idx="2" val="140"/>
                </dgm:adjLst>
              </dgm:shape>
              <dgm:presOf/>
            </dgm:layoutNode>
            <dgm:layoutNode name="topConnNode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</dgm:layoutNode>
          </dgm:layoutNode>
          <dgm:layoutNode name="hierChild2">
            <dgm:choose name="Name16">
              <dgm:if name="Name17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18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19" func="var" arg="hierBranch" op="equ" val="hang">
                <dgm:choose name="Name20">
                  <dgm:if name="Name21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2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3">
                <dgm:choose name="Name24">
                  <dgm:if name="Name25" func="var" arg="dir" op="equ" val="norm">
                    <dgm:alg type="hierChild"/>
                  </dgm:if>
                  <dgm:else name="Name26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a" axis="ch" ptType="nonAsst">
              <dgm:forEach name="Name27" axis="precedSib" ptType="parTrans" st="-1" cnt="1">
                <dgm:layoutNode name="Name28">
                  <dgm:choose name="Name29">
                    <dgm:if name="Name30" func="var" arg="hierBranch" op="equ" val="std">
                      <dgm:choose name="Name31">
                        <dgm:if name="Name32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1"/>
                            <dgm:param type="dstNode" val="topArc2"/>
                          </dgm:alg>
                        </dgm:if>
                        <dgm:if name="Name33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3"/>
                            <dgm:param type="dstNode" val="topArc2"/>
                          </dgm:alg>
                        </dgm:if>
                        <dgm:else name="Name3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  <dgm:param type="srcNode" val="bottomArc2"/>
                            <dgm:param type="dstNode" val="topArc2"/>
                          </dgm:alg>
                        </dgm:else>
                      </dgm:choose>
                    </dgm:if>
                    <dgm:if name="Name35" func="var" arg="hierBranch" op="equ" val="init">
                      <dgm:choose name="Name36">
                        <dgm:if name="Name37" axis="self" func="depth" op="lte" val="2">
                          <dgm:choose name="Name38">
                            <dgm:if name="Name39" axis="self" func="depth" op="lte" val="2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1"/>
                                <dgm:param type="dstNode" val="topArc2"/>
                              </dgm:alg>
                            </dgm:if>
                            <dgm:if name="Name40" axis="par" ptType="asst" func="cnt" op="equ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3"/>
                                <dgm:param type="dstNode" val="topArc2"/>
                              </dgm:alg>
                            </dgm:if>
                            <dgm:else name="Name4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  <dgm:param type="srcNode" val="bottomArc2"/>
                                <dgm:param type="dstNode" val="topArc2"/>
                              </dgm:alg>
                            </dgm:else>
                          </dgm:choose>
                        </dgm:if>
                        <dgm:else name="Name42">
                          <dgm:choose name="Name43">
                            <dgm:if name="Name44" axis="par des" func="maxDepth" op="lte" val="1">
                              <dgm:choose name="Name45">
                                <dgm:if name="Name46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1"/>
                                    <dgm:param type="dstNode" val="topConnNode2"/>
                                  </dgm:alg>
                                </dgm:if>
                                <dgm:if name="Name47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3"/>
                                    <dgm:param type="dstNode" val="topConnNode2"/>
                                  </dgm:alg>
                                </dgm:if>
                                <dgm:else name="Name48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bL bR"/>
                                    <dgm:param type="srcNode" val="bottomArc2"/>
                                    <dgm:param type="dstNode" val="topConnNode2"/>
                                  </dgm:alg>
                                </dgm:else>
                              </dgm:choose>
                            </dgm:if>
                            <dgm:else name="Name49">
                              <dgm:choose name="Name50">
                                <dgm:if name="Name51" axis="self" func="depth" op="lte" val="2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1"/>
                                    <dgm:param type="dstNode" val="topArc2"/>
                                  </dgm:alg>
                                </dgm:if>
                                <dgm:if name="Name52" axis="par" ptType="asst" func="cnt" op="equ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3"/>
                                    <dgm:param type="dstNode" val="topArc2"/>
                                  </dgm:alg>
                                </dgm:if>
                                <dgm:else name="Name53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tCtr"/>
                                    <dgm:param type="bendPt" val="end"/>
                                    <dgm:param type="srcNode" val="bottomArc2"/>
                                    <dgm:param type="dstNode" val="topArc2"/>
                                  </dgm:alg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54">
                      <dgm:choose name="Name55">
                        <dgm:if name="Name56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1"/>
                            <dgm:param type="dstNode" val="topConnNode2"/>
                          </dgm:alg>
                        </dgm:if>
                        <dgm:if name="Name57" axis="par" ptType="asst" func="cnt" op="equ" val="1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3"/>
                            <dgm:param type="dstNode" val="topConnNode2"/>
                          </dgm:alg>
                        </dgm:if>
                        <dgm:else name="Name58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bL bR"/>
                            <dgm:param type="srcNode" val="bottomArc2"/>
                            <dgm:param type="dstNode" val="topConnNode2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2">
                <dgm:varLst>
                  <dgm:hierBranch val="init"/>
                </dgm:varLst>
                <dgm:choose name="Name59">
                  <dgm:if name="Name60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1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62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63" func="var" arg="hierBranch" op="equ" val="init">
                    <dgm:choose name="Name64">
                      <dgm:if name="Name65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6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layoutNode name="rootComposite2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68">
                    <dgm:if name="Name69" func="var" arg="hierBranch" op="equ" val="init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0" func="var" arg="hierBranch" op="equ" val="l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if name="Name71" func="var" arg="hierBranch" op="equ" val="r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if>
                    <dgm:else name="Name72">
                      <dgm:constrLst>
                        <dgm:constr type="l" for="ch" forName="rootText2"/>
                        <dgm:constr type="t" for="ch" forName="rootText2" refType="h" fact="0.18"/>
                        <dgm:constr type="w" for="ch" forName="rootText2" refType="w"/>
                        <dgm:constr type="h" for="ch" forName="rootText2" refType="h" fact="0.64"/>
                        <dgm:constr type="l" for="ch" forName="topArc2" refType="w" fact="0.25"/>
                        <dgm:constr type="t" for="ch" forName="topArc2"/>
                        <dgm:constr type="w" for="ch" forName="topArc2" refType="h" refFor="ch" refForName="topArc2"/>
                        <dgm:constr type="h" for="ch" forName="topArc2" refType="h"/>
                        <dgm:constr type="l" for="ch" forName="bottomArc2" refType="w" fact="0.25"/>
                        <dgm:constr type="t" for="ch" forName="bottomArc2"/>
                        <dgm:constr type="w" for="ch" forName="bottomArc2" refType="h" refFor="ch" refForName="bottomArc2"/>
                        <dgm:constr type="h" for="ch" forName="bottomArc2" refType="h"/>
                        <dgm:constr type="ctrX" for="ch" forName="topConnNode2" refType="w" fact="0.5"/>
                        <dgm:constr type="t" for="ch" forName="topConnNode2"/>
                        <dgm:constr type="w" for="ch" forName="topConnNode2" refType="h" fact="0.76"/>
                        <dgm:constr type="b" for="ch" forName="topConnNode2" refType="t" refFor="ch" refForName="rootText2"/>
                      </dgm:constrLst>
                    </dgm:else>
                  </dgm:choose>
                  <dgm:layoutNode name="rootText2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2" styleLbl="parChTrans1D1" moveWith="rootText2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2" moveWith="rootText2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4">
                  <dgm:choose name="Name73">
                    <dgm:if name="Name7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7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76" func="var" arg="hierBranch" op="equ" val="hang">
                      <dgm:choose name="Name77">
                        <dgm:if name="Name7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7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80" func="var" arg="hierBranch" op="equ" val="std">
                      <dgm:choose name="Name81">
                        <dgm:if name="Name82" func="var" arg="dir" op="equ" val="norm">
                          <dgm:alg type="hierChild"/>
                        </dgm:if>
                        <dgm:else name="Name8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84" func="var" arg="hierBranch" op="equ" val="init">
                      <dgm:choose name="Name85">
                        <dgm:if name="Name8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87">
                          <dgm:choose name="Name88">
                            <dgm:if name="Name89" func="var" arg="dir" op="equ" val="norm">
                              <dgm:alg type="hierChild"/>
                            </dgm:if>
                            <dgm:else name="Name9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91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2" ref="rep2a"/>
                </dgm:layoutNode>
                <dgm:layoutNode name="hierChild5">
                  <dgm:choose name="Name93">
                    <dgm:if name="Name9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9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96" ref="rep2b"/>
                </dgm:layoutNode>
              </dgm:layoutNode>
            </dgm:forEach>
          </dgm:layoutNode>
          <dgm:layoutNode name="hierChild3">
            <dgm:choose name="Name97">
              <dgm:if name="Name9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9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2b" axis="ch" ptType="asst">
              <dgm:forEach name="Name100" axis="precedSib" ptType="parTrans" st="-1" cnt="1">
                <dgm:layoutNode name="Name101">
                  <dgm:choose name="Name102">
                    <dgm:if name="Name103" axis="self" func="depth" op="lte" val="2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1"/>
                        <dgm:param type="dstNode" val="topConnNode3"/>
                      </dgm:alg>
                    </dgm:if>
                    <dgm:if name="Name104" axis="par" ptType="asst" func="cnt" op="equ" val="1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3"/>
                        <dgm:param type="dstNode" val="topConnNode3"/>
                      </dgm:alg>
                    </dgm:if>
                    <dgm:else name="Name10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bL bR"/>
                        <dgm:param type="srcNode" val="bottomArc2"/>
                        <dgm:param type="dstNode" val="topConnNode3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layoutNode name="hierRoot3">
                <dgm:varLst>
                  <dgm:hierBranch val="init"/>
                </dgm:varLst>
                <dgm:choose name="Name106">
                  <dgm:if name="Name107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8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09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0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1" func="var" arg="hierBranch" op="equ" val="init">
                    <dgm:choose name="Name112">
                      <dgm:if name="Name113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14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15"/>
                </dgm:choose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16">
                    <dgm:if name="Name117" func="var" arg="hierBranch" op="equ" val="init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8" func="var" arg="hierBranch" op="equ" val="l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if name="Name119" func="var" arg="hierBranch" op="equ" val="r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if>
                    <dgm:else name="Name120">
                      <dgm:constrLst>
                        <dgm:constr type="l" for="ch" forName="rootText3"/>
                        <dgm:constr type="t" for="ch" forName="rootText3" refType="h" fact="0.18"/>
                        <dgm:constr type="w" for="ch" forName="rootText3" refType="w"/>
                        <dgm:constr type="h" for="ch" forName="rootText3" refType="h" fact="0.64"/>
                        <dgm:constr type="l" for="ch" forName="topArc3" refType="w" fact="0.25"/>
                        <dgm:constr type="t" for="ch" forName="topArc3"/>
                        <dgm:constr type="w" for="ch" forName="topArc3" refType="h" refFor="ch" refForName="topArc3"/>
                        <dgm:constr type="h" for="ch" forName="topArc3" refType="h"/>
                        <dgm:constr type="l" for="ch" forName="bottomArc3" refType="w" fact="0.25"/>
                        <dgm:constr type="t" for="ch" forName="bottomArc3"/>
                        <dgm:constr type="w" for="ch" forName="bottomArc3" refType="h" refFor="ch" refForName="bottomArc3"/>
                        <dgm:constr type="h" for="ch" forName="bottomArc3" refType="h"/>
                        <dgm:constr type="ctrX" for="ch" forName="topConnNode3" refType="w" fact="0.5"/>
                        <dgm:constr type="t" for="ch" forName="topConnNode3"/>
                        <dgm:constr type="w" for="ch" forName="topConnNode3" refType="h" fact="0.76"/>
                        <dgm:constr type="b" for="ch" forName="topConnNode3" refType="t" refFor="ch" refForName="rootText3"/>
                      </dgm:constrLst>
                    </dgm:else>
                  </dgm:choose>
                  <dgm:layoutNode name="rootText3" styleLbl="alignAcc1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top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-140"/>
                        <dgm:adj idx="2" val="-40"/>
                      </dgm:adjLst>
                    </dgm:shape>
                    <dgm:presOf/>
                  </dgm:layoutNode>
                  <dgm:layoutNode name="bottomArc3" styleLbl="parChTrans1D1" moveWith="rootText3">
                    <dgm:alg type="sp"/>
                    <dgm:shape xmlns:r="http://schemas.openxmlformats.org/officeDocument/2006/relationships" type="arc" r:blip="" zOrderOff="-2">
                      <dgm:adjLst>
                        <dgm:adj idx="1" val="40"/>
                        <dgm:adj idx="2" val="140"/>
                      </dgm:adjLst>
                    </dgm:shape>
                    <dgm:presOf/>
                  </dgm:layoutNode>
                  <dgm:layoutNode name="topConnNode3" moveWith="rootText3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</dgm:layoutNode>
                </dgm:layoutNode>
                <dgm:layoutNode name="hierChild6">
                  <dgm:choose name="Name121">
                    <dgm:if name="Name122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3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24" func="var" arg="hierBranch" op="equ" val="hang">
                      <dgm:choose name="Name125">
                        <dgm:if name="Name126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27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28" func="var" arg="hierBranch" op="equ" val="std">
                      <dgm:choose name="Name129">
                        <dgm:if name="Name130" func="var" arg="dir" op="equ" val="norm">
                          <dgm:alg type="hierChild"/>
                        </dgm:if>
                        <dgm:else name="Name131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2" func="var" arg="hierBranch" op="equ" val="init">
                      <dgm:choose name="Name133">
                        <dgm:if name="Name134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35">
                          <dgm:alg type="hierChild"/>
                        </dgm:else>
                      </dgm:choose>
                    </dgm:if>
                    <dgm:else name="Name136"/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37" ref="rep2a"/>
                </dgm:layoutNode>
                <dgm:layoutNode name="hierChild7">
                  <dgm:choose name="Name138">
                    <dgm:if name="Name139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0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forEach name="Name141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CC6F-E700-4D3F-8D20-BA22A506872E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4FEF-34E3-4D2A-B1AC-7A8CE6EE55C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CC6F-E700-4D3F-8D20-BA22A506872E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4FEF-34E3-4D2A-B1AC-7A8CE6EE55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CC6F-E700-4D3F-8D20-BA22A506872E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4FEF-34E3-4D2A-B1AC-7A8CE6EE55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CC6F-E700-4D3F-8D20-BA22A506872E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4FEF-34E3-4D2A-B1AC-7A8CE6EE55C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CC6F-E700-4D3F-8D20-BA22A506872E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4FEF-34E3-4D2A-B1AC-7A8CE6EE55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CC6F-E700-4D3F-8D20-BA22A506872E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4FEF-34E3-4D2A-B1AC-7A8CE6EE55C8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CC6F-E700-4D3F-8D20-BA22A506872E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4FEF-34E3-4D2A-B1AC-7A8CE6EE55C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CC6F-E700-4D3F-8D20-BA22A506872E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4FEF-34E3-4D2A-B1AC-7A8CE6EE55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CC6F-E700-4D3F-8D20-BA22A506872E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4FEF-34E3-4D2A-B1AC-7A8CE6EE55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CC6F-E700-4D3F-8D20-BA22A506872E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4FEF-34E3-4D2A-B1AC-7A8CE6EE55C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75CC6F-E700-4D3F-8D20-BA22A506872E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AA4FEF-34E3-4D2A-B1AC-7A8CE6EE55C8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9A75CC6F-E700-4D3F-8D20-BA22A506872E}" type="datetimeFigureOut">
              <a:rPr lang="ru-RU" smtClean="0"/>
              <a:t>16.05.2016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CBAA4FEF-34E3-4D2A-B1AC-7A8CE6EE55C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diagramLayout" Target="../diagrams/layout1.xml"/><Relationship Id="rId7" Type="http://schemas.openxmlformats.org/officeDocument/2006/relationships/image" Target="../media/image8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868144" y="5085184"/>
            <a:ext cx="3256919" cy="1224136"/>
          </a:xfrm>
        </p:spPr>
        <p:txBody>
          <a:bodyPr>
            <a:normAutofit fontScale="85000" lnSpcReduction="10000"/>
          </a:bodyPr>
          <a:lstStyle/>
          <a:p>
            <a:r>
              <a:rPr lang="ru-RU" dirty="0" smtClean="0"/>
              <a:t>Учитель И </a:t>
            </a:r>
            <a:r>
              <a:rPr lang="ru-RU" dirty="0" err="1" smtClean="0"/>
              <a:t>и</a:t>
            </a:r>
            <a:r>
              <a:rPr lang="ru-RU" dirty="0" smtClean="0"/>
              <a:t> ИКТ</a:t>
            </a:r>
          </a:p>
          <a:p>
            <a:r>
              <a:rPr lang="ru-RU" dirty="0" smtClean="0"/>
              <a:t>МОБУ «</a:t>
            </a:r>
            <a:r>
              <a:rPr lang="ru-RU" dirty="0" err="1" smtClean="0"/>
              <a:t>Агалатовская</a:t>
            </a:r>
            <a:r>
              <a:rPr lang="ru-RU" dirty="0" smtClean="0"/>
              <a:t> СОШ»</a:t>
            </a:r>
          </a:p>
          <a:p>
            <a:r>
              <a:rPr lang="ru-RU" dirty="0" err="1" smtClean="0"/>
              <a:t>Воинова</a:t>
            </a:r>
            <a:r>
              <a:rPr lang="ru-RU" dirty="0" smtClean="0"/>
              <a:t> А.А.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2276872"/>
            <a:ext cx="8856984" cy="1291209"/>
          </a:xfrm>
        </p:spPr>
        <p:txBody>
          <a:bodyPr>
            <a:noAutofit/>
          </a:bodyPr>
          <a:lstStyle/>
          <a:p>
            <a:pPr marL="182880" indent="0" algn="ctr">
              <a:buNone/>
            </a:pPr>
            <a:r>
              <a:rPr lang="ru-RU" dirty="0" smtClean="0"/>
              <a:t>Электронная коммерция в Интернете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97108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78271079"/>
              </p:ext>
            </p:extLst>
          </p:nvPr>
        </p:nvGraphicFramePr>
        <p:xfrm>
          <a:off x="719572" y="1124744"/>
          <a:ext cx="7956884" cy="44427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9221"/>
                <a:gridCol w="1989221"/>
                <a:gridCol w="1989221"/>
                <a:gridCol w="1989221"/>
              </a:tblGrid>
              <a:tr h="541272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способа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Описание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Плюсы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Минусы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334643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3. Размещение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приглашения в группу или объявление (п. 2 ) в группах по фамилиям, именам, гороскопам и т.п.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Пример «Сидоров? Только 20 и 21 апреля всем Сидоровым скидка 20% на весь ассортимент! Адрес группы»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бесплатно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Вас могут «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забанить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»</a:t>
                      </a:r>
                    </a:p>
                  </a:txBody>
                  <a:tcPr marL="68580" marR="68580" marT="0" marB="0"/>
                </a:tc>
              </a:tr>
              <a:tr h="1868501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4. Покупка 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рекламы в крупных сообществах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Пост в микроблоге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Размещение в фотоальбомах и видеозаписях;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Закрепление темы в «Обсуждениях» 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Боковые ссылки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Большой охват аудитории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Отсутствие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геотаргетинга</a:t>
                      </a:r>
                      <a:endParaRPr lang="ru-RU" sz="16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«серый» метод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Трудно продвинуть </a:t>
                      </a:r>
                      <a:r>
                        <a:rPr lang="ru-RU" sz="16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узконишевую</a:t>
                      </a:r>
                      <a:r>
                        <a:rPr lang="ru-RU" sz="1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группу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116632"/>
            <a:ext cx="857250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6879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75000"/>
                  </a:schemeClr>
                </a:solidFill>
              </a:rPr>
              <a:t>Группа </a:t>
            </a: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340768"/>
            <a:ext cx="6832848" cy="4968552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Название </a:t>
            </a:r>
          </a:p>
          <a:p>
            <a:r>
              <a:rPr lang="ru-RU" sz="3200" dirty="0" smtClean="0"/>
              <a:t>Цель</a:t>
            </a:r>
          </a:p>
          <a:p>
            <a:r>
              <a:rPr lang="ru-RU" sz="3200" dirty="0" smtClean="0"/>
              <a:t>Задачи </a:t>
            </a:r>
          </a:p>
          <a:p>
            <a:r>
              <a:rPr lang="ru-RU" sz="3200" dirty="0" smtClean="0"/>
              <a:t>Описание группы</a:t>
            </a:r>
          </a:p>
          <a:p>
            <a:pPr marL="560070" indent="-514350">
              <a:buFont typeface="+mj-lt"/>
              <a:buAutoNum type="arabicPeriod"/>
            </a:pPr>
            <a:r>
              <a:rPr lang="ru-RU" sz="3200" dirty="0" err="1" smtClean="0"/>
              <a:t>Аватар</a:t>
            </a:r>
            <a:endParaRPr lang="ru-RU" sz="3200" dirty="0" smtClean="0"/>
          </a:p>
          <a:p>
            <a:pPr marL="560070" indent="-514350">
              <a:buFont typeface="+mj-lt"/>
              <a:buAutoNum type="arabicPeriod"/>
            </a:pPr>
            <a:r>
              <a:rPr lang="ru-RU" sz="3200" dirty="0" smtClean="0"/>
              <a:t>Какие фото и видео альбомы</a:t>
            </a:r>
          </a:p>
          <a:p>
            <a:pPr marL="560070" indent="-514350">
              <a:buFont typeface="+mj-lt"/>
              <a:buAutoNum type="arabicPeriod"/>
            </a:pPr>
            <a:r>
              <a:rPr lang="ru-RU" sz="3200" dirty="0" smtClean="0"/>
              <a:t>Темы обсуждений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412737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5544616" cy="970461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dirty="0" smtClean="0"/>
              <a:t>Пример </a:t>
            </a:r>
            <a:endParaRPr lang="ru-RU" sz="40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412776"/>
            <a:ext cx="2808312" cy="4554945"/>
          </a:xfrm>
        </p:spPr>
      </p:pic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971600" y="1628800"/>
            <a:ext cx="3492825" cy="4008520"/>
          </a:xfrm>
        </p:spPr>
        <p:txBody>
          <a:bodyPr/>
          <a:lstStyle/>
          <a:p>
            <a:r>
              <a:rPr lang="ru-RU" sz="1800" b="1" dirty="0" smtClean="0"/>
              <a:t>Фирма по доставке обедов и изготовлению пирогов на заказ</a:t>
            </a:r>
          </a:p>
          <a:p>
            <a:r>
              <a:rPr lang="ru-RU" sz="1800" b="1" dirty="0" smtClean="0"/>
              <a:t>Товар для продвижения – пироги </a:t>
            </a:r>
          </a:p>
          <a:p>
            <a:r>
              <a:rPr lang="ru-RU" sz="1800" b="1" dirty="0" smtClean="0"/>
              <a:t>Группа пользователей – завтрашние именинники</a:t>
            </a:r>
          </a:p>
          <a:p>
            <a:r>
              <a:rPr lang="ru-RU" sz="1800" b="1" dirty="0" smtClean="0"/>
              <a:t>Основные преимущества: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b="1" dirty="0" smtClean="0"/>
              <a:t>Цена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800" b="1" dirty="0" smtClean="0"/>
              <a:t>Бесплатная доставка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35490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827584" y="1412776"/>
            <a:ext cx="7560840" cy="1368152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899592" y="116633"/>
            <a:ext cx="7175351" cy="1152128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/>
              <a:t>Рефлексия</a:t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9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sym typeface="Wingdings" pitchFamily="2" charset="2"/>
              </a:rPr>
              <a:t></a:t>
            </a:r>
            <a:br>
              <a:rPr lang="ru-RU" sz="96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sym typeface="Wingdings" pitchFamily="2" charset="2"/>
              </a:rPr>
            </a:br>
            <a:r>
              <a:rPr lang="ru-RU" sz="96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sym typeface="Wingdings" pitchFamily="2" charset="2"/>
              </a:rPr>
              <a:t></a:t>
            </a:r>
            <a:r>
              <a:rPr lang="en-US" sz="96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sym typeface="Wingdings" pitchFamily="2" charset="2"/>
              </a:rPr>
              <a:t/>
            </a:r>
            <a:br>
              <a:rPr lang="en-US" sz="96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sym typeface="Wingdings" pitchFamily="2" charset="2"/>
              </a:rPr>
            </a:br>
            <a:r>
              <a:rPr lang="ru-RU" sz="96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sym typeface="Wingdings" pitchFamily="2" charset="2"/>
              </a:rPr>
              <a:t></a:t>
            </a:r>
            <a:r>
              <a:rPr lang="ru-RU" sz="9600" dirty="0">
                <a:sym typeface="Wingdings" pitchFamily="2" charset="2"/>
              </a:rPr>
              <a:t/>
            </a:r>
            <a:br>
              <a:rPr lang="ru-RU" sz="9600" dirty="0">
                <a:sym typeface="Wingdings" pitchFamily="2" charset="2"/>
              </a:rPr>
            </a:br>
            <a:endParaRPr lang="ru-RU" dirty="0"/>
          </a:p>
        </p:txBody>
      </p:sp>
      <p:sp>
        <p:nvSpPr>
          <p:cNvPr id="4" name="Подзаголовок 1"/>
          <p:cNvSpPr txBox="1">
            <a:spLocks/>
          </p:cNvSpPr>
          <p:nvPr/>
        </p:nvSpPr>
        <p:spPr>
          <a:xfrm>
            <a:off x="683568" y="3140968"/>
            <a:ext cx="7560840" cy="13681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056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899592" y="2564904"/>
            <a:ext cx="7200800" cy="3312368"/>
          </a:xfrm>
        </p:spPr>
        <p:txBody>
          <a:bodyPr>
            <a:normAutofit/>
          </a:bodyPr>
          <a:lstStyle/>
          <a:p>
            <a:r>
              <a:rPr lang="ru-RU" dirty="0"/>
              <a:t>— </a:t>
            </a:r>
            <a:r>
              <a:rPr lang="ru-RU" sz="2800" dirty="0"/>
              <a:t>это специалист, который занимается изучением рыночного спроса и предложения на те или иные товары и услуги, а также организовывает сбыт продукции компании.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47664" y="908720"/>
            <a:ext cx="7344816" cy="1368152"/>
          </a:xfrm>
        </p:spPr>
        <p:txBody>
          <a:bodyPr/>
          <a:lstStyle/>
          <a:p>
            <a:pPr marL="182880" indent="0">
              <a:buNone/>
            </a:pPr>
            <a:r>
              <a:rPr lang="ru-RU" sz="4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</a:rPr>
              <a:t>Кто такой Маркетолог?</a:t>
            </a:r>
            <a:endParaRPr lang="ru-RU" sz="4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301" y="4640240"/>
            <a:ext cx="2030252" cy="203025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06" y="476672"/>
            <a:ext cx="1383514" cy="15841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2060848"/>
            <a:ext cx="1428750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0220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342900"/>
            <a:ext cx="7620000" cy="6172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1562897" y="2814580"/>
            <a:ext cx="604867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Интернет</a:t>
            </a:r>
            <a:endParaRPr lang="ru-RU" sz="8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58222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670" y="341108"/>
            <a:ext cx="7620660" cy="617578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682"/>
          <a:stretch/>
        </p:blipFill>
        <p:spPr>
          <a:xfrm>
            <a:off x="395536" y="3120352"/>
            <a:ext cx="3600400" cy="2892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3104775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212322307"/>
              </p:ext>
            </p:extLst>
          </p:nvPr>
        </p:nvGraphicFramePr>
        <p:xfrm>
          <a:off x="395536" y="404663"/>
          <a:ext cx="8208912" cy="5581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937" y="5085184"/>
            <a:ext cx="2496746" cy="16811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5085184"/>
            <a:ext cx="2882094" cy="15841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8224" y="5134372"/>
            <a:ext cx="1872208" cy="1631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2453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46895" y="116632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Реклама</a:t>
            </a:r>
            <a:endParaRPr lang="ru-RU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31940"/>
            <a:ext cx="3564397" cy="237626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9" name="Объект 5"/>
          <p:cNvSpPr txBox="1">
            <a:spLocks/>
          </p:cNvSpPr>
          <p:nvPr/>
        </p:nvSpPr>
        <p:spPr>
          <a:xfrm>
            <a:off x="2483768" y="4114800"/>
            <a:ext cx="3346704" cy="2743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710" y="1259632"/>
            <a:ext cx="2178820" cy="281744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6530" y="3861049"/>
            <a:ext cx="3501934" cy="26381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36463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03111" y="1196752"/>
            <a:ext cx="8057599" cy="5035999"/>
          </a:xfrm>
          <a:prstGeom prst="rect">
            <a:avLst/>
          </a:prstGeom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512511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dirty="0" smtClean="0">
                <a:solidFill>
                  <a:srgbClr val="FF0000"/>
                </a:solidFill>
              </a:rPr>
              <a:t>Интернет - магазины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09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683568" y="764704"/>
            <a:ext cx="3636085" cy="1258493"/>
          </a:xfrm>
        </p:spPr>
        <p:txBody>
          <a:bodyPr/>
          <a:lstStyle/>
          <a:p>
            <a:r>
              <a:rPr lang="ru-RU" dirty="0" smtClean="0"/>
              <a:t>Отчет по </a:t>
            </a:r>
            <a:r>
              <a:rPr lang="ru-RU" dirty="0"/>
              <a:t>практической работе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5965377"/>
              </p:ext>
            </p:extLst>
          </p:nvPr>
        </p:nvGraphicFramePr>
        <p:xfrm>
          <a:off x="4283969" y="1484784"/>
          <a:ext cx="4608512" cy="1955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7"/>
                <a:gridCol w="1152128"/>
                <a:gridCol w="1126578"/>
                <a:gridCol w="817639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Наименование интернет- магазина (адрес сайта)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Стоимость книги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Стоимость доставки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ИТОГ</a:t>
                      </a:r>
                      <a:endParaRPr lang="ru-RU" sz="14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Текст 8"/>
          <p:cNvSpPr>
            <a:spLocks noGrp="1"/>
          </p:cNvSpPr>
          <p:nvPr>
            <p:ph type="body" sz="half" idx="2"/>
          </p:nvPr>
        </p:nvSpPr>
        <p:spPr>
          <a:xfrm>
            <a:off x="827584" y="2204864"/>
            <a:ext cx="3388660" cy="3456384"/>
          </a:xfrm>
        </p:spPr>
        <p:txBody>
          <a:bodyPr>
            <a:normAutofit lnSpcReduction="1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Цель работы- </a:t>
            </a:r>
            <a:r>
              <a:rPr lang="ru-RU" dirty="0" smtClean="0"/>
              <a:t>? (сформулировать самостоятельно)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Ход работы:</a:t>
            </a:r>
          </a:p>
          <a:p>
            <a:r>
              <a:rPr lang="ru-RU" dirty="0" smtClean="0"/>
              <a:t>Ввод ключевых слов </a:t>
            </a:r>
            <a:r>
              <a:rPr lang="ru-RU" dirty="0"/>
              <a:t>в поле запроса (для нас это слова Купить и Книга, достаточно точное название товара</a:t>
            </a:r>
            <a:r>
              <a:rPr lang="ru-RU" dirty="0" smtClean="0"/>
              <a:t>)</a:t>
            </a:r>
          </a:p>
          <a:p>
            <a:r>
              <a:rPr lang="ru-RU" dirty="0" smtClean="0"/>
              <a:t>Нажатие кнопки Найти</a:t>
            </a:r>
            <a:r>
              <a:rPr lang="ru-RU" dirty="0"/>
              <a:t>.</a:t>
            </a:r>
          </a:p>
          <a:p>
            <a:r>
              <a:rPr lang="ru-RU" dirty="0" smtClean="0"/>
              <a:t>Открытие наиболее популярных </a:t>
            </a:r>
            <a:r>
              <a:rPr lang="ru-RU" dirty="0"/>
              <a:t>(3-4</a:t>
            </a:r>
            <a:r>
              <a:rPr lang="ru-RU" dirty="0" smtClean="0"/>
              <a:t>) сайтов </a:t>
            </a:r>
          </a:p>
          <a:p>
            <a:r>
              <a:rPr lang="ru-RU" dirty="0" smtClean="0"/>
              <a:t>Оценка </a:t>
            </a:r>
            <a:r>
              <a:rPr lang="ru-RU" dirty="0"/>
              <a:t>стоимости, не забывая о </a:t>
            </a:r>
            <a:r>
              <a:rPr lang="ru-RU" dirty="0" smtClean="0"/>
              <a:t>доставке (Таблица)</a:t>
            </a:r>
          </a:p>
          <a:p>
            <a:r>
              <a:rPr lang="ru-RU" dirty="0" smtClean="0"/>
              <a:t>Выбор наиболее дешевой.</a:t>
            </a:r>
          </a:p>
          <a:p>
            <a:r>
              <a:rPr lang="ru-RU" dirty="0" smtClean="0">
                <a:solidFill>
                  <a:srgbClr val="FF0000"/>
                </a:solidFill>
              </a:rPr>
              <a:t>Вывод: </a:t>
            </a:r>
            <a:r>
              <a:rPr lang="ru-RU" dirty="0"/>
              <a:t>? </a:t>
            </a:r>
            <a:r>
              <a:rPr lang="ru-RU" dirty="0" smtClean="0"/>
              <a:t>(</a:t>
            </a:r>
            <a:endParaRPr lang="ru-RU" dirty="0"/>
          </a:p>
          <a:p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5461206" y="908720"/>
            <a:ext cx="30460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  <a:spcAft>
                <a:spcPts val="300"/>
              </a:spcAft>
              <a:buClr>
                <a:srgbClr val="F14124">
                  <a:lumMod val="75000"/>
                </a:srgbClr>
              </a:buClr>
              <a:buSzPct val="130000"/>
            </a:pPr>
            <a:r>
              <a:rPr lang="ru-RU" sz="14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Таблица оценки стоимости книг</a:t>
            </a:r>
            <a:endParaRPr lang="ru-RU" sz="1400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915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79512" y="116632"/>
            <a:ext cx="8568952" cy="1143000"/>
          </a:xfrm>
        </p:spPr>
        <p:txBody>
          <a:bodyPr/>
          <a:lstStyle/>
          <a:p>
            <a:pPr marL="0" indent="0" algn="ctr">
              <a:buNone/>
            </a:pPr>
            <a:r>
              <a:rPr lang="ru-RU" sz="3200" dirty="0">
                <a:solidFill>
                  <a:schemeClr val="accent1">
                    <a:lumMod val="75000"/>
                  </a:schemeClr>
                </a:solidFill>
              </a:rPr>
              <a:t> Продвижение внутри социальной  сети</a:t>
            </a: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621325967"/>
              </p:ext>
            </p:extLst>
          </p:nvPr>
        </p:nvGraphicFramePr>
        <p:xfrm>
          <a:off x="395536" y="908720"/>
          <a:ext cx="8352928" cy="533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2238"/>
                <a:gridCol w="2072258"/>
                <a:gridCol w="1872208"/>
                <a:gridCol w="2016224"/>
              </a:tblGrid>
              <a:tr h="370840"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Наименование способа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Описание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Плюсы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Минусы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1. </a:t>
                      </a:r>
                      <a:r>
                        <a:rPr lang="ru-RU" sz="1400" dirty="0" err="1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Таргетированная</a:t>
                      </a: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реклама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Vk.com/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ads?act</a:t>
                      </a:r>
                      <a:r>
                        <a:rPr lang="en-US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=</a:t>
                      </a:r>
                      <a:r>
                        <a:rPr lang="en-US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office_help</a:t>
                      </a:r>
                      <a:endParaRPr lang="ru-RU" sz="1400" dirty="0">
                        <a:effectLst/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«Официальный» способ, сама сеть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Рекламное </a:t>
                      </a:r>
                      <a:r>
                        <a:rPr lang="ru-RU" sz="1400" dirty="0" err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обьявление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(картинка + текст)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Транслируется на выбранную аудиторию 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Очень гибкие настройки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«белый» способ продвижения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Высокая скорость запуска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Платный способ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lvl="0" indent="0"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400" dirty="0" smtClean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2. Написание </a:t>
                      </a: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эффективного объявление</a:t>
                      </a:r>
                    </a:p>
                    <a:p>
                      <a:pPr marL="457200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Написание объявления, по которому пользователь хотел бы кликнуть и размещение на стене администраторов и др.  Не «лить воду»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Цепляющий заголовок, картинка, отражающая суть сообщения, и текст, который показывает выгоду при решении проблемы</a:t>
                      </a:r>
                    </a:p>
                    <a:p>
                      <a:pPr marL="228600"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Ограничения: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Нельзя обращаться на «ты»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Нельзя указывать возраст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Нельзя использовать «эстетически неприемлемые картинки»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ru-RU" sz="14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Должно соответствовать нормам литературного языка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30674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2052</TotalTime>
  <Words>389</Words>
  <Application>Microsoft Office PowerPoint</Application>
  <PresentationFormat>Экран (4:3)</PresentationFormat>
  <Paragraphs>87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Воздушный поток</vt:lpstr>
      <vt:lpstr>Электронная коммерция в Интернете</vt:lpstr>
      <vt:lpstr>Кто такой Маркетолог?</vt:lpstr>
      <vt:lpstr>Презентация PowerPoint</vt:lpstr>
      <vt:lpstr>Презентация PowerPoint</vt:lpstr>
      <vt:lpstr>Презентация PowerPoint</vt:lpstr>
      <vt:lpstr>Реклама</vt:lpstr>
      <vt:lpstr>Интернет - магазины</vt:lpstr>
      <vt:lpstr>Отчет по практической работе</vt:lpstr>
      <vt:lpstr> Продвижение внутри социальной  сети</vt:lpstr>
      <vt:lpstr>Презентация PowerPoint</vt:lpstr>
      <vt:lpstr>Группа </vt:lpstr>
      <vt:lpstr>Пример </vt:lpstr>
      <vt:lpstr>Рефлексия    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Электронная коммерция в Интернете</dc:title>
  <dc:creator>r3007Teacher</dc:creator>
  <cp:lastModifiedBy>r3007Teacher</cp:lastModifiedBy>
  <cp:revision>29</cp:revision>
  <dcterms:created xsi:type="dcterms:W3CDTF">2016-04-18T11:23:44Z</dcterms:created>
  <dcterms:modified xsi:type="dcterms:W3CDTF">2016-05-16T13:00:21Z</dcterms:modified>
</cp:coreProperties>
</file>