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9" r:id="rId8"/>
    <p:sldId id="265" r:id="rId9"/>
    <p:sldId id="266" r:id="rId10"/>
    <p:sldId id="267" r:id="rId11"/>
    <p:sldId id="268" r:id="rId12"/>
    <p:sldId id="270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10" autoAdjust="0"/>
  </p:normalViewPr>
  <p:slideViewPr>
    <p:cSldViewPr snapToGrid="0">
      <p:cViewPr varScale="1">
        <p:scale>
          <a:sx n="71" d="100"/>
          <a:sy n="71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996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312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92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02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389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9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14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208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167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92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440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E9337-F125-4666-B683-60CA952369EF}" type="datetimeFigureOut">
              <a:rPr lang="ru-RU" smtClean="0"/>
              <a:t>02.04.2017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7EF39-9370-4341-AA2B-B433B90BA5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7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ULgVAV2aD4" TargetMode="External"/><Relationship Id="rId2" Type="http://schemas.openxmlformats.org/officeDocument/2006/relationships/hyperlink" Target="http://easyen.ru/load/nachalnykh/fizminutki_na_urokakh/pritcha_schaste_bezhalo_po_polju/319-1-0-3845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ttunes.ru/%D0%B4%D0%BE%D1%80%D0%BE%D0%B3%D0%B0-%D1%86%D0%B2%D0%B5%D1%82%D0%BE%D0%B2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litefon.ru/images/201211/elitefon.ru_21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89"/>
          <a:stretch/>
        </p:blipFill>
        <p:spPr bwMode="auto">
          <a:xfrm>
            <a:off x="0" y="0"/>
            <a:ext cx="12192000" cy="713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9188" y="416859"/>
            <a:ext cx="9144000" cy="928128"/>
          </a:xfrm>
        </p:spPr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9188" y="1344987"/>
            <a:ext cx="9565532" cy="165576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n>
                  <a:solidFill>
                    <a:srgbClr val="FFFF00"/>
                  </a:solidFill>
                </a:ln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«Счастлив тот, кто красиво поступает»</a:t>
            </a:r>
            <a:endParaRPr lang="ru-RU" sz="4400" b="1" dirty="0">
              <a:ln>
                <a:solidFill>
                  <a:srgbClr val="FFFF00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903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allpapercave.com/wp/wc167805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"/>
          <a:stretch/>
        </p:blipFill>
        <p:spPr bwMode="auto">
          <a:xfrm>
            <a:off x="0" y="0"/>
            <a:ext cx="12192000" cy="687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Заключительная минута урока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Дорога цвет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35774" y="1825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2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artinki.me/images/201306/kartinki.me_1196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/>
          <a:stretch/>
        </p:blipFill>
        <p:spPr bwMode="auto">
          <a:xfrm>
            <a:off x="-14514" y="0"/>
            <a:ext cx="12206514" cy="792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907" y="2135559"/>
            <a:ext cx="10515600" cy="1325563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урок! 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270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easyen.ru/load/nachalnykh/fizminutki_na_urokakh/pritcha_schaste_bezhalo_po_polju/319-1-0-38456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https://www.youtube.com/watch?v=_</a:t>
            </a:r>
            <a:r>
              <a:rPr lang="en-US" dirty="0" smtClean="0">
                <a:hlinkClick r:id="rId3"/>
              </a:rPr>
              <a:t>ULgVAV2aD4</a:t>
            </a:r>
            <a:endParaRPr lang="ru-RU" dirty="0" smtClean="0"/>
          </a:p>
          <a:p>
            <a:r>
              <a:rPr lang="en-US" dirty="0">
                <a:hlinkClick r:id="rId4"/>
              </a:rPr>
              <a:t>http://gttunes.ru/%D0%B4%D0%BE%D1%80%D0%BE%D0%B3%D0%B0-%D1%86%D0%B2%D0%B5%D1%82%D0%BE%D0%B2</a:t>
            </a:r>
            <a:r>
              <a:rPr lang="en-US" dirty="0" smtClean="0">
                <a:hlinkClick r:id="rId4"/>
              </a:rPr>
              <a:t>/</a:t>
            </a:r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35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allpapercave.com/wp/wc167805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"/>
          <a:stretch/>
        </p:blipFill>
        <p:spPr bwMode="auto">
          <a:xfrm>
            <a:off x="0" y="0"/>
            <a:ext cx="12192000" cy="687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 урока: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94885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Организационный момент. Позитивный настрой.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домашнего задания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Дорога цвет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64182" y="17524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4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Подарок учителя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Притча «Счастье бежало по полю…»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88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кровкова Н.  Счастье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7" cy="6858000"/>
          </a:xfrm>
        </p:spPr>
      </p:pic>
    </p:spTree>
    <p:extLst>
      <p:ext uri="{BB962C8B-B14F-4D97-AF65-F5344CB8AC3E}">
        <p14:creationId xmlns:p14="http://schemas.microsoft.com/office/powerpoint/2010/main" val="34396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473" y="1459150"/>
            <a:ext cx="10732504" cy="3071391"/>
          </a:xfrm>
          <a:noFill/>
          <a:effectLst>
            <a:softEdge rad="127000"/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"Красота сердца дороже красоты лица"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(арабская пословица)</a:t>
            </a:r>
            <a:endParaRPr lang="ru-RU" sz="3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560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Творческая деятельность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ваше Сердце. </a:t>
            </a: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сделать его красивым? 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Картинки по запросу сердц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271" y="1515875"/>
            <a:ext cx="3687596" cy="339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01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Групповое пение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Клип-караоке из мультфильма «Маша и Миша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153" y="2454275"/>
            <a:ext cx="6858000" cy="385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33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allpapercave.com/wp/wc167805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9"/>
          <a:stretch/>
        </p:blipFill>
        <p:spPr bwMode="auto">
          <a:xfrm>
            <a:off x="0" y="0"/>
            <a:ext cx="12192000" cy="687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Групповое пение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Маша и медведь Три желания караоке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275" y="-6142"/>
            <a:ext cx="12203196" cy="6864142"/>
          </a:xfrm>
        </p:spPr>
      </p:pic>
    </p:spTree>
    <p:extLst>
      <p:ext uri="{BB962C8B-B14F-4D97-AF65-F5344CB8AC3E}">
        <p14:creationId xmlns:p14="http://schemas.microsoft.com/office/powerpoint/2010/main" val="333093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Сделайте Сердечки для своих близких.</a:t>
            </a:r>
          </a:p>
          <a:p>
            <a:pPr marL="0" indent="0" algn="ctr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Подарите родным тепло своего Сердца.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22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100</Words>
  <Application>Microsoft Office PowerPoint</Application>
  <PresentationFormat>Широкоэкранный</PresentationFormat>
  <Paragraphs>23</Paragraphs>
  <Slides>12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Тема:</vt:lpstr>
      <vt:lpstr>Ход урока:</vt:lpstr>
      <vt:lpstr>Подарок учителя</vt:lpstr>
      <vt:lpstr>Презентация PowerPoint</vt:lpstr>
      <vt:lpstr>"Красота сердца дороже красоты лица" (арабская пословица)</vt:lpstr>
      <vt:lpstr>Творческая деятельность</vt:lpstr>
      <vt:lpstr>Групповое пение</vt:lpstr>
      <vt:lpstr>Групповое пение</vt:lpstr>
      <vt:lpstr>Домашнее задание</vt:lpstr>
      <vt:lpstr>Заключительная минута урока</vt:lpstr>
      <vt:lpstr>Спасибо за урок! </vt:lpstr>
      <vt:lpstr>Ресурсы: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Liz Bee</dc:creator>
  <cp:lastModifiedBy>Dell</cp:lastModifiedBy>
  <cp:revision>16</cp:revision>
  <dcterms:created xsi:type="dcterms:W3CDTF">2016-08-24T17:11:34Z</dcterms:created>
  <dcterms:modified xsi:type="dcterms:W3CDTF">2017-04-02T09:49:06Z</dcterms:modified>
</cp:coreProperties>
</file>