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0" r:id="rId2"/>
    <p:sldId id="256" r:id="rId3"/>
    <p:sldId id="257" r:id="rId4"/>
    <p:sldId id="258" r:id="rId5"/>
    <p:sldId id="262" r:id="rId6"/>
    <p:sldId id="259" r:id="rId7"/>
    <p:sldId id="263" r:id="rId8"/>
    <p:sldId id="268" r:id="rId9"/>
    <p:sldId id="267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18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41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91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6809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63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86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16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483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28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94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10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55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3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36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4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68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09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12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00786"/>
            <a:ext cx="7429551" cy="250921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Использование психологических приемов на уроке русского языка в 3 классе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по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теме «Способы образования имен существительных»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7572428" cy="1500198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 smtClean="0">
                <a:solidFill>
                  <a:schemeClr val="accent1"/>
                </a:solidFill>
                <a:latin typeface="Comic Sans MS" pitchFamily="66" charset="0"/>
              </a:rPr>
              <a:t>Авторы: педагог-психолог – Ковалевская Н.П., учителя начальных классов -  </a:t>
            </a:r>
            <a:r>
              <a:rPr lang="ru-RU" sz="2300" b="1" dirty="0" err="1" smtClean="0">
                <a:solidFill>
                  <a:schemeClr val="accent1"/>
                </a:solidFill>
                <a:latin typeface="Comic Sans MS" pitchFamily="66" charset="0"/>
              </a:rPr>
              <a:t>Долженкова</a:t>
            </a:r>
            <a:r>
              <a:rPr lang="ru-RU" sz="2300" b="1" dirty="0" smtClean="0">
                <a:solidFill>
                  <a:schemeClr val="accent1"/>
                </a:solidFill>
                <a:latin typeface="Comic Sans MS" pitchFamily="66" charset="0"/>
              </a:rPr>
              <a:t> С.А., Гурова Е.А., Чикало Л.В., Чернышева Н.Г., ЗД, учитель русского языка и литературы - Новикова Н.Г.</a:t>
            </a:r>
            <a:endParaRPr lang="ru-RU" sz="23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414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q-wallpapers.ru/wallpapers/6/hq-wallpapers_ru_abstraction3d_25541_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27959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Некоторые имена существительные</a:t>
            </a: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бразуются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сложением целых слов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без соединительных гласных.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Такие слова пишутся через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дефис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-маленькую черточку.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28" name="AutoShape 4" descr="https://img-fotki.yandex.ru/get/15564/200418627.8b/0_122298_1b0b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mg-fotki.yandex.ru/get/4126/47407354.b5e/0_1190f2_7ca375e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14515">
            <a:off x="2019587" y="3148418"/>
            <a:ext cx="5181208" cy="408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hdoboi.org/pic/201309/2560x1600/hdoboi.org-53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0" name="Picture 6" descr="http://img0.liveinternet.ru/images/attach/c/2/69/614/69614653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90850" cy="66484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91542" y="548680"/>
            <a:ext cx="700384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-Всё понял , но остались вопросы.</a:t>
            </a: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-Всё понял и могу работать 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амостоятельно.</a:t>
            </a:r>
          </a:p>
          <a:p>
            <a:pPr algn="ctr"/>
            <a:endParaRPr lang="ru-RU" sz="3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-Всё понял , могу работать 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амостоятельно и 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объяснить другим.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wallsgeneration.ru/images/original/chisto-goluboj-%5B1920x1200%5D-%5B10240189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0" name="Picture 10" descr="http://img-fotki.yandex.ru/get/15562/16969765.261/0_985e2_ac3cba17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032448" cy="617843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54" name="Picture 14" descr="http://img-fotki.yandex.ru/get/4518/28257045.682/0_72b7c_f92daf72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3994711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motto.net.ua/pic/201209/2560x1600/motto.net.ua-18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981477">
            <a:off x="251520" y="404664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старание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119672">
            <a:off x="6659068" y="542291"/>
            <a:ext cx="19367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лень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178672">
            <a:off x="323528" y="4941168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988840"/>
            <a:ext cx="550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нерешительность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613">
            <a:off x="4922605" y="493897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безразличие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1254" y="2967335"/>
            <a:ext cx="5941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сообразительность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34888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Сп_с_б_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_бр_з_в_н_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_  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_м_н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с_щ_ств_т_льн_х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6" name="Picture 4" descr="http://all-my-books.ru/images/aa-reading-ow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2600325" cy="2400301"/>
          </a:xfrm>
          <a:prstGeom prst="rect">
            <a:avLst/>
          </a:prstGeom>
          <a:noFill/>
        </p:spPr>
      </p:pic>
      <p:pic>
        <p:nvPicPr>
          <p:cNvPr id="8204" name="Picture 12" descr="http://img-fotki.yandex.ru/get/4125/94039626.128/0_a9ef0_c158408e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92295"/>
            <a:ext cx="3168352" cy="2365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50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Способы образования имён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существительных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8" descr="http://stphotoshop.ru/_nw/0/88157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urspresent.ru/uploads/2/f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4346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-Закрепить…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-Узнать…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4" descr="http://profspilka.kiev.ua/uploads/posts/2013-07/1372867289_osvi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80728"/>
            <a:ext cx="694304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438145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3673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1.Итог работы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2.Открытие новой тайны  слов</a:t>
            </a:r>
          </a:p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3.Помощь пострадавшим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4.Сбор известной информации</a:t>
            </a:r>
          </a:p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5.Наблюдение за подозреваемыми</a:t>
            </a:r>
          </a:p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(словами)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2" name="Picture 10" descr="http://www.playcast.ru/uploads/2015/08/07/14609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666750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img-fotki.yandex.ru/get/3602/200418627.d4/0_14abd9_cd9ceac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img-fotki.yandex.ru/get/3602/200418627.d4/0_14abd9_cd9ceac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img-fotki.yandex.ru/get/3602/200418627.d4/0_14abd9_cd9ceac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kancopt.zp.ua/_photo/price/4/4770_400.jpg"/>
          <p:cNvPicPr>
            <a:picLocks noChangeAspect="1" noChangeArrowheads="1"/>
          </p:cNvPicPr>
          <p:nvPr/>
        </p:nvPicPr>
        <p:blipFill>
          <a:blip r:embed="rId2" cstate="print"/>
          <a:srcRect l="9838" t="4545" r="5901" b="4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3728" y="141277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43808" y="1412776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8750526">
            <a:off x="2110932" y="1434277"/>
            <a:ext cx="3192695" cy="3128072"/>
          </a:xfrm>
          <a:prstGeom prst="arc">
            <a:avLst>
              <a:gd name="adj1" fmla="val 17906135"/>
              <a:gd name="adj2" fmla="val 2021976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1340768"/>
            <a:ext cx="432048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499992" y="1340768"/>
            <a:ext cx="36004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60032" y="1340768"/>
            <a:ext cx="36004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6" descr="http://img-fotki.yandex.ru/get/9168/56195015.3f/0_b4d81_5e7d01d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64411"/>
            <a:ext cx="2952328" cy="337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urspresent.ru/uploads/2/f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3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815062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ПРИСТАВОЧНЫЙ</a:t>
            </a:r>
          </a:p>
          <a:p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СУФФИКСАЛЬНЫЙ</a:t>
            </a: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ПРИСТАВОЧНО-СУФФИКСАЛЬНЫЙ</a:t>
            </a:r>
          </a:p>
          <a:p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КОРНЕЙ С </a:t>
            </a:r>
          </a:p>
          <a:p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СОЕДИНИТЕЛЬНОЙ ГЛАСНОЙ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108</TotalTime>
  <Words>147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Использование психологических приемов на уроке русского языка в 3 классе по теме «Способы образования имен существительных»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нина</cp:lastModifiedBy>
  <cp:revision>26</cp:revision>
  <dcterms:created xsi:type="dcterms:W3CDTF">2016-02-25T18:12:26Z</dcterms:created>
  <dcterms:modified xsi:type="dcterms:W3CDTF">2017-04-06T11:50:47Z</dcterms:modified>
</cp:coreProperties>
</file>