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90" r:id="rId3"/>
    <p:sldId id="264" r:id="rId4"/>
    <p:sldId id="266" r:id="rId5"/>
    <p:sldId id="265" r:id="rId6"/>
    <p:sldId id="275" r:id="rId7"/>
    <p:sldId id="292" r:id="rId8"/>
    <p:sldId id="276" r:id="rId9"/>
    <p:sldId id="277" r:id="rId10"/>
    <p:sldId id="293" r:id="rId11"/>
    <p:sldId id="279" r:id="rId12"/>
    <p:sldId id="262" r:id="rId13"/>
    <p:sldId id="274" r:id="rId14"/>
    <p:sldId id="294" r:id="rId15"/>
    <p:sldId id="295" r:id="rId16"/>
    <p:sldId id="281" r:id="rId17"/>
    <p:sldId id="280" r:id="rId18"/>
    <p:sldId id="268" r:id="rId19"/>
    <p:sldId id="283" r:id="rId20"/>
    <p:sldId id="286" r:id="rId21"/>
    <p:sldId id="284" r:id="rId22"/>
    <p:sldId id="259" r:id="rId23"/>
    <p:sldId id="297" r:id="rId24"/>
    <p:sldId id="288" r:id="rId25"/>
    <p:sldId id="289" r:id="rId26"/>
    <p:sldId id="282" r:id="rId27"/>
    <p:sldId id="26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0000"/>
    <a:srgbClr val="993300"/>
    <a:srgbClr val="00FF00"/>
    <a:srgbClr val="66FF99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71FF2D-F9B9-48E5-9829-1E73C21069DD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EA6DBA-E86D-4F30-A0FC-D2AE4E6053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Парламент. Купол </a:t>
            </a:r>
            <a:r>
              <a:rPr lang="ru-RU" dirty="0" err="1" smtClean="0"/>
              <a:t>Шайна</a:t>
            </a:r>
            <a:r>
              <a:rPr lang="ru-RU" dirty="0" smtClean="0"/>
              <a:t>.</a:t>
            </a:r>
            <a:r>
              <a:rPr lang="ru-RU" baseline="0" dirty="0" smtClean="0"/>
              <a:t> </a:t>
            </a:r>
            <a:r>
              <a:rPr lang="ru-RU" dirty="0" smtClean="0"/>
              <a:t>Ботанический сад. Аллея "Парад Ветеранов".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EA6DBA-E86D-4F30-A0FC-D2AE4E6053D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EA6DBA-E86D-4F30-A0FC-D2AE4E6053D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Парламент. Купол </a:t>
            </a:r>
            <a:r>
              <a:rPr lang="ru-RU" dirty="0" err="1" smtClean="0"/>
              <a:t>Шайна</a:t>
            </a:r>
            <a:r>
              <a:rPr lang="ru-RU" dirty="0" smtClean="0"/>
              <a:t>.</a:t>
            </a:r>
            <a:r>
              <a:rPr lang="ru-RU" baseline="0" dirty="0" smtClean="0"/>
              <a:t> </a:t>
            </a:r>
            <a:r>
              <a:rPr lang="ru-RU" dirty="0" smtClean="0"/>
              <a:t>Ботанический сад. Аллея "Парад Ветеранов".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EA6DBA-E86D-4F30-A0FC-D2AE4E6053D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ED62-592A-4A1D-9FDB-F559A0A38792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DA58-69C4-4917-A191-8AC6A9372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ED62-592A-4A1D-9FDB-F559A0A38792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DA58-69C4-4917-A191-8AC6A9372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ED62-592A-4A1D-9FDB-F559A0A38792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DA58-69C4-4917-A191-8AC6A9372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ED62-592A-4A1D-9FDB-F559A0A38792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DA58-69C4-4917-A191-8AC6A9372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ED62-592A-4A1D-9FDB-F559A0A38792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DA58-69C4-4917-A191-8AC6A9372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ED62-592A-4A1D-9FDB-F559A0A38792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DA58-69C4-4917-A191-8AC6A9372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ED62-592A-4A1D-9FDB-F559A0A38792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DA58-69C4-4917-A191-8AC6A9372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ED62-592A-4A1D-9FDB-F559A0A38792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DA58-69C4-4917-A191-8AC6A9372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ED62-592A-4A1D-9FDB-F559A0A38792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DA58-69C4-4917-A191-8AC6A9372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ED62-592A-4A1D-9FDB-F559A0A38792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DA58-69C4-4917-A191-8AC6A9372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ED62-592A-4A1D-9FDB-F559A0A38792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DA58-69C4-4917-A191-8AC6A9372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AED62-592A-4A1D-9FDB-F559A0A38792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CDA58-69C4-4917-A191-8AC6A9372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serg\Desktop\&#1076;&#1080;&#1092;&#1092;&#1077;&#1088;%20&#1087;&#1100;-&#1073;&#1100;\Misha-Smirnov-Pesnya-Dzhima-iz-myuzikla-quotOstrov-Sokrovischquot(muzofon.com).mp3" TargetMode="Externa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.jpeg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serg\Desktop\&#1076;&#1080;&#1092;&#1092;&#1077;&#1088;%20&#1087;&#1100;-&#1073;&#1100;\1%20&#1087;&#1080;&#1088;&#1072;&#1090;1.mp3" TargetMode="External"/><Relationship Id="rId6" Type="http://schemas.openxmlformats.org/officeDocument/2006/relationships/image" Target="../media/image38.png"/><Relationship Id="rId5" Type="http://schemas.openxmlformats.org/officeDocument/2006/relationships/image" Target="../media/image37.gif"/><Relationship Id="rId10" Type="http://schemas.openxmlformats.org/officeDocument/2006/relationships/image" Target="../media/image42.png"/><Relationship Id="rId4" Type="http://schemas.openxmlformats.org/officeDocument/2006/relationships/image" Target="../media/image35.png"/><Relationship Id="rId9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erg\Desktop\&#1076;&#1080;&#1092;&#1092;&#1077;&#1088;%20&#1087;&#1100;-&#1073;&#1100;\1%20&#1087;&#1080;&#1088;&#1072;&#1090;2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43.png"/><Relationship Id="rId4" Type="http://schemas.openxmlformats.org/officeDocument/2006/relationships/image" Target="../media/image37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.jpeg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serg\Desktop\&#1076;&#1080;&#1092;&#1092;&#1077;&#1088;%20&#1087;&#1100;-&#1073;&#1100;\2%20&#1080;%203%20&#1087;&#1080;&#1088;&#1072;&#1090;&#1099;.mp3" TargetMode="External"/><Relationship Id="rId6" Type="http://schemas.openxmlformats.org/officeDocument/2006/relationships/image" Target="../media/image46.png"/><Relationship Id="rId5" Type="http://schemas.openxmlformats.org/officeDocument/2006/relationships/image" Target="../media/image38.png"/><Relationship Id="rId10" Type="http://schemas.openxmlformats.org/officeDocument/2006/relationships/image" Target="../media/image50.png"/><Relationship Id="rId4" Type="http://schemas.openxmlformats.org/officeDocument/2006/relationships/image" Target="../media/image45.png"/><Relationship Id="rId9" Type="http://schemas.openxmlformats.org/officeDocument/2006/relationships/image" Target="../media/image49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audio" Target="file:///C:\Users\serg\Desktop\&#1076;&#1080;&#1092;&#1092;&#1077;&#1088;%20&#1087;&#1100;-&#1073;&#1100;\&#1089;&#1074;&#1080;&#1090;&#1086;&#1082;3.mp3" TargetMode="External"/><Relationship Id="rId7" Type="http://schemas.openxmlformats.org/officeDocument/2006/relationships/image" Target="../media/image1.jpeg"/><Relationship Id="rId2" Type="http://schemas.openxmlformats.org/officeDocument/2006/relationships/audio" Target="file:///C:\Users\serg\Desktop\&#1076;&#1080;&#1092;&#1092;&#1077;&#1088;%20&#1087;&#1100;-&#1073;&#1100;\&#1089;&#1074;&#1080;&#1090;&#1086;&#1082;2.mp3" TargetMode="External"/><Relationship Id="rId1" Type="http://schemas.openxmlformats.org/officeDocument/2006/relationships/audio" Target="file:///C:\Users\serg\Desktop\&#1076;&#1080;&#1092;&#1092;&#1077;&#1088;%20&#1087;&#1100;-&#1073;&#1100;\&#1089;&#1074;&#1080;&#1090;&#1086;&#1082;1.mp3" TargetMode="Externa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0.png"/><Relationship Id="rId5" Type="http://schemas.openxmlformats.org/officeDocument/2006/relationships/audio" Target="file:///C:\Users\serg\Desktop\&#1076;&#1080;&#1092;&#1092;&#1077;&#1088;%20&#1087;&#1100;-&#1073;&#1100;\&#1089;&#1074;&#1080;&#1090;&#1086;&#1082;5.mp3" TargetMode="External"/><Relationship Id="rId10" Type="http://schemas.openxmlformats.org/officeDocument/2006/relationships/image" Target="../media/image49.gif"/><Relationship Id="rId4" Type="http://schemas.openxmlformats.org/officeDocument/2006/relationships/audio" Target="file:///C:\Users\serg\Desktop\&#1076;&#1080;&#1092;&#1092;&#1077;&#1088;%20&#1087;&#1100;-&#1073;&#1100;\&#1089;&#1074;&#1080;&#1090;&#1086;&#1082;4.mp3" TargetMode="External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erg\Desktop\&#1076;&#1080;&#1092;&#1092;&#1077;&#1088;%20&#1087;&#1100;-&#1073;&#1100;\&#1089;&#1074;&#1080;&#1090;&#1086;&#1082;6.mp3" TargetMode="External"/><Relationship Id="rId6" Type="http://schemas.openxmlformats.org/officeDocument/2006/relationships/image" Target="../media/image49.gif"/><Relationship Id="rId5" Type="http://schemas.openxmlformats.org/officeDocument/2006/relationships/image" Target="../media/image7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9.gif"/><Relationship Id="rId2" Type="http://schemas.openxmlformats.org/officeDocument/2006/relationships/audio" Target="file:///C:\Users\serg\Desktop\&#1076;&#1080;&#1092;&#1092;&#1077;&#1088;%20&#1087;&#1100;-&#1073;&#1100;\&#1089;&#1074;&#1080;&#1090;&#1086;&#1082;8.mp3" TargetMode="External"/><Relationship Id="rId1" Type="http://schemas.openxmlformats.org/officeDocument/2006/relationships/audio" Target="file:///C:\Users\serg\Desktop\&#1076;&#1080;&#1092;&#1092;&#1077;&#1088;%20&#1087;&#1100;-&#1073;&#1100;\&#1089;&#1074;&#1080;&#1090;&#1086;&#1082;7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43.png"/><Relationship Id="rId4" Type="http://schemas.openxmlformats.org/officeDocument/2006/relationships/image" Target="../media/image1.jpeg"/><Relationship Id="rId9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.jpeg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serg\Desktop\&#1076;&#1080;&#1092;&#1092;&#1077;&#1088;%20&#1087;&#1100;-&#1073;&#1100;\4%20&#1087;&#1080;&#1088;&#1072;&#1090;1.mp3" TargetMode="External"/><Relationship Id="rId6" Type="http://schemas.openxmlformats.org/officeDocument/2006/relationships/image" Target="../media/image46.png"/><Relationship Id="rId5" Type="http://schemas.openxmlformats.org/officeDocument/2006/relationships/image" Target="../media/image53.gif"/><Relationship Id="rId4" Type="http://schemas.openxmlformats.org/officeDocument/2006/relationships/image" Target="../media/image45.png"/><Relationship Id="rId9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58.jpeg"/><Relationship Id="rId18" Type="http://schemas.openxmlformats.org/officeDocument/2006/relationships/image" Target="../media/image62.png"/><Relationship Id="rId3" Type="http://schemas.openxmlformats.org/officeDocument/2006/relationships/audio" Target="file:///C:\Users\serg\Desktop\&#1076;&#1080;&#1092;&#1092;&#1077;&#1088;%20&#1087;&#1100;-&#1073;&#1100;\4%20&#1087;&#1080;&#1088;&#1072;&#1090;3.mp3" TargetMode="External"/><Relationship Id="rId21" Type="http://schemas.openxmlformats.org/officeDocument/2006/relationships/image" Target="../media/image65.png"/><Relationship Id="rId7" Type="http://schemas.openxmlformats.org/officeDocument/2006/relationships/image" Target="../media/image1.jpeg"/><Relationship Id="rId12" Type="http://schemas.openxmlformats.org/officeDocument/2006/relationships/image" Target="../media/image57.jpeg"/><Relationship Id="rId17" Type="http://schemas.openxmlformats.org/officeDocument/2006/relationships/image" Target="../media/image53.gif"/><Relationship Id="rId2" Type="http://schemas.openxmlformats.org/officeDocument/2006/relationships/audio" Target="file:///C:\Users\serg\Desktop\&#1076;&#1080;&#1092;&#1092;&#1077;&#1088;%20&#1087;&#1100;-&#1073;&#1100;\4%20&#1087;&#1080;&#1088;&#1072;&#1090;2.mp3" TargetMode="External"/><Relationship Id="rId16" Type="http://schemas.openxmlformats.org/officeDocument/2006/relationships/image" Target="../media/image61.jpeg"/><Relationship Id="rId20" Type="http://schemas.openxmlformats.org/officeDocument/2006/relationships/image" Target="../media/image64.png"/><Relationship Id="rId1" Type="http://schemas.openxmlformats.org/officeDocument/2006/relationships/audio" Target="file:///C:\Users\serg\Desktop\&#1076;&#1080;&#1092;&#1092;&#1077;&#1088;%20&#1087;&#1100;-&#1073;&#1100;\4%20&#1087;&#1080;&#1088;&#1072;&#1090;1&#1072;.mp3" TargetMode="Externa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56.jpeg"/><Relationship Id="rId5" Type="http://schemas.openxmlformats.org/officeDocument/2006/relationships/audio" Target="file:///C:\Users\serg\Desktop\&#1076;&#1080;&#1092;&#1092;&#1077;&#1088;%20&#1087;&#1100;-&#1073;&#1100;\4%20&#1087;&#1080;&#1088;&#1072;&#1090;5.mp3" TargetMode="External"/><Relationship Id="rId15" Type="http://schemas.openxmlformats.org/officeDocument/2006/relationships/image" Target="../media/image60.jpeg"/><Relationship Id="rId10" Type="http://schemas.openxmlformats.org/officeDocument/2006/relationships/image" Target="../media/image55.gif"/><Relationship Id="rId19" Type="http://schemas.openxmlformats.org/officeDocument/2006/relationships/image" Target="../media/image63.png"/><Relationship Id="rId4" Type="http://schemas.openxmlformats.org/officeDocument/2006/relationships/audio" Target="file:///C:\Users\serg\Desktop\&#1076;&#1080;&#1092;&#1092;&#1077;&#1088;%20&#1087;&#1100;-&#1073;&#1100;\4%20&#1087;&#1080;&#1088;&#1072;&#1090;4.mp3" TargetMode="External"/><Relationship Id="rId9" Type="http://schemas.openxmlformats.org/officeDocument/2006/relationships/image" Target="../media/image17.png"/><Relationship Id="rId14" Type="http://schemas.openxmlformats.org/officeDocument/2006/relationships/image" Target="../media/image59.jpeg"/><Relationship Id="rId22" Type="http://schemas.openxmlformats.org/officeDocument/2006/relationships/image" Target="../media/image6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gif"/><Relationship Id="rId3" Type="http://schemas.openxmlformats.org/officeDocument/2006/relationships/image" Target="../media/image1.jpeg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serg\Desktop\&#1076;&#1080;&#1092;&#1092;&#1077;&#1088;%20&#1087;&#1100;-&#1073;&#1100;\5%20&#1087;&#1080;&#1088;&#1072;&#1090;1.mp3" TargetMode="Externa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6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erg\Desktop\&#1076;&#1080;&#1092;&#1092;&#1077;&#1088;%20&#1087;&#1100;-&#1073;&#1100;\5%20&#1087;&#1080;&#1088;&#1072;&#1090;2.mp3" TargetMode="External"/><Relationship Id="rId6" Type="http://schemas.openxmlformats.org/officeDocument/2006/relationships/image" Target="../media/image67.gif"/><Relationship Id="rId5" Type="http://schemas.openxmlformats.org/officeDocument/2006/relationships/image" Target="../media/image7.pn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gif"/><Relationship Id="rId3" Type="http://schemas.openxmlformats.org/officeDocument/2006/relationships/image" Target="../media/image1.jpeg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serg\Desktop\&#1076;&#1080;&#1092;&#1092;&#1077;&#1088;%20&#1087;&#1100;-&#1073;&#1100;\6%20&#1087;&#1080;&#1088;&#1072;&#1090;1.mp3" TargetMode="Externa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7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erg\Desktop\&#1076;&#1080;&#1092;&#1092;&#1077;&#1088;%20&#1087;&#1100;-&#1073;&#1100;\6%20&#1087;&#1080;&#1088;&#1072;&#1090;2.mp3" TargetMode="External"/><Relationship Id="rId5" Type="http://schemas.openxmlformats.org/officeDocument/2006/relationships/image" Target="../media/image72.png"/><Relationship Id="rId4" Type="http://schemas.openxmlformats.org/officeDocument/2006/relationships/image" Target="../media/image70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4.png"/><Relationship Id="rId2" Type="http://schemas.openxmlformats.org/officeDocument/2006/relationships/audio" Target="file:///C:\Users\serg\Desktop\&#1076;&#1080;&#1092;&#1092;&#1077;&#1088;%20&#1087;&#1100;-&#1073;&#1100;\6%20&#1087;&#1080;&#1088;&#1072;&#1090;4.mp3" TargetMode="External"/><Relationship Id="rId1" Type="http://schemas.openxmlformats.org/officeDocument/2006/relationships/audio" Target="file:///C:\Users\serg\Desktop\&#1076;&#1080;&#1092;&#1092;&#1077;&#1088;%20&#1087;&#1100;-&#1073;&#1100;\6%20&#1087;&#1080;&#1088;&#1072;&#1090;3.mp3" TargetMode="External"/><Relationship Id="rId6" Type="http://schemas.openxmlformats.org/officeDocument/2006/relationships/image" Target="../media/image73.png"/><Relationship Id="rId5" Type="http://schemas.openxmlformats.org/officeDocument/2006/relationships/image" Target="../media/image70.gif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audio" Target="file:///C:\Users\serg\Desktop\&#1076;&#1080;&#1092;&#1092;&#1077;&#1088;%20&#1087;&#1100;-&#1073;&#1100;\&#1055;&#1086;&#1087;&#1091;&#1075;&#1072;&#1081;2.mp3" TargetMode="External"/><Relationship Id="rId7" Type="http://schemas.openxmlformats.org/officeDocument/2006/relationships/image" Target="../media/image46.png"/><Relationship Id="rId12" Type="http://schemas.openxmlformats.org/officeDocument/2006/relationships/image" Target="../media/image30.png"/><Relationship Id="rId2" Type="http://schemas.openxmlformats.org/officeDocument/2006/relationships/audio" Target="file:///C:\Users\serg\Desktop\&#1076;&#1080;&#1092;&#1092;&#1077;&#1088;%20&#1087;&#1100;-&#1073;&#1100;\&#1050;&#1072;&#1087;&#1080;&#1090;&#1072;&#1085;%20&#1041;&#1077;&#1085;&#1075;&#1072;&#1083;&#1100;&#1094;&#1077;&#1074;3.mp3" TargetMode="External"/><Relationship Id="rId1" Type="http://schemas.openxmlformats.org/officeDocument/2006/relationships/audio" Target="file:///C:\Users\serg\Desktop\&#1076;&#1080;&#1092;&#1092;&#1077;&#1088;%20&#1087;&#1100;-&#1073;&#1100;\&#1055;&#1086;&#1087;&#1091;&#1075;&#1072;&#1081;1.mp3" TargetMode="External"/><Relationship Id="rId6" Type="http://schemas.openxmlformats.org/officeDocument/2006/relationships/image" Target="../media/image45.png"/><Relationship Id="rId11" Type="http://schemas.openxmlformats.org/officeDocument/2006/relationships/image" Target="../media/image76.png"/><Relationship Id="rId5" Type="http://schemas.openxmlformats.org/officeDocument/2006/relationships/image" Target="../media/image1.jpeg"/><Relationship Id="rId10" Type="http://schemas.openxmlformats.org/officeDocument/2006/relationships/image" Target="../media/image75.gi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.jpeg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serg\Desktop\&#1076;&#1080;&#1092;&#1092;&#1077;&#1088;%20&#1087;&#1100;-&#1073;&#1100;\&#1055;&#1086;&#1087;&#1091;&#1075;&#1072;&#1081;3.mp3" TargetMode="External"/><Relationship Id="rId6" Type="http://schemas.openxmlformats.org/officeDocument/2006/relationships/image" Target="../media/image46.png"/><Relationship Id="rId5" Type="http://schemas.openxmlformats.org/officeDocument/2006/relationships/image" Target="../media/image77.png"/><Relationship Id="rId10" Type="http://schemas.openxmlformats.org/officeDocument/2006/relationships/image" Target="../media/image75.gif"/><Relationship Id="rId4" Type="http://schemas.openxmlformats.org/officeDocument/2006/relationships/image" Target="../media/image45.png"/><Relationship Id="rId9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gif"/><Relationship Id="rId4" Type="http://schemas.openxmlformats.org/officeDocument/2006/relationships/image" Target="../media/image78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1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1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4.png"/><Relationship Id="rId10" Type="http://schemas.openxmlformats.org/officeDocument/2006/relationships/image" Target="../media/image21.png"/><Relationship Id="rId4" Type="http://schemas.openxmlformats.org/officeDocument/2006/relationships/image" Target="../media/image7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5.jpeg"/><Relationship Id="rId4" Type="http://schemas.openxmlformats.org/officeDocument/2006/relationships/image" Target="../media/image13.jpeg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audio" Target="file:///C:\Users\serg\Desktop\&#1076;&#1080;&#1092;&#1092;&#1077;&#1088;%20&#1087;&#1100;-&#1073;&#1100;\1%20&#1086;&#1074;&#1077;&#1095;&#1082;&#1080;2.mp3" TargetMode="External"/><Relationship Id="rId7" Type="http://schemas.openxmlformats.org/officeDocument/2006/relationships/image" Target="../media/image22.jpeg"/><Relationship Id="rId12" Type="http://schemas.openxmlformats.org/officeDocument/2006/relationships/image" Target="../media/image27.png"/><Relationship Id="rId2" Type="http://schemas.openxmlformats.org/officeDocument/2006/relationships/audio" Target="file:///C:\Users\serg\Desktop\&#1076;&#1080;&#1092;&#1092;&#1077;&#1088;%20&#1087;&#1100;-&#1073;&#1100;\&#1050;&#1072;&#1087;&#1080;&#1090;&#1072;&#1085;%20&#1041;&#1077;&#1085;&#1075;&#1072;&#1083;&#1100;&#1094;&#1077;&#1074;1.mp3" TargetMode="External"/><Relationship Id="rId1" Type="http://schemas.openxmlformats.org/officeDocument/2006/relationships/audio" Target="file:///C:\Users\serg\Desktop\&#1076;&#1080;&#1092;&#1092;&#1077;&#1088;%20&#1087;&#1100;-&#1073;&#1100;\1%20&#1086;&#1074;&#1077;&#1095;&#1082;&#1080;1.mp3" TargetMode="External"/><Relationship Id="rId6" Type="http://schemas.openxmlformats.org/officeDocument/2006/relationships/image" Target="../media/image1.jpeg"/><Relationship Id="rId11" Type="http://schemas.openxmlformats.org/officeDocument/2006/relationships/image" Target="../media/image26.png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audio" Target="file:///C:\Users\serg\Desktop\&#1076;&#1080;&#1092;&#1092;&#1077;&#1088;%20&#1087;&#1100;-&#1073;&#1100;\&#1050;&#1072;&#1087;&#1080;&#1090;&#1072;&#1085;%20&#1041;&#1077;&#1085;&#1075;&#1072;&#1083;&#1100;&#1094;&#1077;&#1074;2.mp3" TargetMode="External"/><Relationship Id="rId9" Type="http://schemas.openxmlformats.org/officeDocument/2006/relationships/image" Target="../media/image24.gif"/><Relationship Id="rId1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User\Мои документы\для петеньки\фон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692696"/>
            <a:ext cx="8049518" cy="553593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357422" y="1714488"/>
            <a:ext cx="4666663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000" b="1" cap="none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Propisi" pitchFamily="2" charset="0"/>
              </a:rPr>
              <a:t>Приключения</a:t>
            </a:r>
          </a:p>
          <a:p>
            <a:pPr algn="ctr"/>
            <a:r>
              <a:rPr lang="ru-RU" sz="7000" b="1" cap="none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Propisi" pitchFamily="2" charset="0"/>
              </a:rPr>
              <a:t>Пети и овечек</a:t>
            </a:r>
            <a:endParaRPr lang="ru-RU" sz="7000" b="1" cap="none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9" descr="петя копия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071802" y="4143380"/>
            <a:ext cx="642942" cy="1043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овечк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3929066"/>
            <a:ext cx="149381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3" name="Picture 1" descr="C:\Documents and Settings\User\Мои документы\для петеньки\карта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0648"/>
            <a:ext cx="9144000" cy="6597352"/>
          </a:xfrm>
          <a:prstGeom prst="rect">
            <a:avLst/>
          </a:prstGeom>
          <a:noFill/>
        </p:spPr>
      </p:pic>
      <p:pic>
        <p:nvPicPr>
          <p:cNvPr id="5" name="Misha-Smirnov-Pesnya-Dzhima-iz-myuzikla-quotOstrov-Sokrovischquot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740352" y="56612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0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3" name="Picture 1" descr="C:\Documents and Settings\User\Мои документы\для петеньки\карта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0648"/>
            <a:ext cx="9144000" cy="6597352"/>
          </a:xfrm>
          <a:prstGeom prst="rect">
            <a:avLst/>
          </a:prstGeom>
          <a:noFill/>
        </p:spPr>
      </p:pic>
      <p:pic>
        <p:nvPicPr>
          <p:cNvPr id="38914" name="Picture 2" descr="http://www.animationplaza.com/3/animations/people_n_to_r/pirates/pirate_jack_looking_t_a_hb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318834">
            <a:off x="3657212" y="2499735"/>
            <a:ext cx="1093620" cy="1480593"/>
          </a:xfrm>
          <a:prstGeom prst="rect">
            <a:avLst/>
          </a:prstGeom>
          <a:noFill/>
        </p:spPr>
      </p:pic>
      <p:grpSp>
        <p:nvGrpSpPr>
          <p:cNvPr id="6" name="Группа 5"/>
          <p:cNvGrpSpPr/>
          <p:nvPr/>
        </p:nvGrpSpPr>
        <p:grpSpPr>
          <a:xfrm>
            <a:off x="755576" y="1052736"/>
            <a:ext cx="1872208" cy="2016224"/>
            <a:chOff x="4211960" y="1484784"/>
            <a:chExt cx="3193436" cy="4680520"/>
          </a:xfrm>
        </p:grpSpPr>
        <p:pic>
          <p:nvPicPr>
            <p:cNvPr id="7" name="Picture 10" descr="http://s4.pic4you.ru/y2014/08-21/12216/455600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4211960" y="1484784"/>
              <a:ext cx="3193436" cy="4680520"/>
            </a:xfrm>
            <a:prstGeom prst="rect">
              <a:avLst/>
            </a:prstGeom>
            <a:noFill/>
          </p:spPr>
        </p:pic>
        <p:pic>
          <p:nvPicPr>
            <p:cNvPr id="8" name="Picture 4" descr="C:\Documents and Settings\User\Мои документы\для петеньки\овечка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355976" y="4653136"/>
              <a:ext cx="911746" cy="692426"/>
            </a:xfrm>
            <a:prstGeom prst="rect">
              <a:avLst/>
            </a:prstGeom>
            <a:noFill/>
          </p:spPr>
        </p:pic>
        <p:pic>
          <p:nvPicPr>
            <p:cNvPr id="9" name="Picture 5" descr="C:\Documents and Settings\User\Мои документы\для петеньки\овечка2.pn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932040" y="4869160"/>
              <a:ext cx="792088" cy="562799"/>
            </a:xfrm>
            <a:prstGeom prst="rect">
              <a:avLst/>
            </a:prstGeom>
            <a:noFill/>
          </p:spPr>
        </p:pic>
        <p:pic>
          <p:nvPicPr>
            <p:cNvPr id="10" name="Picture 8" descr="C:\Documents and Settings\User\Мои документы\для петеньки\капитан1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724128" y="4221088"/>
              <a:ext cx="753297" cy="1258714"/>
            </a:xfrm>
            <a:prstGeom prst="rect">
              <a:avLst/>
            </a:prstGeom>
            <a:noFill/>
          </p:spPr>
        </p:pic>
      </p:grpSp>
      <p:pic>
        <p:nvPicPr>
          <p:cNvPr id="11" name="1 пират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5429256" y="6858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629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357290" y="0"/>
            <a:ext cx="592935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>
            <a:off x="5364088" y="2492896"/>
            <a:ext cx="807194" cy="6926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6600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Propisi" pitchFamily="2" charset="0"/>
                <a:cs typeface="Arial"/>
              </a:rPr>
              <a:t>[</a:t>
            </a:r>
            <a:r>
              <a:rPr lang="ru-RU" sz="3600" i="1" kern="10" dirty="0" smtClean="0">
                <a:ln w="9525">
                  <a:solidFill>
                    <a:srgbClr val="006600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Propisi" pitchFamily="2" charset="0"/>
                <a:cs typeface="Arial"/>
              </a:rPr>
              <a:t>б </a:t>
            </a:r>
            <a:r>
              <a:rPr lang="en-US" sz="3600" kern="10" dirty="0" smtClean="0">
                <a:ln w="9525">
                  <a:solidFill>
                    <a:srgbClr val="006600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Propisi" pitchFamily="2" charset="0"/>
                <a:cs typeface="Arial"/>
              </a:rPr>
              <a:t>’</a:t>
            </a:r>
            <a:r>
              <a:rPr lang="ru-RU" sz="3600" kern="10" dirty="0" smtClean="0">
                <a:ln w="9525">
                  <a:solidFill>
                    <a:srgbClr val="006600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Propisi" pitchFamily="2" charset="0"/>
                <a:cs typeface="Arial"/>
              </a:rPr>
              <a:t>]</a:t>
            </a:r>
            <a:endParaRPr lang="ru-RU" sz="3600" kern="10" dirty="0">
              <a:ln w="9525">
                <a:solidFill>
                  <a:srgbClr val="006600"/>
                </a:solidFill>
                <a:round/>
                <a:headEnd/>
                <a:tailEnd/>
              </a:ln>
              <a:solidFill>
                <a:srgbClr val="00CC00"/>
              </a:solidFill>
              <a:latin typeface="Propisi" pitchFamily="2" charset="0"/>
              <a:cs typeface="Arial"/>
            </a:endParaRPr>
          </a:p>
        </p:txBody>
      </p:sp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2411760" y="2564904"/>
            <a:ext cx="792088" cy="70922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6600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Propisi" pitchFamily="2" charset="0"/>
                <a:cs typeface="Arial"/>
              </a:rPr>
              <a:t>[</a:t>
            </a:r>
            <a:r>
              <a:rPr lang="ru-RU" sz="3600" i="1" kern="10" dirty="0" err="1" smtClean="0">
                <a:ln w="9525">
                  <a:solidFill>
                    <a:srgbClr val="006600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Propisi" pitchFamily="2" charset="0"/>
                <a:cs typeface="Arial"/>
              </a:rPr>
              <a:t>п</a:t>
            </a:r>
            <a:r>
              <a:rPr lang="en-US" sz="3600" kern="10" dirty="0" smtClean="0">
                <a:ln w="9525">
                  <a:solidFill>
                    <a:srgbClr val="006600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Propisi" pitchFamily="2" charset="0"/>
                <a:cs typeface="Arial"/>
              </a:rPr>
              <a:t>’</a:t>
            </a:r>
            <a:r>
              <a:rPr lang="ru-RU" sz="3600" kern="10" dirty="0" smtClean="0">
                <a:ln w="9525">
                  <a:solidFill>
                    <a:srgbClr val="006600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Propisi" pitchFamily="2" charset="0"/>
                <a:cs typeface="Arial"/>
              </a:rPr>
              <a:t>]</a:t>
            </a:r>
            <a:endParaRPr lang="ru-RU" sz="3600" kern="10" dirty="0">
              <a:ln w="9525">
                <a:solidFill>
                  <a:srgbClr val="006600"/>
                </a:solidFill>
                <a:round/>
                <a:headEnd/>
                <a:tailEnd/>
              </a:ln>
              <a:solidFill>
                <a:srgbClr val="00CC00"/>
              </a:solidFill>
              <a:latin typeface="Propisi" pitchFamily="2" charset="0"/>
              <a:cs typeface="Arial"/>
            </a:endParaRPr>
          </a:p>
        </p:txBody>
      </p:sp>
      <p:pic>
        <p:nvPicPr>
          <p:cNvPr id="7" name="Picture 2" descr="http://www.animationplaza.com/3/animations/people_n_to_r/pirates/pirate_jack_looking_t_a_hb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4368" y="908720"/>
            <a:ext cx="1093620" cy="1480593"/>
          </a:xfrm>
          <a:prstGeom prst="rect">
            <a:avLst/>
          </a:prstGeom>
          <a:noFill/>
        </p:spPr>
      </p:pic>
      <p:pic>
        <p:nvPicPr>
          <p:cNvPr id="8" name="Picture 8" descr="овечк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980728"/>
            <a:ext cx="1536395" cy="1465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петя копия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2339752" y="1124744"/>
            <a:ext cx="872958" cy="1402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1 пират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6929454" y="714377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1" name="Picture 3" descr="C:\Documents and Settings\User\Мои документы\для петеньки\карта1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76672"/>
            <a:ext cx="8640959" cy="6150373"/>
          </a:xfrm>
          <a:prstGeom prst="rect">
            <a:avLst/>
          </a:prstGeom>
          <a:noFill/>
        </p:spPr>
      </p:pic>
      <p:pic>
        <p:nvPicPr>
          <p:cNvPr id="13" name="Picture 10" descr="http://s4.pic4you.ru/y2014/08-21/12216/455600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805145" y="954140"/>
            <a:ext cx="1872208" cy="2016224"/>
          </a:xfrm>
          <a:prstGeom prst="rect">
            <a:avLst/>
          </a:prstGeom>
          <a:noFill/>
        </p:spPr>
      </p:pic>
      <p:pic>
        <p:nvPicPr>
          <p:cNvPr id="14" name="Picture 4" descr="C:\Documents and Settings\User\Мои документы\для петеньки\овечка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3501008"/>
            <a:ext cx="432048" cy="298276"/>
          </a:xfrm>
          <a:prstGeom prst="rect">
            <a:avLst/>
          </a:prstGeom>
          <a:noFill/>
        </p:spPr>
      </p:pic>
      <p:pic>
        <p:nvPicPr>
          <p:cNvPr id="15" name="Picture 5" descr="C:\Documents and Settings\User\Мои документы\для петеньки\овечка2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3212976"/>
            <a:ext cx="413785" cy="288032"/>
          </a:xfrm>
          <a:prstGeom prst="rect">
            <a:avLst/>
          </a:prstGeom>
          <a:noFill/>
        </p:spPr>
      </p:pic>
      <p:pic>
        <p:nvPicPr>
          <p:cNvPr id="16" name="Picture 8" descr="C:\Documents and Settings\User\Мои документы\для петеньки\капитан1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63888" y="2924944"/>
            <a:ext cx="441634" cy="614223"/>
          </a:xfrm>
          <a:prstGeom prst="rect">
            <a:avLst/>
          </a:prstGeom>
          <a:noFill/>
        </p:spPr>
      </p:pic>
      <p:pic>
        <p:nvPicPr>
          <p:cNvPr id="17" name="Picture 13" descr="Пираты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55976" y="2852936"/>
            <a:ext cx="1368152" cy="1368152"/>
          </a:xfrm>
          <a:prstGeom prst="rect">
            <a:avLst/>
          </a:prstGeom>
          <a:noFill/>
        </p:spPr>
      </p:pic>
      <p:pic>
        <p:nvPicPr>
          <p:cNvPr id="10" name="2 и 3 пира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5429256" y="714377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7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Вертикальный свиток 15"/>
          <p:cNvSpPr/>
          <p:nvPr/>
        </p:nvSpPr>
        <p:spPr>
          <a:xfrm>
            <a:off x="928662" y="0"/>
            <a:ext cx="7560840" cy="6858000"/>
          </a:xfrm>
          <a:prstGeom prst="verticalScroll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grpSp>
        <p:nvGrpSpPr>
          <p:cNvPr id="2" name="Группа 16"/>
          <p:cNvGrpSpPr/>
          <p:nvPr/>
        </p:nvGrpSpPr>
        <p:grpSpPr>
          <a:xfrm>
            <a:off x="2891466" y="908720"/>
            <a:ext cx="3988496" cy="1465914"/>
            <a:chOff x="2214546" y="214290"/>
            <a:chExt cx="4459599" cy="1643074"/>
          </a:xfrm>
        </p:grpSpPr>
        <p:pic>
          <p:nvPicPr>
            <p:cNvPr id="18" name="Picture 8" descr="овечки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956278" y="214290"/>
              <a:ext cx="1717867" cy="1643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9" descr="петя копия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2214546" y="285728"/>
              <a:ext cx="976068" cy="1571636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</p:spPr>
        </p:pic>
      </p:grpSp>
      <p:pic>
        <p:nvPicPr>
          <p:cNvPr id="33" name="Picture 13" descr="Пираты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1520" y="4221088"/>
            <a:ext cx="1368152" cy="1368152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2786050" y="2357430"/>
            <a:ext cx="857256" cy="3857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ь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00694" y="2285992"/>
            <a:ext cx="857256" cy="3857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ь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виток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tretch>
            <a:fillRect/>
          </a:stretch>
        </p:blipFill>
        <p:spPr>
          <a:xfrm>
            <a:off x="3428992" y="7000900"/>
            <a:ext cx="304800" cy="304800"/>
          </a:xfrm>
          <a:prstGeom prst="rect">
            <a:avLst/>
          </a:prstGeom>
        </p:spPr>
      </p:pic>
      <p:pic>
        <p:nvPicPr>
          <p:cNvPr id="10" name="свиток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/>
          <a:stretch>
            <a:fillRect/>
          </a:stretch>
        </p:blipFill>
        <p:spPr>
          <a:xfrm>
            <a:off x="4071934" y="7000900"/>
            <a:ext cx="304800" cy="304800"/>
          </a:xfrm>
          <a:prstGeom prst="rect">
            <a:avLst/>
          </a:prstGeom>
        </p:spPr>
      </p:pic>
      <p:pic>
        <p:nvPicPr>
          <p:cNvPr id="11" name="свиток3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/>
          <a:stretch>
            <a:fillRect/>
          </a:stretch>
        </p:blipFill>
        <p:spPr>
          <a:xfrm>
            <a:off x="4714876" y="7000900"/>
            <a:ext cx="304800" cy="304800"/>
          </a:xfrm>
          <a:prstGeom prst="rect">
            <a:avLst/>
          </a:prstGeom>
        </p:spPr>
      </p:pic>
      <p:pic>
        <p:nvPicPr>
          <p:cNvPr id="12" name="свиток4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1"/>
          <a:stretch>
            <a:fillRect/>
          </a:stretch>
        </p:blipFill>
        <p:spPr>
          <a:xfrm>
            <a:off x="5214942" y="7000900"/>
            <a:ext cx="304800" cy="304800"/>
          </a:xfrm>
          <a:prstGeom prst="rect">
            <a:avLst/>
          </a:prstGeom>
        </p:spPr>
      </p:pic>
      <p:pic>
        <p:nvPicPr>
          <p:cNvPr id="13" name="свиток5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1"/>
          <a:stretch>
            <a:fillRect/>
          </a:stretch>
        </p:blipFill>
        <p:spPr>
          <a:xfrm>
            <a:off x="5643570" y="70009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64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32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03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591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5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Вертикальный свиток 15"/>
          <p:cNvSpPr/>
          <p:nvPr/>
        </p:nvSpPr>
        <p:spPr>
          <a:xfrm>
            <a:off x="928662" y="0"/>
            <a:ext cx="7560840" cy="6858000"/>
          </a:xfrm>
          <a:prstGeom prst="verticalScroll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grpSp>
        <p:nvGrpSpPr>
          <p:cNvPr id="2" name="Группа 16"/>
          <p:cNvGrpSpPr/>
          <p:nvPr/>
        </p:nvGrpSpPr>
        <p:grpSpPr>
          <a:xfrm>
            <a:off x="2857488" y="857232"/>
            <a:ext cx="3988496" cy="1465914"/>
            <a:chOff x="2214546" y="214290"/>
            <a:chExt cx="4459599" cy="1643074"/>
          </a:xfrm>
        </p:grpSpPr>
        <p:pic>
          <p:nvPicPr>
            <p:cNvPr id="18" name="Picture 8" descr="овечки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56278" y="214290"/>
              <a:ext cx="1717867" cy="1643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9" descr="петя копия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2214546" y="285728"/>
              <a:ext cx="976068" cy="1571636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</p:spPr>
        </p:pic>
      </p:grpSp>
      <p:pic>
        <p:nvPicPr>
          <p:cNvPr id="33" name="Picture 13" descr="Пираты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221088"/>
            <a:ext cx="1368152" cy="1368152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3214678" y="2357430"/>
            <a:ext cx="85725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214810" y="2357430"/>
            <a:ext cx="85725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3504" y="2357430"/>
            <a:ext cx="85725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r>
              <a:rPr lang="ru-RU" sz="40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свиток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357686" y="6858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7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ертикальный свиток 3"/>
          <p:cNvSpPr/>
          <p:nvPr/>
        </p:nvSpPr>
        <p:spPr>
          <a:xfrm>
            <a:off x="285720" y="0"/>
            <a:ext cx="7560840" cy="6858000"/>
          </a:xfrm>
          <a:prstGeom prst="verticalScroll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cap="all" dirty="0">
              <a:ln w="0">
                <a:solidFill>
                  <a:srgbClr val="66FF99"/>
                </a:solidFill>
              </a:ln>
              <a:solidFill>
                <a:srgbClr val="008000"/>
              </a:solidFill>
              <a:effectLst>
                <a:reflection blurRad="12700" stA="50000" endPos="50000" dist="5000" dir="5400000" sy="-100000" rotWithShape="0"/>
              </a:effectLst>
              <a:latin typeface="Arial Black" pitchFamily="34" charset="0"/>
            </a:endParaRPr>
          </a:p>
        </p:txBody>
      </p:sp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2843808" y="1124744"/>
            <a:ext cx="792088" cy="70922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6600"/>
                </a:solidFill>
                <a:round/>
                <a:headEnd/>
                <a:tailEnd/>
              </a:ln>
              <a:solidFill>
                <a:srgbClr val="00CC00"/>
              </a:solidFill>
              <a:latin typeface="Segoe Script" pitchFamily="34" charset="0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4293096"/>
            <a:ext cx="439248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all" spc="0" dirty="0" smtClean="0">
                <a:ln w="0"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80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Эхо</a:t>
            </a:r>
            <a:endParaRPr lang="ru-RU" sz="9600" b="1" cap="all" spc="0" dirty="0">
              <a:ln w="0">
                <a:solidFill>
                  <a:schemeClr val="accent3">
                    <a:lumMod val="75000"/>
                  </a:schemeClr>
                </a:solidFill>
              </a:ln>
              <a:solidFill>
                <a:srgbClr val="008000"/>
              </a:solidFill>
              <a:effectLst>
                <a:reflection blurRad="12700" stA="50000" endPos="50000" dist="5000" dir="5400000" sy="-100000" rotWithShape="0"/>
              </a:effectLst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99992" y="2276872"/>
            <a:ext cx="18517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>
                  <a:solidFill>
                    <a:srgbClr val="92D050"/>
                  </a:solidFill>
                </a:ln>
                <a:solidFill>
                  <a:srgbClr val="92D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Эхо</a:t>
            </a:r>
            <a:endParaRPr lang="ru-RU" sz="5400" b="1" cap="all" spc="0" dirty="0">
              <a:ln>
                <a:solidFill>
                  <a:srgbClr val="92D050"/>
                </a:solidFill>
              </a:ln>
              <a:solidFill>
                <a:srgbClr val="92D05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63888" y="3284984"/>
            <a:ext cx="240642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all" spc="0" dirty="0" smtClean="0">
                <a:ln w="9000" cmpd="sng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Эхо</a:t>
            </a:r>
            <a:endParaRPr lang="ru-RU" sz="7200" b="1" cap="all" spc="0" dirty="0">
              <a:ln w="9000" cmpd="sng">
                <a:solidFill>
                  <a:srgbClr val="92D050"/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48064" y="1268760"/>
            <a:ext cx="18517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>
                  <a:solidFill>
                    <a:srgbClr val="66FF99"/>
                  </a:solidFill>
                </a:ln>
                <a:solidFill>
                  <a:srgbClr val="66FF9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Эхо</a:t>
            </a:r>
            <a:endParaRPr lang="ru-RU" sz="5400" b="1" cap="all" spc="0" dirty="0">
              <a:ln>
                <a:solidFill>
                  <a:srgbClr val="66FF99"/>
                </a:solidFill>
              </a:ln>
              <a:solidFill>
                <a:srgbClr val="66FF99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3" name="Picture 8" descr="овечк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5157192"/>
            <a:ext cx="1536395" cy="1465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петя копия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547664" y="1196752"/>
            <a:ext cx="872958" cy="1402179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pic>
        <p:nvPicPr>
          <p:cNvPr id="15" name="Picture 13" descr="Пираты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96336" y="3789040"/>
            <a:ext cx="1368152" cy="1368152"/>
          </a:xfrm>
          <a:prstGeom prst="rect">
            <a:avLst/>
          </a:prstGeom>
          <a:noFill/>
        </p:spPr>
      </p:pic>
      <p:pic>
        <p:nvPicPr>
          <p:cNvPr id="12" name="свиток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214810" y="7072338"/>
            <a:ext cx="304800" cy="304800"/>
          </a:xfrm>
          <a:prstGeom prst="rect">
            <a:avLst/>
          </a:prstGeom>
        </p:spPr>
      </p:pic>
      <p:pic>
        <p:nvPicPr>
          <p:cNvPr id="16" name="свиток8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5000628" y="7072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295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502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1" name="Picture 3" descr="C:\Documents and Settings\User\Мои документы\для петеньки\карта1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76672"/>
            <a:ext cx="8640959" cy="6150373"/>
          </a:xfrm>
          <a:prstGeom prst="rect">
            <a:avLst/>
          </a:prstGeom>
          <a:noFill/>
        </p:spPr>
      </p:pic>
      <p:pic>
        <p:nvPicPr>
          <p:cNvPr id="10" name="Picture 7" descr="Пират и меч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292080" y="3140968"/>
            <a:ext cx="1210022" cy="1238250"/>
          </a:xfrm>
          <a:prstGeom prst="rect">
            <a:avLst/>
          </a:prstGeom>
          <a:noFill/>
        </p:spPr>
      </p:pic>
      <p:pic>
        <p:nvPicPr>
          <p:cNvPr id="11" name="Picture 4" descr="C:\Documents and Settings\User\Мои документы\для петеньки\овечка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645024"/>
            <a:ext cx="432048" cy="298276"/>
          </a:xfrm>
          <a:prstGeom prst="rect">
            <a:avLst/>
          </a:prstGeom>
          <a:noFill/>
        </p:spPr>
      </p:pic>
      <p:pic>
        <p:nvPicPr>
          <p:cNvPr id="12" name="Picture 5" descr="C:\Documents and Settings\User\Мои документы\для петеньки\овечка2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3356992"/>
            <a:ext cx="413785" cy="288032"/>
          </a:xfrm>
          <a:prstGeom prst="rect">
            <a:avLst/>
          </a:prstGeom>
          <a:noFill/>
        </p:spPr>
      </p:pic>
      <p:pic>
        <p:nvPicPr>
          <p:cNvPr id="13" name="Picture 8" descr="C:\Documents and Settings\User\Мои документы\для петеньки\капитан1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3068960"/>
            <a:ext cx="441634" cy="614223"/>
          </a:xfrm>
          <a:prstGeom prst="rect">
            <a:avLst/>
          </a:prstGeom>
          <a:noFill/>
        </p:spPr>
      </p:pic>
      <p:pic>
        <p:nvPicPr>
          <p:cNvPr id="14" name="4 пират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4786314" y="7072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0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78310" y="214290"/>
            <a:ext cx="8508532" cy="6422989"/>
            <a:chOff x="278310" y="214290"/>
            <a:chExt cx="8508532" cy="6422989"/>
          </a:xfrm>
        </p:grpSpPr>
        <p:pic>
          <p:nvPicPr>
            <p:cNvPr id="11" name="Picture 3" descr="C:\Documents and Settings\Администратор\Рабочий стол\Новая папка\Рисунок01 копия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278838" y="642918"/>
              <a:ext cx="545146" cy="107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2" descr="J:\ЛЖ\глух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207532" y="214290"/>
              <a:ext cx="857256" cy="857256"/>
            </a:xfrm>
            <a:prstGeom prst="rect">
              <a:avLst/>
            </a:prstGeom>
            <a:noFill/>
          </p:spPr>
        </p:pic>
        <p:pic>
          <p:nvPicPr>
            <p:cNvPr id="13" name="Picture 3" descr="J:\ЛЖ\one_christmas_bell_ri_a_sx.gif"/>
            <p:cNvPicPr>
              <a:picLocks noChangeAspect="1" noChangeArrowheads="1" noCrop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92954" y="214290"/>
              <a:ext cx="857256" cy="857256"/>
            </a:xfrm>
            <a:prstGeom prst="rect">
              <a:avLst/>
            </a:prstGeom>
            <a:noFill/>
          </p:spPr>
        </p:pic>
        <p:pic>
          <p:nvPicPr>
            <p:cNvPr id="14" name="Picture 8" descr="http://www.villaggioturisticoairone.com/images/p1010007.jp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072198" y="4572008"/>
              <a:ext cx="2714644" cy="2035983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chemeClr val="accent1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pic>
          <p:nvPicPr>
            <p:cNvPr id="15" name="Picture 10" descr="http://rentheworld.com/sites/default/files/rentadmin2/0617L28481.jp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2571736" y="4572008"/>
              <a:ext cx="3286148" cy="2045321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chemeClr val="accent1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pic>
          <p:nvPicPr>
            <p:cNvPr id="17" name="Picture 2" descr="http://www.dreamlines.de/sites/default/files/cruises/routes/kopenhagen2-10333.jp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78310" y="2285992"/>
              <a:ext cx="3143272" cy="2090275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chemeClr val="accent1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pic>
          <p:nvPicPr>
            <p:cNvPr id="22" name="Picture 6" descr="http://www.evaway.fr/s3/evawayus/photos/original/5A/5A-40-3D-28-4D-51-ED-9E-1C-63-0E-AB-96-88-0B-60-8F-86-F7-AA.jp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285719" y="4572008"/>
              <a:ext cx="2072447" cy="2065271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chemeClr val="accent1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pic>
          <p:nvPicPr>
            <p:cNvPr id="23" name="Picture 2" descr="http://www.erisson.ru/imgs/11851.jp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3635896" y="1981163"/>
              <a:ext cx="1857388" cy="2353365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chemeClr val="accent1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pic>
          <p:nvPicPr>
            <p:cNvPr id="24" name="Picture 4" descr="http://www.luxuryhotelexperts.com/images/showcase/luxury_hotels_800/cambridge_beaches_04.jpg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5643570" y="2214554"/>
              <a:ext cx="3143272" cy="2086347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chemeClr val="accent1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</p:grpSp>
      <p:pic>
        <p:nvPicPr>
          <p:cNvPr id="16" name="Picture 7" descr="Пират и меч"/>
          <p:cNvPicPr>
            <a:picLocks noChangeAspect="1" noChangeArrowheads="1" noCrop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flipH="1">
            <a:off x="6858016" y="203572"/>
            <a:ext cx="1928826" cy="1973822"/>
          </a:xfrm>
          <a:prstGeom prst="rect">
            <a:avLst/>
          </a:prstGeom>
          <a:noFill/>
        </p:spPr>
      </p:pic>
      <p:pic>
        <p:nvPicPr>
          <p:cNvPr id="18" name="4 пират1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8"/>
          <a:stretch>
            <a:fillRect/>
          </a:stretch>
        </p:blipFill>
        <p:spPr>
          <a:xfrm>
            <a:off x="4357686" y="7000900"/>
            <a:ext cx="304800" cy="304800"/>
          </a:xfrm>
          <a:prstGeom prst="rect">
            <a:avLst/>
          </a:prstGeom>
        </p:spPr>
      </p:pic>
      <p:pic>
        <p:nvPicPr>
          <p:cNvPr id="19" name="4 пират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9"/>
          <a:stretch>
            <a:fillRect/>
          </a:stretch>
        </p:blipFill>
        <p:spPr>
          <a:xfrm>
            <a:off x="5143504" y="7000900"/>
            <a:ext cx="304800" cy="304800"/>
          </a:xfrm>
          <a:prstGeom prst="rect">
            <a:avLst/>
          </a:prstGeom>
        </p:spPr>
      </p:pic>
      <p:pic>
        <p:nvPicPr>
          <p:cNvPr id="20" name="4 пират3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20"/>
          <a:stretch>
            <a:fillRect/>
          </a:stretch>
        </p:blipFill>
        <p:spPr>
          <a:xfrm>
            <a:off x="5786446" y="7000900"/>
            <a:ext cx="304800" cy="304800"/>
          </a:xfrm>
          <a:prstGeom prst="rect">
            <a:avLst/>
          </a:prstGeom>
        </p:spPr>
      </p:pic>
      <p:pic>
        <p:nvPicPr>
          <p:cNvPr id="21" name="4 пират4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21"/>
          <a:stretch>
            <a:fillRect/>
          </a:stretch>
        </p:blipFill>
        <p:spPr>
          <a:xfrm>
            <a:off x="6286512" y="7000900"/>
            <a:ext cx="304800" cy="304800"/>
          </a:xfrm>
          <a:prstGeom prst="rect">
            <a:avLst/>
          </a:prstGeom>
        </p:spPr>
      </p:pic>
      <p:pic>
        <p:nvPicPr>
          <p:cNvPr id="25" name="4 пират5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22"/>
          <a:stretch>
            <a:fillRect/>
          </a:stretch>
        </p:blipFill>
        <p:spPr>
          <a:xfrm>
            <a:off x="6858016" y="70009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6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5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1876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246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36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1" name="Picture 3" descr="C:\Documents and Settings\User\Мои документы\для петеньки\карта1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76672"/>
            <a:ext cx="8640959" cy="6150373"/>
          </a:xfrm>
          <a:prstGeom prst="rect">
            <a:avLst/>
          </a:prstGeom>
          <a:noFill/>
        </p:spPr>
      </p:pic>
      <p:pic>
        <p:nvPicPr>
          <p:cNvPr id="11" name="Picture 4" descr="C:\Documents and Settings\User\Мои документы\для петеньки\овечка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4221088"/>
            <a:ext cx="432048" cy="298276"/>
          </a:xfrm>
          <a:prstGeom prst="rect">
            <a:avLst/>
          </a:prstGeom>
          <a:noFill/>
        </p:spPr>
      </p:pic>
      <p:pic>
        <p:nvPicPr>
          <p:cNvPr id="12" name="Picture 5" descr="C:\Documents and Settings\User\Мои документы\для петеньки\овечка2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152" y="3933056"/>
            <a:ext cx="413785" cy="288032"/>
          </a:xfrm>
          <a:prstGeom prst="rect">
            <a:avLst/>
          </a:prstGeom>
          <a:noFill/>
        </p:spPr>
      </p:pic>
      <p:pic>
        <p:nvPicPr>
          <p:cNvPr id="13" name="Picture 8" descr="C:\Documents and Settings\User\Мои документы\для петеньки\капитан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2120" y="3645024"/>
            <a:ext cx="441634" cy="614223"/>
          </a:xfrm>
          <a:prstGeom prst="rect">
            <a:avLst/>
          </a:prstGeom>
          <a:noFill/>
        </p:spPr>
      </p:pic>
      <p:pic>
        <p:nvPicPr>
          <p:cNvPr id="10" name="Picture 11" descr="Пират на барабане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86512" y="3143248"/>
            <a:ext cx="734189" cy="984126"/>
          </a:xfrm>
          <a:prstGeom prst="rect">
            <a:avLst/>
          </a:prstGeom>
          <a:noFill/>
        </p:spPr>
      </p:pic>
      <p:pic>
        <p:nvPicPr>
          <p:cNvPr id="9" name="5 пират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4357686" y="6858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User\Мои документы\для петеньки\фон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692696"/>
            <a:ext cx="8049518" cy="553593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071802" y="2285992"/>
            <a:ext cx="3320141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000" b="1" cap="none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Propisi" pitchFamily="2" charset="0"/>
              </a:rPr>
              <a:t>Звуки</a:t>
            </a:r>
          </a:p>
          <a:p>
            <a:pPr algn="ctr"/>
            <a:r>
              <a:rPr lang="en-US" sz="70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Propisi" pitchFamily="2" charset="0"/>
              </a:rPr>
              <a:t>[</a:t>
            </a:r>
            <a:r>
              <a:rPr lang="ru-RU" sz="7000" b="1" spc="50" dirty="0" err="1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Propisi" pitchFamily="2" charset="0"/>
              </a:rPr>
              <a:t>п</a:t>
            </a:r>
            <a:r>
              <a:rPr lang="en-US" sz="70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Propisi" pitchFamily="2" charset="0"/>
              </a:rPr>
              <a:t>’]</a:t>
            </a:r>
            <a:r>
              <a:rPr lang="ru-RU" sz="7000" b="1" cap="none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Propisi" pitchFamily="2" charset="0"/>
              </a:rPr>
              <a:t> – </a:t>
            </a:r>
            <a:r>
              <a:rPr lang="en-US" sz="7000" b="1" cap="none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Propisi" pitchFamily="2" charset="0"/>
              </a:rPr>
              <a:t>[</a:t>
            </a:r>
            <a:r>
              <a:rPr lang="ru-RU" sz="7000" b="1" cap="none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Propisi" pitchFamily="2" charset="0"/>
              </a:rPr>
              <a:t>б</a:t>
            </a:r>
            <a:r>
              <a:rPr lang="en-US" sz="7000" b="1" cap="none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Propisi" pitchFamily="2" charset="0"/>
              </a:rPr>
              <a:t>’]</a:t>
            </a:r>
            <a:endParaRPr lang="ru-RU" sz="7000" b="1" cap="none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Вертикальный свиток 13"/>
          <p:cNvSpPr/>
          <p:nvPr/>
        </p:nvSpPr>
        <p:spPr>
          <a:xfrm>
            <a:off x="428596" y="0"/>
            <a:ext cx="8358246" cy="6858000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2339752" y="980728"/>
            <a:ext cx="4804016" cy="2300242"/>
            <a:chOff x="2339752" y="980728"/>
            <a:chExt cx="4804016" cy="2300242"/>
          </a:xfrm>
        </p:grpSpPr>
        <p:sp>
          <p:nvSpPr>
            <p:cNvPr id="5" name="WordArt 2"/>
            <p:cNvSpPr>
              <a:spLocks noChangeArrowheads="1" noChangeShapeType="1" noTextEdit="1"/>
            </p:cNvSpPr>
            <p:nvPr/>
          </p:nvSpPr>
          <p:spPr bwMode="auto">
            <a:xfrm>
              <a:off x="6084168" y="2500306"/>
              <a:ext cx="1059600" cy="7572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6600"/>
                    </a:solidFill>
                    <a:round/>
                    <a:headEnd/>
                    <a:tailEnd/>
                  </a:ln>
                  <a:solidFill>
                    <a:srgbClr val="00CC00"/>
                  </a:solidFill>
                  <a:latin typeface="Propisi" pitchFamily="2" charset="0"/>
                  <a:cs typeface="Arial"/>
                </a:rPr>
                <a:t>[</a:t>
              </a:r>
              <a:r>
                <a:rPr lang="ru-RU" sz="3600" i="1" kern="10" dirty="0" smtClean="0">
                  <a:ln w="9525">
                    <a:solidFill>
                      <a:srgbClr val="006600"/>
                    </a:solidFill>
                    <a:round/>
                    <a:headEnd/>
                    <a:tailEnd/>
                  </a:ln>
                  <a:solidFill>
                    <a:srgbClr val="00CC00"/>
                  </a:solidFill>
                  <a:latin typeface="Propisi" pitchFamily="2" charset="0"/>
                  <a:cs typeface="Arial"/>
                </a:rPr>
                <a:t>б </a:t>
              </a:r>
              <a:r>
                <a:rPr lang="en-US" sz="3600" kern="10" dirty="0" smtClean="0">
                  <a:ln w="9525">
                    <a:solidFill>
                      <a:srgbClr val="006600"/>
                    </a:solidFill>
                    <a:round/>
                    <a:headEnd/>
                    <a:tailEnd/>
                  </a:ln>
                  <a:solidFill>
                    <a:srgbClr val="00CC00"/>
                  </a:solidFill>
                  <a:latin typeface="Propisi" pitchFamily="2" charset="0"/>
                  <a:cs typeface="Arial"/>
                </a:rPr>
                <a:t>’</a:t>
              </a:r>
              <a:r>
                <a:rPr lang="ru-RU" sz="3600" kern="10" dirty="0" smtClean="0">
                  <a:ln w="9525">
                    <a:solidFill>
                      <a:srgbClr val="006600"/>
                    </a:solidFill>
                    <a:round/>
                    <a:headEnd/>
                    <a:tailEnd/>
                  </a:ln>
                  <a:solidFill>
                    <a:srgbClr val="00CC00"/>
                  </a:solidFill>
                  <a:latin typeface="Propisi" pitchFamily="2" charset="0"/>
                  <a:cs typeface="Arial"/>
                </a:rPr>
                <a:t>]</a:t>
              </a:r>
              <a:endParaRPr lang="ru-RU" sz="3600" kern="10" dirty="0">
                <a:ln w="9525">
                  <a:solidFill>
                    <a:srgbClr val="006600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Propisi" pitchFamily="2" charset="0"/>
                <a:cs typeface="Arial"/>
              </a:endParaRPr>
            </a:p>
          </p:txBody>
        </p:sp>
        <p:sp>
          <p:nvSpPr>
            <p:cNvPr id="6" name="WordArt 2"/>
            <p:cNvSpPr>
              <a:spLocks noChangeArrowheads="1" noChangeShapeType="1" noTextEdit="1"/>
            </p:cNvSpPr>
            <p:nvPr/>
          </p:nvSpPr>
          <p:spPr bwMode="auto">
            <a:xfrm>
              <a:off x="2428860" y="2643182"/>
              <a:ext cx="792088" cy="6377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6600"/>
                    </a:solidFill>
                    <a:round/>
                    <a:headEnd/>
                    <a:tailEnd/>
                  </a:ln>
                  <a:solidFill>
                    <a:srgbClr val="00CC00"/>
                  </a:solidFill>
                  <a:latin typeface="Propisi" pitchFamily="2" charset="0"/>
                  <a:cs typeface="Arial"/>
                </a:rPr>
                <a:t>[</a:t>
              </a:r>
              <a:r>
                <a:rPr lang="ru-RU" sz="3600" i="1" kern="10" dirty="0" err="1" smtClean="0">
                  <a:ln w="9525">
                    <a:solidFill>
                      <a:srgbClr val="006600"/>
                    </a:solidFill>
                    <a:round/>
                    <a:headEnd/>
                    <a:tailEnd/>
                  </a:ln>
                  <a:solidFill>
                    <a:srgbClr val="00CC00"/>
                  </a:solidFill>
                  <a:latin typeface="Propisi" pitchFamily="2" charset="0"/>
                  <a:cs typeface="Arial"/>
                </a:rPr>
                <a:t>п</a:t>
              </a:r>
              <a:r>
                <a:rPr lang="en-US" sz="3600" kern="10" dirty="0" smtClean="0">
                  <a:ln w="9525">
                    <a:solidFill>
                      <a:srgbClr val="006600"/>
                    </a:solidFill>
                    <a:round/>
                    <a:headEnd/>
                    <a:tailEnd/>
                  </a:ln>
                  <a:solidFill>
                    <a:srgbClr val="00CC00"/>
                  </a:solidFill>
                  <a:latin typeface="Propisi" pitchFamily="2" charset="0"/>
                  <a:cs typeface="Arial"/>
                </a:rPr>
                <a:t>’</a:t>
              </a:r>
              <a:r>
                <a:rPr lang="ru-RU" sz="3600" kern="10" dirty="0" smtClean="0">
                  <a:ln w="9525">
                    <a:solidFill>
                      <a:srgbClr val="006600"/>
                    </a:solidFill>
                    <a:round/>
                    <a:headEnd/>
                    <a:tailEnd/>
                  </a:ln>
                  <a:solidFill>
                    <a:srgbClr val="00CC00"/>
                  </a:solidFill>
                  <a:latin typeface="Propisi" pitchFamily="2" charset="0"/>
                  <a:cs typeface="Arial"/>
                </a:rPr>
                <a:t>]</a:t>
              </a:r>
              <a:endParaRPr lang="ru-RU" sz="3600" kern="10" dirty="0">
                <a:ln w="9525">
                  <a:solidFill>
                    <a:srgbClr val="006600"/>
                  </a:solidFill>
                  <a:round/>
                  <a:headEnd/>
                  <a:tailEnd/>
                </a:ln>
                <a:solidFill>
                  <a:srgbClr val="00CC00"/>
                </a:solidFill>
                <a:latin typeface="Propisi" pitchFamily="2" charset="0"/>
                <a:cs typeface="Arial"/>
              </a:endParaRPr>
            </a:p>
          </p:txBody>
        </p:sp>
        <p:pic>
          <p:nvPicPr>
            <p:cNvPr id="8" name="Picture 8" descr="овечки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80112" y="980728"/>
              <a:ext cx="1536395" cy="14659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9" descr="петя копия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2339752" y="1124744"/>
              <a:ext cx="872958" cy="1402178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</p:spPr>
        </p:pic>
      </p:grpSp>
      <p:pic>
        <p:nvPicPr>
          <p:cNvPr id="10" name="Picture 11" descr="Пират на барабане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44408" y="3717032"/>
            <a:ext cx="734189" cy="984126"/>
          </a:xfrm>
          <a:prstGeom prst="rect">
            <a:avLst/>
          </a:prstGeom>
          <a:noFill/>
        </p:spPr>
      </p:pic>
      <p:pic>
        <p:nvPicPr>
          <p:cNvPr id="13" name="5 пират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500562" y="721521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54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1" name="Picture 3" descr="C:\Documents and Settings\User\Мои документы\для петеньки\карта1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76672"/>
            <a:ext cx="8640959" cy="6150373"/>
          </a:xfrm>
          <a:prstGeom prst="rect">
            <a:avLst/>
          </a:prstGeom>
          <a:noFill/>
        </p:spPr>
      </p:pic>
      <p:pic>
        <p:nvPicPr>
          <p:cNvPr id="11" name="Picture 4" descr="C:\Documents and Settings\User\Мои документы\для петеньки\овечка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3861048"/>
            <a:ext cx="432048" cy="298276"/>
          </a:xfrm>
          <a:prstGeom prst="rect">
            <a:avLst/>
          </a:prstGeom>
          <a:noFill/>
        </p:spPr>
      </p:pic>
      <p:pic>
        <p:nvPicPr>
          <p:cNvPr id="12" name="Picture 5" descr="C:\Documents and Settings\User\Мои документы\для петеньки\овечка2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3573016"/>
            <a:ext cx="413785" cy="288032"/>
          </a:xfrm>
          <a:prstGeom prst="rect">
            <a:avLst/>
          </a:prstGeom>
          <a:noFill/>
        </p:spPr>
      </p:pic>
      <p:pic>
        <p:nvPicPr>
          <p:cNvPr id="13" name="Picture 8" descr="C:\Documents and Settings\User\Мои документы\для петеньки\капитан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3284984"/>
            <a:ext cx="441634" cy="614223"/>
          </a:xfrm>
          <a:prstGeom prst="rect">
            <a:avLst/>
          </a:prstGeom>
          <a:noFill/>
        </p:spPr>
      </p:pic>
      <p:pic>
        <p:nvPicPr>
          <p:cNvPr id="9" name="Picture 5" descr="Одноглазый пират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86512" y="2500306"/>
            <a:ext cx="720080" cy="707448"/>
          </a:xfrm>
          <a:prstGeom prst="rect">
            <a:avLst/>
          </a:prstGeom>
          <a:noFill/>
        </p:spPr>
      </p:pic>
      <p:pic>
        <p:nvPicPr>
          <p:cNvPr id="10" name="6 пират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3786182" y="70009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1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ертикальный свиток 4"/>
          <p:cNvSpPr/>
          <p:nvPr/>
        </p:nvSpPr>
        <p:spPr>
          <a:xfrm>
            <a:off x="0" y="0"/>
            <a:ext cx="9144000" cy="6858000"/>
          </a:xfrm>
          <a:prstGeom prst="vertic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5" descr="Одноглазый пират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5357826"/>
            <a:ext cx="1306430" cy="1283512"/>
          </a:xfrm>
          <a:prstGeom prst="rect">
            <a:avLst/>
          </a:prstGeom>
          <a:noFill/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1000100" y="1857364"/>
            <a:ext cx="735811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8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деревней, на просёлке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8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Пела, пела перепёлка.</a:t>
            </a:r>
            <a:endParaRPr kumimoji="0" lang="ru-RU" sz="4800" b="1" i="0" u="none" strike="noStrike" cap="none" normalizeH="0" baseline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8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8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Перепел прилетел.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8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Перепёлку перепел.</a:t>
            </a:r>
            <a:endParaRPr kumimoji="0" lang="ru-RU" sz="4800" b="1" i="0" u="none" strike="noStrike" cap="none" normalizeH="0" baseline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8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6 пират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643438" y="70009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9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ертикальный свиток 6"/>
          <p:cNvSpPr/>
          <p:nvPr/>
        </p:nvSpPr>
        <p:spPr>
          <a:xfrm>
            <a:off x="0" y="0"/>
            <a:ext cx="9144000" cy="6858000"/>
          </a:xfrm>
          <a:prstGeom prst="vertic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28662" y="1785926"/>
            <a:ext cx="728667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8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Бык бодается с быком.</a:t>
            </a:r>
            <a:endParaRPr kumimoji="0" lang="ru-RU" sz="4800" b="1" i="0" u="none" strike="noStrike" cap="none" normalizeH="0" baseline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8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8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Убегают все кругом.</a:t>
            </a:r>
            <a:endParaRPr kumimoji="0" lang="ru-RU" sz="4800" b="1" i="0" u="none" strike="noStrike" cap="none" normalizeH="0" baseline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8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8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Береги, бегун, бока</a:t>
            </a:r>
            <a:endParaRPr kumimoji="0" lang="ru-RU" sz="4800" b="1" i="0" u="none" strike="noStrike" cap="none" normalizeH="0" baseline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8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8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бодливого быка.</a:t>
            </a:r>
            <a:endParaRPr kumimoji="0" lang="ru-RU" sz="4800" b="1" i="0" u="none" strike="noStrike" cap="none" normalizeH="0" baseline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8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Одноглазый пират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5357826"/>
            <a:ext cx="1306430" cy="1283512"/>
          </a:xfrm>
          <a:prstGeom prst="rect">
            <a:avLst/>
          </a:prstGeom>
          <a:noFill/>
        </p:spPr>
      </p:pic>
      <p:pic>
        <p:nvPicPr>
          <p:cNvPr id="5" name="6 пират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286248" y="7000900"/>
            <a:ext cx="304800" cy="304800"/>
          </a:xfrm>
          <a:prstGeom prst="rect">
            <a:avLst/>
          </a:prstGeom>
        </p:spPr>
      </p:pic>
      <p:pic>
        <p:nvPicPr>
          <p:cNvPr id="9" name="6 пират4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5429256" y="70009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63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1" name="Picture 3" descr="C:\Documents and Settings\User\Мои документы\для петеньки\карта1-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76672"/>
            <a:ext cx="8640959" cy="6150373"/>
          </a:xfrm>
          <a:prstGeom prst="rect">
            <a:avLst/>
          </a:prstGeom>
          <a:noFill/>
        </p:spPr>
      </p:pic>
      <p:pic>
        <p:nvPicPr>
          <p:cNvPr id="11" name="Picture 4" descr="C:\Documents and Settings\User\Мои документы\для петеньки\овечка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216" y="2420888"/>
            <a:ext cx="432048" cy="298276"/>
          </a:xfrm>
          <a:prstGeom prst="rect">
            <a:avLst/>
          </a:prstGeom>
          <a:noFill/>
        </p:spPr>
      </p:pic>
      <p:pic>
        <p:nvPicPr>
          <p:cNvPr id="12" name="Picture 5" descr="C:\Documents and Settings\User\Мои документы\для петеньки\овечка2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2132856"/>
            <a:ext cx="413785" cy="288032"/>
          </a:xfrm>
          <a:prstGeom prst="rect">
            <a:avLst/>
          </a:prstGeom>
          <a:noFill/>
        </p:spPr>
      </p:pic>
      <p:pic>
        <p:nvPicPr>
          <p:cNvPr id="13" name="Picture 8" descr="C:\Documents and Settings\User\Мои документы\для петеньки\капитан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72200" y="1844824"/>
            <a:ext cx="441634" cy="614223"/>
          </a:xfrm>
          <a:prstGeom prst="rect">
            <a:avLst/>
          </a:prstGeom>
          <a:noFill/>
        </p:spPr>
      </p:pic>
      <p:pic>
        <p:nvPicPr>
          <p:cNvPr id="9" name="Picture 2" descr="http://enjoy-english.ucoz.ru/image/2klass/alfavit/pirat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6660232" y="1052736"/>
            <a:ext cx="1080120" cy="967546"/>
          </a:xfrm>
          <a:prstGeom prst="rect">
            <a:avLst/>
          </a:prstGeom>
          <a:noFill/>
        </p:spPr>
      </p:pic>
      <p:pic>
        <p:nvPicPr>
          <p:cNvPr id="10" name="Попугай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tretch>
            <a:fillRect/>
          </a:stretch>
        </p:blipFill>
        <p:spPr>
          <a:xfrm>
            <a:off x="3857620" y="7000900"/>
            <a:ext cx="304800" cy="304800"/>
          </a:xfrm>
          <a:prstGeom prst="rect">
            <a:avLst/>
          </a:prstGeom>
        </p:spPr>
      </p:pic>
      <p:pic>
        <p:nvPicPr>
          <p:cNvPr id="14" name="Капитан Бенгальцев3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/>
          <a:stretch>
            <a:fillRect/>
          </a:stretch>
        </p:blipFill>
        <p:spPr>
          <a:xfrm>
            <a:off x="5357818" y="7000900"/>
            <a:ext cx="304800" cy="304800"/>
          </a:xfrm>
          <a:prstGeom prst="rect">
            <a:avLst/>
          </a:prstGeom>
        </p:spPr>
      </p:pic>
      <p:pic>
        <p:nvPicPr>
          <p:cNvPr id="15" name="Попугай2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2"/>
          <a:stretch>
            <a:fillRect/>
          </a:stretch>
        </p:blipFill>
        <p:spPr>
          <a:xfrm>
            <a:off x="6357950" y="70009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5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25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04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299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17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ертикальный свиток 3"/>
          <p:cNvSpPr/>
          <p:nvPr/>
        </p:nvSpPr>
        <p:spPr>
          <a:xfrm>
            <a:off x="0" y="0"/>
            <a:ext cx="9144000" cy="6858000"/>
          </a:xfrm>
          <a:prstGeom prst="vertic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000100" y="1928802"/>
            <a:ext cx="72152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i="1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Бират</a:t>
            </a:r>
            <a:r>
              <a:rPr lang="ru-RU" sz="6000" i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6000" i="1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пелой</a:t>
            </a:r>
            <a:r>
              <a:rPr lang="ru-RU" sz="6000" i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майке</a:t>
            </a:r>
          </a:p>
          <a:p>
            <a:r>
              <a:rPr lang="ru-RU" sz="6000" i="1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берепегал</a:t>
            </a:r>
            <a:r>
              <a:rPr lang="ru-RU" sz="6000" i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6000" i="1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бервой</a:t>
            </a:r>
            <a:r>
              <a:rPr lang="ru-RU" sz="6000" i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6000" i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мачты на </a:t>
            </a:r>
            <a:r>
              <a:rPr lang="ru-RU" sz="6000" i="1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бятую</a:t>
            </a:r>
            <a:r>
              <a:rPr lang="ru-RU" sz="6000" i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6000" i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http://enjoy-english.ucoz.ru/image/2klass/alfavit/pira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20272" y="5661248"/>
            <a:ext cx="1080120" cy="9675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1" name="Picture 3" descr="C:\Documents and Settings\User\Мои документы\для петеньки\карта1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76672"/>
            <a:ext cx="8640959" cy="6150373"/>
          </a:xfrm>
          <a:prstGeom prst="rect">
            <a:avLst/>
          </a:prstGeom>
          <a:noFill/>
        </p:spPr>
      </p:pic>
      <p:pic>
        <p:nvPicPr>
          <p:cNvPr id="11" name="Picture 9" descr="петя копия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1268760"/>
            <a:ext cx="554689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C:\Documents and Settings\User\Мои документы\для петеньки\овечка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2420888"/>
            <a:ext cx="432048" cy="298276"/>
          </a:xfrm>
          <a:prstGeom prst="rect">
            <a:avLst/>
          </a:prstGeom>
          <a:noFill/>
        </p:spPr>
      </p:pic>
      <p:pic>
        <p:nvPicPr>
          <p:cNvPr id="13" name="Picture 5" descr="C:\Documents and Settings\User\Мои документы\для петеньки\овечка2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2132856"/>
            <a:ext cx="413785" cy="288032"/>
          </a:xfrm>
          <a:prstGeom prst="rect">
            <a:avLst/>
          </a:prstGeom>
          <a:noFill/>
        </p:spPr>
      </p:pic>
      <p:pic>
        <p:nvPicPr>
          <p:cNvPr id="14" name="Picture 8" descr="C:\Documents and Settings\User\Мои документы\для петеньки\капитан1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2200" y="1844824"/>
            <a:ext cx="441634" cy="614223"/>
          </a:xfrm>
          <a:prstGeom prst="rect">
            <a:avLst/>
          </a:prstGeom>
          <a:noFill/>
        </p:spPr>
      </p:pic>
      <p:pic>
        <p:nvPicPr>
          <p:cNvPr id="9" name="Попугай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4572000" y="7000900"/>
            <a:ext cx="304800" cy="304800"/>
          </a:xfrm>
          <a:prstGeom prst="rect">
            <a:avLst/>
          </a:prstGeom>
        </p:spPr>
      </p:pic>
      <p:pic>
        <p:nvPicPr>
          <p:cNvPr id="10" name="Picture 2" descr="http://enjoy-english.ucoz.ru/image/2klass/alfavit/pirat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6858016" y="1142984"/>
            <a:ext cx="1080120" cy="9675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4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049"/>
                            </p:stCondLst>
                            <p:childTnLst>
                              <p:par>
                                <p:cTn id="8" presetID="1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петя копия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857232"/>
            <a:ext cx="2928958" cy="380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 descr="http://www.chitalnya.ru/upload2/247/87093156483024358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357166"/>
            <a:ext cx="3324225" cy="438151"/>
          </a:xfrm>
          <a:prstGeom prst="rect">
            <a:avLst/>
          </a:prstGeom>
          <a:noFill/>
        </p:spPr>
      </p:pic>
      <p:pic>
        <p:nvPicPr>
          <p:cNvPr id="34820" name="Picture 4" descr="http://www.chitalnya.ru/upload2/612/8b6cdbb64ef43142437e11ac2971462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4500570"/>
            <a:ext cx="5905500" cy="1781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www.test-uz.ru/img/articles/702/f13bba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548680"/>
            <a:ext cx="5904656" cy="5450453"/>
          </a:xfrm>
          <a:prstGeom prst="rect">
            <a:avLst/>
          </a:prstGeom>
          <a:noFill/>
        </p:spPr>
      </p:pic>
      <p:pic>
        <p:nvPicPr>
          <p:cNvPr id="6" name="Picture 8" descr="овеч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3573016"/>
            <a:ext cx="1717867" cy="1643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петя копия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788024" y="3212976"/>
            <a:ext cx="97606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80" name="Picture 4" descr="http://www.smileplanet.ru/upload/home/t/tema389/smileplanet.ru/public_html/upload/hl-photo/bce/canberra_3.jpg/ec4/canberra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8352928" cy="6264696"/>
          </a:xfrm>
          <a:prstGeom prst="rect">
            <a:avLst/>
          </a:prstGeom>
          <a:noFill/>
        </p:spPr>
      </p:pic>
      <p:pic>
        <p:nvPicPr>
          <p:cNvPr id="11" name="Picture 9" descr="петя копия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004048" y="5157192"/>
            <a:ext cx="299776" cy="385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овечк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5733256"/>
            <a:ext cx="392825" cy="30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4" name="Picture 10" descr="http://icache.rutraveller.ru/icache/place/7/066/005/70665_603x35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286124"/>
            <a:ext cx="4280224" cy="2512770"/>
          </a:xfrm>
          <a:prstGeom prst="rect">
            <a:avLst/>
          </a:prstGeom>
          <a:noFill/>
        </p:spPr>
      </p:pic>
      <p:grpSp>
        <p:nvGrpSpPr>
          <p:cNvPr id="14" name="Группа 13"/>
          <p:cNvGrpSpPr/>
          <p:nvPr/>
        </p:nvGrpSpPr>
        <p:grpSpPr>
          <a:xfrm>
            <a:off x="142844" y="3286124"/>
            <a:ext cx="4278410" cy="2552586"/>
            <a:chOff x="142844" y="3286124"/>
            <a:chExt cx="4278410" cy="2552586"/>
          </a:xfrm>
        </p:grpSpPr>
        <p:pic>
          <p:nvPicPr>
            <p:cNvPr id="16390" name="Picture 6" descr="http://icache.rutraveller.ru/icache/place/5/525/009/55259_603x354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42844" y="3286124"/>
              <a:ext cx="4278410" cy="2511704"/>
            </a:xfrm>
            <a:prstGeom prst="rect">
              <a:avLst/>
            </a:prstGeom>
            <a:noFill/>
          </p:spPr>
        </p:pic>
        <p:pic>
          <p:nvPicPr>
            <p:cNvPr id="20" name="Picture 8" descr="овечки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143240" y="5286388"/>
              <a:ext cx="714380" cy="552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9" descr="петя копия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2143108" y="4000504"/>
              <a:ext cx="214314" cy="3020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2" name="Группа 11"/>
          <p:cNvGrpSpPr/>
          <p:nvPr/>
        </p:nvGrpSpPr>
        <p:grpSpPr>
          <a:xfrm>
            <a:off x="214282" y="571480"/>
            <a:ext cx="4214841" cy="2497354"/>
            <a:chOff x="214282" y="571480"/>
            <a:chExt cx="4214841" cy="2497354"/>
          </a:xfrm>
        </p:grpSpPr>
        <p:pic>
          <p:nvPicPr>
            <p:cNvPr id="16392" name="Picture 8" descr="http://icache.rutraveller.ru/icache/place/4/731/4731_603x354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14282" y="571480"/>
              <a:ext cx="4214841" cy="2474385"/>
            </a:xfrm>
            <a:prstGeom prst="rect">
              <a:avLst/>
            </a:prstGeom>
            <a:noFill/>
          </p:spPr>
        </p:pic>
        <p:pic>
          <p:nvPicPr>
            <p:cNvPr id="18" name="Picture 8" descr="овечки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428860" y="2571744"/>
              <a:ext cx="642942" cy="4970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9" descr="петя копия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2214546" y="785794"/>
              <a:ext cx="214314" cy="3020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" name="Группа 12"/>
          <p:cNvGrpSpPr/>
          <p:nvPr/>
        </p:nvGrpSpPr>
        <p:grpSpPr>
          <a:xfrm>
            <a:off x="4572000" y="571480"/>
            <a:ext cx="4259036" cy="2500330"/>
            <a:chOff x="4572000" y="571480"/>
            <a:chExt cx="4259036" cy="2500330"/>
          </a:xfrm>
        </p:grpSpPr>
        <p:pic>
          <p:nvPicPr>
            <p:cNvPr id="16396" name="Picture 12" descr="http://icache.rutraveller.ru/icache/place/5/525/003/55253_603x354.jp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572000" y="571480"/>
              <a:ext cx="4259036" cy="2500330"/>
            </a:xfrm>
            <a:prstGeom prst="rect">
              <a:avLst/>
            </a:prstGeom>
            <a:noFill/>
          </p:spPr>
        </p:pic>
        <p:pic>
          <p:nvPicPr>
            <p:cNvPr id="19" name="Picture 8" descr="овечки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732384" y="1857364"/>
              <a:ext cx="947218" cy="732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9" descr="петя копия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5357818" y="1785926"/>
              <a:ext cx="214314" cy="3020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петя копия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928926" y="214290"/>
            <a:ext cx="864096" cy="1402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овечк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7" y="0"/>
            <a:ext cx="1792547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J:\ЛЖ\глух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4414" y="6072206"/>
            <a:ext cx="670302" cy="670302"/>
          </a:xfrm>
          <a:prstGeom prst="rect">
            <a:avLst/>
          </a:prstGeom>
          <a:noFill/>
        </p:spPr>
      </p:pic>
      <p:pic>
        <p:nvPicPr>
          <p:cNvPr id="9" name="Picture 3" descr="C:\Documents and Settings\larisa\Мои документы\Загрузки\ФФНР, зан 10\зв. согл. тв.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86578" y="6072206"/>
            <a:ext cx="517174" cy="642942"/>
          </a:xfrm>
          <a:prstGeom prst="rect">
            <a:avLst/>
          </a:prstGeom>
          <a:noFill/>
        </p:spPr>
      </p:pic>
      <p:sp>
        <p:nvSpPr>
          <p:cNvPr id="10" name="WordArt 19"/>
          <p:cNvSpPr>
            <a:spLocks noChangeArrowheads="1" noChangeShapeType="1" noTextEdit="1"/>
          </p:cNvSpPr>
          <p:nvPr/>
        </p:nvSpPr>
        <p:spPr bwMode="auto">
          <a:xfrm>
            <a:off x="6286512" y="3214686"/>
            <a:ext cx="1656184" cy="122413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12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/>
                <a:latin typeface="Propisi" pitchFamily="2" charset="0"/>
                <a:cs typeface="Arial"/>
              </a:rPr>
              <a:t>[</a:t>
            </a:r>
            <a:r>
              <a:rPr lang="ru-RU" sz="12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/>
                <a:latin typeface="Propisi" pitchFamily="2" charset="0"/>
                <a:cs typeface="Arial"/>
              </a:rPr>
              <a:t>б</a:t>
            </a:r>
            <a:r>
              <a:rPr lang="en-US" sz="12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/>
                <a:latin typeface="Propisi" pitchFamily="2" charset="0"/>
                <a:cs typeface="Arial"/>
              </a:rPr>
              <a:t>]</a:t>
            </a:r>
            <a:endParaRPr lang="ru-RU" sz="12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effectLst/>
              <a:latin typeface="Propisi" pitchFamily="2" charset="0"/>
              <a:cs typeface="Arial"/>
            </a:endParaRPr>
          </a:p>
        </p:txBody>
      </p:sp>
      <p:pic>
        <p:nvPicPr>
          <p:cNvPr id="11" name="Picture 3" descr="C:\Documents and Settings\Администратор\Рабочий стол\Новая папка\Рисунок01 копия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9058" y="1714488"/>
            <a:ext cx="1671781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мама Полина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43042" y="1928802"/>
            <a:ext cx="1024565" cy="1344608"/>
          </a:xfrm>
          <a:prstGeom prst="rect">
            <a:avLst/>
          </a:prstGeom>
          <a:noFill/>
        </p:spPr>
      </p:pic>
      <p:pic>
        <p:nvPicPr>
          <p:cNvPr id="13" name="Picture 6" descr="Копия боря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15140" y="1571612"/>
            <a:ext cx="1341137" cy="1571612"/>
          </a:xfrm>
          <a:prstGeom prst="rect">
            <a:avLst/>
          </a:prstGeom>
          <a:noFill/>
        </p:spPr>
      </p:pic>
      <p:sp>
        <p:nvSpPr>
          <p:cNvPr id="14" name="WordArt 19"/>
          <p:cNvSpPr>
            <a:spLocks noChangeArrowheads="1" noChangeShapeType="1" noTextEdit="1"/>
          </p:cNvSpPr>
          <p:nvPr/>
        </p:nvSpPr>
        <p:spPr bwMode="auto">
          <a:xfrm>
            <a:off x="1214414" y="3429000"/>
            <a:ext cx="1656184" cy="122413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12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/>
                <a:latin typeface="Propisi" pitchFamily="2" charset="0"/>
                <a:cs typeface="Arial"/>
              </a:rPr>
              <a:t>[</a:t>
            </a:r>
            <a:r>
              <a:rPr lang="ru-RU" sz="1200" b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/>
                <a:latin typeface="Propisi" pitchFamily="2" charset="0"/>
                <a:cs typeface="Arial"/>
              </a:rPr>
              <a:t>п</a:t>
            </a:r>
            <a:r>
              <a:rPr lang="en-US" sz="12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/>
                <a:latin typeface="Propisi" pitchFamily="2" charset="0"/>
                <a:cs typeface="Arial"/>
              </a:rPr>
              <a:t>]</a:t>
            </a:r>
            <a:endParaRPr lang="ru-RU" sz="12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effectLst/>
              <a:latin typeface="Propisi" pitchFamily="2" charset="0"/>
              <a:cs typeface="Arial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7224" y="4643446"/>
            <a:ext cx="20717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Propisi" pitchFamily="2" charset="0"/>
              </a:rPr>
              <a:t>согласный</a:t>
            </a:r>
          </a:p>
          <a:p>
            <a:r>
              <a:rPr lang="ru-RU" sz="4400" b="1" dirty="0" smtClean="0">
                <a:solidFill>
                  <a:srgbClr val="002060"/>
                </a:solidFill>
                <a:latin typeface="Propisi" pitchFamily="2" charset="0"/>
              </a:rPr>
              <a:t>твёрдый</a:t>
            </a:r>
            <a:endParaRPr lang="ru-RU" sz="4400" b="1" dirty="0">
              <a:solidFill>
                <a:srgbClr val="002060"/>
              </a:solidFill>
              <a:latin typeface="Propisi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72198" y="4572008"/>
            <a:ext cx="20717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Propisi" pitchFamily="2" charset="0"/>
              </a:rPr>
              <a:t>согласный</a:t>
            </a:r>
          </a:p>
          <a:p>
            <a:r>
              <a:rPr lang="ru-RU" sz="4400" b="1" dirty="0" smtClean="0">
                <a:solidFill>
                  <a:srgbClr val="002060"/>
                </a:solidFill>
                <a:latin typeface="Propisi" pitchFamily="2" charset="0"/>
              </a:rPr>
              <a:t>твёрдый</a:t>
            </a:r>
            <a:endParaRPr lang="ru-RU" sz="4400" b="1" dirty="0">
              <a:solidFill>
                <a:srgbClr val="002060"/>
              </a:solidFill>
              <a:latin typeface="Propisi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http://icache.rutraveller.ru/icache/place/5/525/009/55259_603x35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214686"/>
            <a:ext cx="4278410" cy="2511704"/>
          </a:xfrm>
          <a:prstGeom prst="rect">
            <a:avLst/>
          </a:prstGeom>
          <a:noFill/>
        </p:spPr>
      </p:pic>
      <p:pic>
        <p:nvPicPr>
          <p:cNvPr id="16392" name="Picture 8" descr="http://icache.rutraveller.ru/icache/place/4/731/4731_603x35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3" y="540251"/>
            <a:ext cx="4214841" cy="2474385"/>
          </a:xfrm>
          <a:prstGeom prst="rect">
            <a:avLst/>
          </a:prstGeom>
          <a:noFill/>
        </p:spPr>
      </p:pic>
      <p:pic>
        <p:nvPicPr>
          <p:cNvPr id="16394" name="Picture 10" descr="http://icache.rutraveller.ru/icache/place/7/066/005/70665_603x35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3214686"/>
            <a:ext cx="4280224" cy="2512770"/>
          </a:xfrm>
          <a:prstGeom prst="rect">
            <a:avLst/>
          </a:prstGeom>
          <a:noFill/>
        </p:spPr>
      </p:pic>
      <p:pic>
        <p:nvPicPr>
          <p:cNvPr id="16396" name="Picture 12" descr="http://icache.rutraveller.ru/icache/place/5/525/003/55253_603x35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571480"/>
            <a:ext cx="4259036" cy="2500330"/>
          </a:xfrm>
          <a:prstGeom prst="rect">
            <a:avLst/>
          </a:prstGeom>
          <a:noFill/>
        </p:spPr>
      </p:pic>
      <p:pic>
        <p:nvPicPr>
          <p:cNvPr id="18" name="Picture 8" descr="овечки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29454" y="5698122"/>
            <a:ext cx="1500198" cy="1159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петя копия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500034" y="5643578"/>
            <a:ext cx="642942" cy="1043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70" name="Picture 6" descr="http://picsfab.com/download/image/17289/960x640_bezlyudno-tih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85728"/>
            <a:ext cx="9144000" cy="6096001"/>
          </a:xfrm>
          <a:prstGeom prst="rect">
            <a:avLst/>
          </a:prstGeom>
          <a:noFill/>
        </p:spPr>
      </p:pic>
      <p:pic>
        <p:nvPicPr>
          <p:cNvPr id="10" name="Picture 8" descr="овечки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1142976" y="4429132"/>
            <a:ext cx="1368152" cy="123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6" name="Picture 12" descr="http://yuq.me/users/23/020/oy9CVWpsBA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1857364"/>
            <a:ext cx="1335455" cy="1026393"/>
          </a:xfrm>
          <a:prstGeom prst="rect">
            <a:avLst/>
          </a:prstGeom>
          <a:noFill/>
        </p:spPr>
      </p:pic>
      <p:pic>
        <p:nvPicPr>
          <p:cNvPr id="36881" name="Picture 17" descr="C:\Documents and Settings\User\Мои документы\для петеньки\капитан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9512" y="3861048"/>
            <a:ext cx="667108" cy="1114698"/>
          </a:xfrm>
          <a:prstGeom prst="rect">
            <a:avLst/>
          </a:prstGeom>
          <a:noFill/>
        </p:spPr>
      </p:pic>
      <p:pic>
        <p:nvPicPr>
          <p:cNvPr id="9" name="Picture 9" descr="петя копия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flipH="1">
            <a:off x="1428728" y="2214554"/>
            <a:ext cx="428628" cy="695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http://www.clipartbilder.com/wp-content/uploads/2014/05/piratenschiff2.png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1857364"/>
            <a:ext cx="2381250" cy="2381250"/>
          </a:xfrm>
          <a:prstGeom prst="rect">
            <a:avLst/>
          </a:prstGeom>
          <a:noFill/>
        </p:spPr>
      </p:pic>
      <p:pic>
        <p:nvPicPr>
          <p:cNvPr id="13" name="1 овечки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/>
          <a:stretch>
            <a:fillRect/>
          </a:stretch>
        </p:blipFill>
        <p:spPr>
          <a:xfrm>
            <a:off x="5214942" y="6858000"/>
            <a:ext cx="304800" cy="304800"/>
          </a:xfrm>
          <a:prstGeom prst="rect">
            <a:avLst/>
          </a:prstGeom>
        </p:spPr>
      </p:pic>
      <p:pic>
        <p:nvPicPr>
          <p:cNvPr id="14" name="Капитан Бенгальцев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4"/>
          <a:stretch>
            <a:fillRect/>
          </a:stretch>
        </p:blipFill>
        <p:spPr>
          <a:xfrm>
            <a:off x="6643702" y="6858000"/>
            <a:ext cx="304800" cy="304800"/>
          </a:xfrm>
          <a:prstGeom prst="rect">
            <a:avLst/>
          </a:prstGeom>
        </p:spPr>
      </p:pic>
      <p:pic>
        <p:nvPicPr>
          <p:cNvPr id="15" name="1 овечки2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3"/>
          <a:stretch>
            <a:fillRect/>
          </a:stretch>
        </p:blipFill>
        <p:spPr>
          <a:xfrm>
            <a:off x="7643834" y="6858000"/>
            <a:ext cx="304800" cy="304800"/>
          </a:xfrm>
          <a:prstGeom prst="rect">
            <a:avLst/>
          </a:prstGeom>
        </p:spPr>
      </p:pic>
      <p:pic>
        <p:nvPicPr>
          <p:cNvPr id="16" name="Капитан Бенгальцев2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5"/>
          <a:stretch>
            <a:fillRect/>
          </a:stretch>
        </p:blipFill>
        <p:spPr>
          <a:xfrm>
            <a:off x="8358214" y="6858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3.19917E-6 C 0.05034 0.00463 0.10086 0.00925 0.12169 0.01133 " pathEditMode="relative" ptsTypes="aA">
                                      <p:cBhvr>
                                        <p:cTn id="17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33009E-6 C 0.00382 -0.00786 0.01024 -0.01133 0.01684 -0.01434 C 0.0224 -0.01318 0.0283 -0.01388 0.03368 -0.01133 C 0.03906 -0.00879 0.04254 -0.00254 0.04809 -1.33009E-6 C 0.05104 0.01157 0.04913 0.00694 0.05295 0.01458 C 0.05382 0.01874 0.05451 0.02314 0.05538 0.0273 C 0.05608 0.03054 0.05781 0.03701 0.05781 0.03701 C 0.05625 0.05806 0.05833 0.05552 0.04566 0.06107 C 0.0401 0.06061 0.03316 0.06431 0.02882 0.05945 C 0.02569 0.05598 0.02934 0.04858 0.03004 0.04326 C 0.03108 0.03586 0.03455 0.02475 0.03976 0.02244 C 0.04358 0.01504 0.05017 0.01088 0.0566 0.0081 C 0.06493 0.00879 0.08004 0.0081 0.08906 0.01458 C 0.09063 0.01573 0.0974 0.02175 0.1 0.02406 C 0.10122 0.02522 0.10365 0.0273 0.10365 0.0273 C 0.10625 0.03262 0.11319 0.04164 0.11319 0.04164 C 0.11354 0.04326 0.11354 0.04511 0.11441 0.0465 C 0.11528 0.04812 0.11754 0.04789 0.11806 0.04974 C 0.11927 0.05483 0.11892 0.06061 0.11927 0.06593 C 0.11892 0.07703 0.11892 0.08837 0.11806 0.09947 C 0.11684 0.11428 0.10712 0.13162 0.10712 0.1462 " pathEditMode="relative" ptsTypes="ffffffffffffffffffffA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72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085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351"/>
                            </p:stCondLst>
                            <p:childTnLst>
                              <p:par>
                                <p:cTn id="4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811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9463"/>
                            </p:stCondLst>
                            <p:childTnLst>
                              <p:par>
                                <p:cTn id="5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1181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>
                <p:cTn id="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5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70" name="Picture 6" descr="http://picsfab.com/download/image/17289/960x640_bezlyudno-tih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648"/>
            <a:ext cx="9144000" cy="6096001"/>
          </a:xfrm>
          <a:prstGeom prst="rect">
            <a:avLst/>
          </a:prstGeom>
          <a:noFill/>
        </p:spPr>
      </p:pic>
      <p:grpSp>
        <p:nvGrpSpPr>
          <p:cNvPr id="19" name="Группа 18"/>
          <p:cNvGrpSpPr/>
          <p:nvPr/>
        </p:nvGrpSpPr>
        <p:grpSpPr>
          <a:xfrm>
            <a:off x="4211960" y="1484784"/>
            <a:ext cx="3193436" cy="4680520"/>
            <a:chOff x="4211960" y="1484784"/>
            <a:chExt cx="3193436" cy="4680520"/>
          </a:xfrm>
        </p:grpSpPr>
        <p:pic>
          <p:nvPicPr>
            <p:cNvPr id="36874" name="Picture 10" descr="http://s4.pic4you.ru/y2014/08-21/12216/455600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211960" y="1484784"/>
              <a:ext cx="3193436" cy="4680520"/>
            </a:xfrm>
            <a:prstGeom prst="rect">
              <a:avLst/>
            </a:prstGeom>
            <a:noFill/>
          </p:spPr>
        </p:pic>
        <p:pic>
          <p:nvPicPr>
            <p:cNvPr id="37892" name="Picture 4" descr="C:\Documents and Settings\User\Мои документы\для петеньки\овечка1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55976" y="4653136"/>
              <a:ext cx="911746" cy="692426"/>
            </a:xfrm>
            <a:prstGeom prst="rect">
              <a:avLst/>
            </a:prstGeom>
            <a:noFill/>
          </p:spPr>
        </p:pic>
        <p:pic>
          <p:nvPicPr>
            <p:cNvPr id="37893" name="Picture 5" descr="C:\Documents and Settings\User\Мои документы\для петеньки\овечка2.pn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932040" y="4869160"/>
              <a:ext cx="792088" cy="562799"/>
            </a:xfrm>
            <a:prstGeom prst="rect">
              <a:avLst/>
            </a:prstGeom>
            <a:noFill/>
          </p:spPr>
        </p:pic>
        <p:pic>
          <p:nvPicPr>
            <p:cNvPr id="37896" name="Picture 8" descr="C:\Documents and Settings\User\Мои документы\для петеньки\капитан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724128" y="4221088"/>
              <a:ext cx="753297" cy="125871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00139 -0.225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3612</TotalTime>
  <Words>143</Words>
  <Application>Microsoft Office PowerPoint</Application>
  <PresentationFormat>Экран (4:3)</PresentationFormat>
  <Paragraphs>61</Paragraphs>
  <Slides>27</Slides>
  <Notes>3</Notes>
  <HiddenSlides>0</HiddenSlides>
  <MMClips>32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serg</cp:lastModifiedBy>
  <cp:revision>357</cp:revision>
  <dcterms:created xsi:type="dcterms:W3CDTF">2015-11-28T18:37:15Z</dcterms:created>
  <dcterms:modified xsi:type="dcterms:W3CDTF">2017-04-19T18:35:32Z</dcterms:modified>
</cp:coreProperties>
</file>