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8" r:id="rId2"/>
    <p:sldId id="277" r:id="rId3"/>
    <p:sldId id="264" r:id="rId4"/>
    <p:sldId id="278" r:id="rId5"/>
    <p:sldId id="259" r:id="rId6"/>
    <p:sldId id="292" r:id="rId7"/>
    <p:sldId id="294" r:id="rId8"/>
    <p:sldId id="296" r:id="rId9"/>
    <p:sldId id="301" r:id="rId10"/>
    <p:sldId id="260" r:id="rId11"/>
    <p:sldId id="281" r:id="rId12"/>
    <p:sldId id="306" r:id="rId13"/>
    <p:sldId id="285" r:id="rId14"/>
    <p:sldId id="298" r:id="rId15"/>
    <p:sldId id="307" r:id="rId16"/>
    <p:sldId id="265" r:id="rId17"/>
    <p:sldId id="276" r:id="rId18"/>
    <p:sldId id="266" r:id="rId19"/>
    <p:sldId id="267" r:id="rId20"/>
    <p:sldId id="283" r:id="rId21"/>
    <p:sldId id="289" r:id="rId22"/>
    <p:sldId id="286" r:id="rId23"/>
    <p:sldId id="268" r:id="rId24"/>
    <p:sldId id="287" r:id="rId25"/>
    <p:sldId id="270" r:id="rId26"/>
    <p:sldId id="271" r:id="rId27"/>
    <p:sldId id="272" r:id="rId28"/>
    <p:sldId id="299" r:id="rId29"/>
    <p:sldId id="273" r:id="rId30"/>
    <p:sldId id="300" r:id="rId31"/>
    <p:sldId id="274" r:id="rId32"/>
    <p:sldId id="288" r:id="rId33"/>
    <p:sldId id="305" r:id="rId34"/>
    <p:sldId id="30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8" autoAdjust="0"/>
    <p:restoredTop sz="94660"/>
  </p:normalViewPr>
  <p:slideViewPr>
    <p:cSldViewPr>
      <p:cViewPr varScale="1">
        <p:scale>
          <a:sx n="68" d="100"/>
          <a:sy n="68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2B34D-1E39-4A64-9BDF-560D45470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3BBA1-B0A2-4B71-8539-0FF31E974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3BBA1-B0A2-4B71-8539-0FF31E974AE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1878551-53F1-46E3-A873-E048E819BA5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4360C80-B3CB-45A7-ADE5-5DF45A2AA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0">
    <p:push dir="r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4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332656"/>
            <a:ext cx="354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 «Детский сад  № 74»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602128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</a:p>
          <a:p>
            <a:pPr algn="ctr"/>
            <a:r>
              <a:rPr lang="ru-RU" sz="1600" b="1" dirty="0" smtClean="0"/>
              <a:t>Бессонова Светлана Александровна</a:t>
            </a:r>
            <a:endParaRPr lang="ru-RU" sz="1600" b="1" dirty="0"/>
          </a:p>
        </p:txBody>
      </p:sp>
      <p:pic>
        <p:nvPicPr>
          <p:cNvPr id="5" name="Picture 2" descr="C:\Users\Sveta\Desktop\1453672555119443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544616" cy="440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55777" y="76470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Природа вокруг нас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Земля и человек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187624" y="2420888"/>
            <a:ext cx="6984776" cy="41044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Почва – это прежде всего, земля.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Почву необходимо тщательно охранять и оберегать, не давать ей зарастать сорняками.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veta\Desktop\2.jpg"/>
          <p:cNvPicPr>
            <a:picLocks noChangeAspect="1" noChangeArrowheads="1"/>
          </p:cNvPicPr>
          <p:nvPr/>
        </p:nvPicPr>
        <p:blipFill>
          <a:blip r:embed="rId2" cstate="print"/>
          <a:srcRect l="20655" b="1546"/>
          <a:stretch>
            <a:fillRect/>
          </a:stretch>
        </p:blipFill>
        <p:spPr bwMode="auto">
          <a:xfrm rot="21155259">
            <a:off x="5293599" y="208786"/>
            <a:ext cx="3397164" cy="2476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a\Desktop\cover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84952" cy="482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11760" y="332656"/>
            <a:ext cx="480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Алексей Венецианов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661248"/>
            <a:ext cx="320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 пашне»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609329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Р.н.мелодия  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Земелюшка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чернозем»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a\Desktop\Skala-Tri-peshher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46690" cy="549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35696" y="609329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«Три пещеры»   г. Каменск - Уральский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veta\Desktop\гри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9230">
            <a:off x="6658106" y="296985"/>
            <a:ext cx="2066925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26064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 пещере горного короля»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3140968"/>
            <a:ext cx="135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Э.Григ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a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53878" cy="581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27784" y="476672"/>
            <a:ext cx="422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Воздух и человек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 rot="21430302">
            <a:off x="81701" y="3402846"/>
            <a:ext cx="2952328" cy="33843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Воздух – главный продукт потребления человечества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Его наличие – основное условие существования всего живого.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7" y="61653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Исаак Левитан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Sveta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4461">
            <a:off x="7314585" y="4859901"/>
            <a:ext cx="141327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59833" y="544522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«Березовая роща»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26064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П.Чайковский  «Времена года»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Апрель «Подснежник»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veta\Desktop\Грицай Алексей михайл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978486" cy="554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Sveta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5500">
            <a:off x="6580349" y="356214"/>
            <a:ext cx="2162960" cy="2982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180528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Грицай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А.М.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a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646"/>
            <a:ext cx="8424936" cy="635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veta\Desktop\gretch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4829">
            <a:off x="399476" y="3199960"/>
            <a:ext cx="2117282" cy="331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5486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А.Т.Гречанинов «Подснежник»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Значение леса в природе и жизни человека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124744"/>
            <a:ext cx="5402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«Какое великое счастье быть в лесу и общаться с природой» Л.Толстой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1988841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 – зеленое богатство России</a:t>
            </a: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5805264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Сохраним  Лес  для будущих поколений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2483768" y="2636912"/>
            <a:ext cx="2088232" cy="14401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Украшение земли</a:t>
            </a:r>
            <a:endParaRPr lang="ru-RU" dirty="0"/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23528" y="836712"/>
            <a:ext cx="1944216" cy="15841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Регулятор природных процессов</a:t>
            </a:r>
            <a:endParaRPr lang="ru-RU" dirty="0"/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251520" y="2924944"/>
            <a:ext cx="1872208" cy="20882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Источник древесины и строительного материала</a:t>
            </a:r>
            <a:endParaRPr lang="ru-RU" dirty="0"/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5508104" y="4509120"/>
            <a:ext cx="2448272" cy="13681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Источник здоровья и целительной тишины</a:t>
            </a:r>
            <a:endParaRPr lang="ru-RU" dirty="0"/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7020272" y="2132856"/>
            <a:ext cx="1800200" cy="17281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 для растений</a:t>
            </a:r>
          </a:p>
          <a:p>
            <a:pPr algn="ctr"/>
            <a:r>
              <a:rPr lang="ru-RU" dirty="0" smtClean="0"/>
              <a:t>и животных</a:t>
            </a:r>
            <a:endParaRPr lang="ru-RU" dirty="0"/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4860032" y="2636912"/>
            <a:ext cx="2016224" cy="14401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Фабрика кислорода</a:t>
            </a:r>
            <a:endParaRPr lang="ru-RU" dirty="0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2483768" y="4437112"/>
            <a:ext cx="2448272" cy="14401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Место отдыха, охоты, собирательства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П.И.Чайковский  «Благословляю вас леса»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Sveta\Desktop\Корабельная рощ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2626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6093296"/>
            <a:ext cx="407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Иван Иванович Шишкин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veta\Desktop\Iwan_Nikolajewitsch_Kramskoj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618">
            <a:off x="6534458" y="3635754"/>
            <a:ext cx="20490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Sveta\Desktop\b_25a658ee90fa95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5109">
            <a:off x="403544" y="803528"/>
            <a:ext cx="1646942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398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полезен лес?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602128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Лес- зеленое золото России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3" y="83671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Лес дает универсальное сырье – древесину!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412776"/>
            <a:ext cx="558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Использование древесины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323528" y="3645024"/>
            <a:ext cx="2123728" cy="15841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домашней  утвари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6588224" y="4581128"/>
            <a:ext cx="1944216" cy="15121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6012160" y="2420888"/>
            <a:ext cx="2736304" cy="16561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Печатная продукция: книги,  журналы, тетради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467544" y="1412776"/>
            <a:ext cx="1584176" cy="15841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Топливо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3419872" y="4149080"/>
            <a:ext cx="1944216" cy="14310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Украшения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2843808" y="2132856"/>
            <a:ext cx="2304256" cy="12241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Строительный материал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 нужно беречь и сохранять,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 людям жить, и любоваться и дышать.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34076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Нанося вред лесам, мы вредим сами себе!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2123728" y="2060848"/>
            <a:ext cx="4968552" cy="19168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Посильное  участие в сохранении  лесов: уборка леса, соблюдение правил поведения в лесу.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827584" y="4437112"/>
            <a:ext cx="1944216" cy="15841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Высадка деревьев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3563888" y="4797152"/>
            <a:ext cx="1800200" cy="12241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Борьба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пожарами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6228184" y="4509120"/>
            <a:ext cx="2016224" cy="15121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Охрана и защита лесов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veta\Desktop\1318099250_maslenica.-1920-holst-maslo-69h90-sm_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40856" cy="628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Sveta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5500">
            <a:off x="6436333" y="95566"/>
            <a:ext cx="2162960" cy="2982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03648" y="33265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П.И.Чайковский  «Времена года»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Февраль «Масленица»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623731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Борис Михайлович Кустодиев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 rot="21310011">
            <a:off x="93832" y="477073"/>
            <a:ext cx="3528392" cy="23762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Борьба с вредителями и болезнями: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шишковая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огневка,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жук – короед,  медведка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 rot="314544">
            <a:off x="5517718" y="489031"/>
            <a:ext cx="3528392" cy="23042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Охрана редких и находящихся под угрозой исчезновения видов растений и животных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932040" y="4077072"/>
            <a:ext cx="3384376" cy="21602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посадка улучшающих почву деревьев, кустарников и трав</a:t>
            </a:r>
            <a:endParaRPr lang="ru-RU" sz="20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83568" y="4077072"/>
            <a:ext cx="3888432" cy="22048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Осушение пере - увлажненных  почв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140968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Мелиоративные мероприятия: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C:\Users\Sveta\Deskt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1621764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Desktop\ab81276b0d6c4717404fad68a34ded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6480720" cy="629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8024" y="62068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К. Сен –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Санс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«Карнавал  животных»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395536" y="2276872"/>
            <a:ext cx="2376264" cy="2016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203848" y="3429000"/>
            <a:ext cx="2736304" cy="18722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300192" y="2348880"/>
            <a:ext cx="2592288" cy="2016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051720" y="836712"/>
            <a:ext cx="5256584" cy="10584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Информационные мероприятия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441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кем дружит ель?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836712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стоит ели нам губить,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Необходимо жизнь ей сохранить.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Идите в лес вы к ели сами,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Любуйтесь красотой ее с друзьями!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780928"/>
            <a:ext cx="117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717032"/>
            <a:ext cx="235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Еловый усач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210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Лесная мышь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Кислица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52292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Черника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58772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Грибы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2852936"/>
            <a:ext cx="94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Короед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371703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5805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Клест</a:t>
            </a:r>
            <a:endParaRPr lang="ru-RU" dirty="0"/>
          </a:p>
        </p:txBody>
      </p:sp>
      <p:pic>
        <p:nvPicPr>
          <p:cNvPr id="1026" name="Picture 2" descr="C:\Users\Sveta\Desktop\12.jpg"/>
          <p:cNvPicPr>
            <a:picLocks noChangeAspect="1" noChangeArrowheads="1"/>
          </p:cNvPicPr>
          <p:nvPr/>
        </p:nvPicPr>
        <p:blipFill>
          <a:blip r:embed="rId2" cstate="print"/>
          <a:srcRect t="-1750" r="-490" b="12491"/>
          <a:stretch>
            <a:fillRect/>
          </a:stretch>
        </p:blipFill>
        <p:spPr bwMode="auto">
          <a:xfrm>
            <a:off x="2987824" y="2492896"/>
            <a:ext cx="280831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Sveta\Desktop\8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7661">
            <a:off x="729280" y="1355219"/>
            <a:ext cx="1381950" cy="1132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Sveta\Desktop\239701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9820">
            <a:off x="6418411" y="4331555"/>
            <a:ext cx="1511178" cy="1558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Sveta\Desktop\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6880">
            <a:off x="7037597" y="3113400"/>
            <a:ext cx="1748526" cy="1389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Sveta\Desktop\e671864b21d630f22d71887506f030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187587">
            <a:off x="6482169" y="1401357"/>
            <a:ext cx="1593058" cy="1593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Sveta\Desktop\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56523">
            <a:off x="510950" y="2447033"/>
            <a:ext cx="1181744" cy="1351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475656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Шишки</a:t>
            </a:r>
            <a:endParaRPr lang="ru-RU" dirty="0"/>
          </a:p>
        </p:txBody>
      </p:sp>
      <p:pic>
        <p:nvPicPr>
          <p:cNvPr id="3074" name="Picture 2" descr="C:\Users\Sveta\Desktop\5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31588">
            <a:off x="332537" y="5637365"/>
            <a:ext cx="1475656" cy="1106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Sveta\Desktop\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52473">
            <a:off x="95720" y="4616879"/>
            <a:ext cx="1446478" cy="904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«Дятел»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5" y="60932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«Птенчики»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«Уральская </a:t>
            </a:r>
            <a:r>
              <a:rPr lang="ru-RU" dirty="0" err="1" smtClean="0"/>
              <a:t>рябинушка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6" name="Picture 6" descr="C:\Users\Sveta\Desktop\5822459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91055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Sveta\Desktop\33770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3546">
            <a:off x="357352" y="281849"/>
            <a:ext cx="1774835" cy="248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Sveta\Desktop\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4791">
            <a:off x="6758051" y="431030"/>
            <a:ext cx="1916082" cy="254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Sveta\Desktop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5272">
            <a:off x="305343" y="4041161"/>
            <a:ext cx="1889134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C:\Users\Sveta\Desktop\31475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4405">
            <a:off x="6377000" y="4783497"/>
            <a:ext cx="2421136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347864" y="50851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«Над седым Уралом»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2606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Лядова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3068960"/>
            <a:ext cx="203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Евгений Родыгин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«Лен, лен </a:t>
            </a:r>
            <a:r>
              <a:rPr lang="ru-RU" smtClean="0"/>
              <a:t>мой лен»</a:t>
            </a:r>
            <a:endParaRPr lang="ru-RU" dirty="0"/>
          </a:p>
        </p:txBody>
      </p:sp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Мир детства и мир природы созвучны,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объединены вселенской гармонией.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683568" y="1700808"/>
            <a:ext cx="2016224" cy="25922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Улучшается настроение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732240" y="1772816"/>
            <a:ext cx="2088232" cy="25922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Появляется желание созидать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563888" y="1916832"/>
            <a:ext cx="2304256" cy="25922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Приходит вдохновение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340768"/>
            <a:ext cx="339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ПРОГУЛОК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771800" y="4653136"/>
            <a:ext cx="3600400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Ощущаются внутренний покой и гармония с природой, окружающим миром, Вселенной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чем беседовать с ребенком?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Лента лицом вниз 2"/>
          <p:cNvSpPr/>
          <p:nvPr/>
        </p:nvSpPr>
        <p:spPr>
          <a:xfrm>
            <a:off x="2051720" y="1556792"/>
            <a:ext cx="5256584" cy="280831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 – наш общий дом, а человек – часть природы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653136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Освоение зеленых зон города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участия взрослых невозможно!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Ухудшение экологической ситуации представляет серьезную угрозу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здоровью человека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23528" y="1916832"/>
            <a:ext cx="2448272" cy="26642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пей некипяченую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347864" y="2564904"/>
            <a:ext cx="2376264" cy="24482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фрукты и овощи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228184" y="2060848"/>
            <a:ext cx="2376264" cy="25922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перед едой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1" y="537321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Может уберечь от болезней и спасти жизнь!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veta\Desktop\20170104_7d8906b514a5340613d4073d8c9855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196193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84168" y="57332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Валентин Серов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Ответственность и бережное отношение к природе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11560" y="1124744"/>
            <a:ext cx="2232248" cy="18722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разорять </a:t>
            </a:r>
            <a:r>
              <a:rPr lang="ru-RU" dirty="0" err="1" smtClean="0"/>
              <a:t>муровейники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635896" y="1484784"/>
            <a:ext cx="2088232" cy="19442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трогать птичьи гнезда!</a:t>
            </a:r>
            <a:endParaRPr lang="ru-RU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516216" y="1196752"/>
            <a:ext cx="2160240" cy="18722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ломать ветки!</a:t>
            </a:r>
            <a:endParaRPr lang="ru-RU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691680" y="4077072"/>
            <a:ext cx="2232248" cy="19442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мусорить на улице!</a:t>
            </a:r>
            <a:endParaRPr lang="ru-RU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5436096" y="4077072"/>
            <a:ext cx="2232248" cy="18722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дразнить  и не мучить животных</a:t>
            </a:r>
            <a:endParaRPr lang="ru-RU" dirty="0"/>
          </a:p>
        </p:txBody>
      </p:sp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Сохраним природу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256490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836712"/>
            <a:ext cx="84969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«Кто не любит природу,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тот не любит человека, тот не гражданин»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Ф.М.Достоевский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004048" y="2852936"/>
            <a:ext cx="3528392" cy="35283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стремления и усилия человека завершаются человеком; к нему они стремятся, в него они впадают, как в океан.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А.И.Герцен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83568" y="2060848"/>
            <a:ext cx="4248472" cy="43924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Природа человеку  не враг!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находил и находит в ней все,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что ему нужно  для жизни.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покорять ее нужно, а понять,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изучить, узнать,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она тогда сама откроет тебе свои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кладовые и свои музеи.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veta\Desktop\Крамской_Пасечник_1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0648"/>
            <a:ext cx="4896545" cy="632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5" y="141277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 Николаевич Крамской «Пасечник»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 и бережное отношение к природе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899592" y="1700808"/>
            <a:ext cx="2448272" cy="23762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Кормить птиц зимой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563888" y="2276872"/>
            <a:ext cx="2376264" cy="23762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Помогать взрослым в озеленении двора</a:t>
            </a:r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300192" y="1772816"/>
            <a:ext cx="2304256" cy="23042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Развешивать скворечники весной</a:t>
            </a:r>
            <a:endParaRPr lang="ru-RU" dirty="0"/>
          </a:p>
        </p:txBody>
      </p:sp>
      <p:pic>
        <p:nvPicPr>
          <p:cNvPr id="2050" name="Picture 2" descr="C:\Users\Sveta\Desktop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818077"/>
            <a:ext cx="1083000" cy="1851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Sveta\Desktop\kartinka-animashka-deti-igrayut — копия — копи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4437112"/>
            <a:ext cx="1484322" cy="215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Sveta\Desktop\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677138"/>
            <a:ext cx="1402191" cy="186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a\Desktop\121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771963" cy="621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veta\Desktop\i1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361654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80112" y="27089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И.Левитан  «Март»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94928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А.К. Саврасов  «Грачи прилетели»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Sveta\Desktop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764704"/>
            <a:ext cx="141327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П.И.Чайковский. Цикл  «Времена года»  Песнь жаворонка.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veta\Desktop\57239_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665" y="1628800"/>
            <a:ext cx="4304827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veta\Desktop\Birdseu136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8925">
            <a:off x="468512" y="2781545"/>
            <a:ext cx="3661511" cy="266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a\Desktop\92bf2033da1e0471b40b99e6efd0376e3ca48f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572500" cy="597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ертикальный свиток 2"/>
          <p:cNvSpPr/>
          <p:nvPr/>
        </p:nvSpPr>
        <p:spPr>
          <a:xfrm>
            <a:off x="1115616" y="1196752"/>
            <a:ext cx="6192688" cy="48965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Дерево, трава, цветок и птица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всегда умеют защититься.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будут уничтожены они,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планете мы останемся одни!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 звериных , птичьего гнезда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Разорять не будем никогда!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птенцам и маленьким зверятам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Хорошо живется с нами рядом!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Прекрасна, прекрасна родная земля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Прекраснее мне не найти никогда!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Зеленые долы, леса и поля,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синяя в море вода.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В.Берестов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88640"/>
            <a:ext cx="493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Природа просит помощи!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veta\Desktop\1469594114_457554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Sveta\Desktop\post-8eaeyydhizh4dthsae4y.jpg"/>
          <p:cNvPicPr>
            <a:picLocks noChangeAspect="1" noChangeArrowheads="1"/>
          </p:cNvPicPr>
          <p:nvPr/>
        </p:nvPicPr>
        <p:blipFill>
          <a:blip r:embed="rId3" cstate="print"/>
          <a:srcRect l="10530" t="2656" r="12130" b="1253"/>
          <a:stretch>
            <a:fillRect/>
          </a:stretch>
        </p:blipFill>
        <p:spPr bwMode="auto">
          <a:xfrm rot="296299">
            <a:off x="6712720" y="3582260"/>
            <a:ext cx="2016224" cy="2979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33265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Антонио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Вивальди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«Времена года»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64502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veta\Desktop\201bcaa1361a086ad7b437f41849a1f4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389025" cy="6079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08518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«Три клада у природы есть;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Вода , земля и воздух – три ее основы.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Какая бы не грянула беда  – все возродится снова…»</a:t>
            </a:r>
            <a:endParaRPr lang="ru-RU" sz="2800" dirty="0"/>
          </a:p>
        </p:txBody>
      </p:sp>
    </p:spTree>
  </p:cSld>
  <p:clrMapOvr>
    <a:masterClrMapping/>
  </p:clrMapOvr>
  <p:transition spd="slow" advClick="0" advTm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и человек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2276872"/>
            <a:ext cx="7416824" cy="43204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– основной элемент нашей жизни: все живое произошло от нее.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питает и очищает наш организм – как изнутри, так и снаружи, - а также наше жилище, город и всю планету.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veta\Desktop\46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955" y="260648"/>
            <a:ext cx="3299045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veta\Desktop\bolshaya-voda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294204" cy="637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33265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«Весенние воды»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 Федор Тютчев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36867" name="Picture 3" descr="C:\Users\Sveta\Desktop\Рахмани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16201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1" y="3212976"/>
            <a:ext cx="18002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Сергей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Рахманинов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C:\Users\Sveta\Desktop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124744"/>
            <a:ext cx="141327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308303" y="2996952"/>
            <a:ext cx="1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Исаак Левитан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1" name="Picture 7" descr="C:\Users\Sveta\Desktop\тютч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05064"/>
            <a:ext cx="1872208" cy="256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486916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в полях белеет снег,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воды уж весной шумят—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Бегут и будят сонный брег,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Бегут и блещут и гласят…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3" y="39330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«Весенние  воды»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Desktop\руч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46704" cy="569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620688"/>
            <a:ext cx="397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Эдвард Григ  «Ручей»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Sveta\Desktop\edvard_grig_grieg_liricheskie_pesi_tetrad_9_op_68_vi_grustnij_v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0551">
            <a:off x="384470" y="308941"/>
            <a:ext cx="1728192" cy="2152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1721" y="60212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Р.н.м.  «Пошла Дуня за водой»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veta\Desktop\24188217_w640_h640_528_alyonushka__olst_mas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4336345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08104" y="1340768"/>
            <a:ext cx="363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В.Васнецов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ручья»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772</TotalTime>
  <Words>829</Words>
  <Application>Microsoft Office PowerPoint</Application>
  <PresentationFormat>Экран (4:3)</PresentationFormat>
  <Paragraphs>178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91</cp:revision>
  <dcterms:created xsi:type="dcterms:W3CDTF">2017-03-13T09:21:12Z</dcterms:created>
  <dcterms:modified xsi:type="dcterms:W3CDTF">2017-04-10T16:41:50Z</dcterms:modified>
</cp:coreProperties>
</file>