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77" r:id="rId2"/>
    <p:sldId id="259" r:id="rId3"/>
    <p:sldId id="296" r:id="rId4"/>
    <p:sldId id="300" r:id="rId5"/>
    <p:sldId id="295" r:id="rId6"/>
    <p:sldId id="301" r:id="rId7"/>
    <p:sldId id="261" r:id="rId8"/>
    <p:sldId id="294" r:id="rId9"/>
    <p:sldId id="262" r:id="rId10"/>
    <p:sldId id="263" r:id="rId11"/>
    <p:sldId id="307" r:id="rId12"/>
    <p:sldId id="281" r:id="rId13"/>
    <p:sldId id="303" r:id="rId14"/>
    <p:sldId id="290" r:id="rId15"/>
    <p:sldId id="266" r:id="rId16"/>
    <p:sldId id="267" r:id="rId17"/>
    <p:sldId id="293" r:id="rId18"/>
    <p:sldId id="269" r:id="rId19"/>
    <p:sldId id="270" r:id="rId20"/>
    <p:sldId id="288" r:id="rId21"/>
    <p:sldId id="272" r:id="rId22"/>
    <p:sldId id="273" r:id="rId23"/>
    <p:sldId id="308" r:id="rId24"/>
    <p:sldId id="309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40E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119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C35F12-3E5A-4022-A00A-C3014F2DBCF5}" type="datetimeFigureOut">
              <a:rPr lang="ru-RU" smtClean="0"/>
              <a:t>02.04.2017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D05074-1A48-4E43-944D-874D1F06B8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67501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9D4147-F08E-4D86-8F41-8978DD18638C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80325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19608-8A49-4239-8661-52702F930D63}" type="datetimeFigureOut">
              <a:rPr lang="ru-RU" smtClean="0"/>
              <a:t>02.04.2017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772D3-9DB0-4EF3-82A6-EF5C047669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90521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19608-8A49-4239-8661-52702F930D63}" type="datetimeFigureOut">
              <a:rPr lang="ru-RU" smtClean="0"/>
              <a:t>02.04.2017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772D3-9DB0-4EF3-82A6-EF5C047669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6318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19608-8A49-4239-8661-52702F930D63}" type="datetimeFigureOut">
              <a:rPr lang="ru-RU" smtClean="0"/>
              <a:t>02.04.2017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772D3-9DB0-4EF3-82A6-EF5C047669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91654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19608-8A49-4239-8661-52702F930D63}" type="datetimeFigureOut">
              <a:rPr lang="ru-RU" smtClean="0"/>
              <a:t>02.04.2017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772D3-9DB0-4EF3-82A6-EF5C047669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9050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19608-8A49-4239-8661-52702F930D63}" type="datetimeFigureOut">
              <a:rPr lang="ru-RU" smtClean="0"/>
              <a:t>02.04.2017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772D3-9DB0-4EF3-82A6-EF5C047669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5640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19608-8A49-4239-8661-52702F930D63}" type="datetimeFigureOut">
              <a:rPr lang="ru-RU" smtClean="0"/>
              <a:t>02.04.2017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772D3-9DB0-4EF3-82A6-EF5C047669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76750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19608-8A49-4239-8661-52702F930D63}" type="datetimeFigureOut">
              <a:rPr lang="ru-RU" smtClean="0"/>
              <a:t>02.04.2017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772D3-9DB0-4EF3-82A6-EF5C047669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32703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19608-8A49-4239-8661-52702F930D63}" type="datetimeFigureOut">
              <a:rPr lang="ru-RU" smtClean="0"/>
              <a:t>02.04.2017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772D3-9DB0-4EF3-82A6-EF5C047669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35507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19608-8A49-4239-8661-52702F930D63}" type="datetimeFigureOut">
              <a:rPr lang="ru-RU" smtClean="0"/>
              <a:t>02.04.2017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772D3-9DB0-4EF3-82A6-EF5C047669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51941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19608-8A49-4239-8661-52702F930D63}" type="datetimeFigureOut">
              <a:rPr lang="ru-RU" smtClean="0"/>
              <a:t>02.04.2017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772D3-9DB0-4EF3-82A6-EF5C047669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51605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19608-8A49-4239-8661-52702F930D63}" type="datetimeFigureOut">
              <a:rPr lang="ru-RU" smtClean="0"/>
              <a:t>02.04.2017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772D3-9DB0-4EF3-82A6-EF5C047669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09421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919608-8A49-4239-8661-52702F930D63}" type="datetimeFigureOut">
              <a:rPr lang="ru-RU" smtClean="0"/>
              <a:t>02.04.2017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D772D3-9DB0-4EF3-82A6-EF5C047669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5226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7" Type="http://schemas.openxmlformats.org/officeDocument/2006/relationships/image" Target="../media/image4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image" Target="../media/image44.png"/><Relationship Id="rId4" Type="http://schemas.openxmlformats.org/officeDocument/2006/relationships/image" Target="../media/image4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8.png"/><Relationship Id="rId7" Type="http://schemas.openxmlformats.org/officeDocument/2006/relationships/image" Target="../media/image5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Relationship Id="rId9" Type="http://schemas.openxmlformats.org/officeDocument/2006/relationships/image" Target="../media/image54.gi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6.jpe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43.jpeg"/><Relationship Id="rId5" Type="http://schemas.openxmlformats.org/officeDocument/2006/relationships/image" Target="../media/image55.jpeg"/><Relationship Id="rId4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58.jpeg"/><Relationship Id="rId7" Type="http://schemas.openxmlformats.org/officeDocument/2006/relationships/image" Target="../media/image6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gif"/><Relationship Id="rId5" Type="http://schemas.openxmlformats.org/officeDocument/2006/relationships/image" Target="../media/image65.gif"/><Relationship Id="rId4" Type="http://schemas.openxmlformats.org/officeDocument/2006/relationships/image" Target="../media/image64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7" Type="http://schemas.openxmlformats.org/officeDocument/2006/relationships/image" Target="../media/image69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jpe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jpeg"/><Relationship Id="rId11" Type="http://schemas.openxmlformats.org/officeDocument/2006/relationships/image" Target="../media/image8.png"/><Relationship Id="rId5" Type="http://schemas.openxmlformats.org/officeDocument/2006/relationships/image" Target="../media/image3.png"/><Relationship Id="rId10" Type="http://schemas.openxmlformats.org/officeDocument/2006/relationships/image" Target="../media/image2.png"/><Relationship Id="rId4" Type="http://schemas.openxmlformats.org/officeDocument/2006/relationships/image" Target="../media/image1.jpeg"/><Relationship Id="rId9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gif"/><Relationship Id="rId7" Type="http://schemas.openxmlformats.org/officeDocument/2006/relationships/image" Target="../media/image74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gif"/><Relationship Id="rId5" Type="http://schemas.openxmlformats.org/officeDocument/2006/relationships/image" Target="../media/image72.gif"/><Relationship Id="rId4" Type="http://schemas.openxmlformats.org/officeDocument/2006/relationships/image" Target="../media/image71.gi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gif"/><Relationship Id="rId13" Type="http://schemas.openxmlformats.org/officeDocument/2006/relationships/image" Target="../media/image86.gif"/><Relationship Id="rId3" Type="http://schemas.openxmlformats.org/officeDocument/2006/relationships/image" Target="../media/image76.jpeg"/><Relationship Id="rId7" Type="http://schemas.openxmlformats.org/officeDocument/2006/relationships/image" Target="../media/image80.gif"/><Relationship Id="rId12" Type="http://schemas.openxmlformats.org/officeDocument/2006/relationships/image" Target="../media/image85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9.png"/><Relationship Id="rId11" Type="http://schemas.openxmlformats.org/officeDocument/2006/relationships/image" Target="../media/image84.gif"/><Relationship Id="rId5" Type="http://schemas.openxmlformats.org/officeDocument/2006/relationships/image" Target="../media/image78.gif"/><Relationship Id="rId10" Type="http://schemas.openxmlformats.org/officeDocument/2006/relationships/image" Target="../media/image83.gif"/><Relationship Id="rId4" Type="http://schemas.openxmlformats.org/officeDocument/2006/relationships/image" Target="../media/image77.gif"/><Relationship Id="rId9" Type="http://schemas.openxmlformats.org/officeDocument/2006/relationships/image" Target="../media/image82.png"/></Relationships>
</file>

<file path=ppt/slides/_rels/slide2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94.jpeg"/><Relationship Id="rId18" Type="http://schemas.openxmlformats.org/officeDocument/2006/relationships/image" Target="../media/image99.jpeg"/><Relationship Id="rId26" Type="http://schemas.openxmlformats.org/officeDocument/2006/relationships/image" Target="../media/image107.jpeg"/><Relationship Id="rId39" Type="http://schemas.openxmlformats.org/officeDocument/2006/relationships/image" Target="../media/image120.jpeg"/><Relationship Id="rId21" Type="http://schemas.openxmlformats.org/officeDocument/2006/relationships/image" Target="../media/image102.jpeg"/><Relationship Id="rId34" Type="http://schemas.openxmlformats.org/officeDocument/2006/relationships/image" Target="../media/image115.gif"/><Relationship Id="rId42" Type="http://schemas.openxmlformats.org/officeDocument/2006/relationships/image" Target="../media/image123.gif"/><Relationship Id="rId47" Type="http://schemas.openxmlformats.org/officeDocument/2006/relationships/image" Target="../media/image128.jpeg"/><Relationship Id="rId50" Type="http://schemas.openxmlformats.org/officeDocument/2006/relationships/image" Target="../media/image131.jpeg"/><Relationship Id="rId55" Type="http://schemas.openxmlformats.org/officeDocument/2006/relationships/image" Target="../media/image136.jpeg"/><Relationship Id="rId7" Type="http://schemas.openxmlformats.org/officeDocument/2006/relationships/image" Target="../media/image88.jpeg"/><Relationship Id="rId12" Type="http://schemas.openxmlformats.org/officeDocument/2006/relationships/image" Target="../media/image93.jpeg"/><Relationship Id="rId17" Type="http://schemas.openxmlformats.org/officeDocument/2006/relationships/image" Target="../media/image98.jpeg"/><Relationship Id="rId25" Type="http://schemas.openxmlformats.org/officeDocument/2006/relationships/image" Target="../media/image106.jpeg"/><Relationship Id="rId33" Type="http://schemas.openxmlformats.org/officeDocument/2006/relationships/image" Target="../media/image114.gif"/><Relationship Id="rId38" Type="http://schemas.openxmlformats.org/officeDocument/2006/relationships/image" Target="../media/image119.jpeg"/><Relationship Id="rId46" Type="http://schemas.openxmlformats.org/officeDocument/2006/relationships/image" Target="../media/image127.jpeg"/><Relationship Id="rId2" Type="http://schemas.openxmlformats.org/officeDocument/2006/relationships/audio" Target="../media/media4.mp3"/><Relationship Id="rId16" Type="http://schemas.openxmlformats.org/officeDocument/2006/relationships/image" Target="../media/image97.jpeg"/><Relationship Id="rId20" Type="http://schemas.openxmlformats.org/officeDocument/2006/relationships/image" Target="../media/image101.jpeg"/><Relationship Id="rId29" Type="http://schemas.openxmlformats.org/officeDocument/2006/relationships/image" Target="../media/image110.jpeg"/><Relationship Id="rId41" Type="http://schemas.openxmlformats.org/officeDocument/2006/relationships/image" Target="../media/image122.jpeg"/><Relationship Id="rId54" Type="http://schemas.openxmlformats.org/officeDocument/2006/relationships/image" Target="../media/image135.jpeg"/><Relationship Id="rId1" Type="http://schemas.microsoft.com/office/2007/relationships/media" Target="../media/media4.mp3"/><Relationship Id="rId6" Type="http://schemas.openxmlformats.org/officeDocument/2006/relationships/image" Target="../media/image1.jpeg"/><Relationship Id="rId11" Type="http://schemas.openxmlformats.org/officeDocument/2006/relationships/image" Target="../media/image92.jpeg"/><Relationship Id="rId24" Type="http://schemas.openxmlformats.org/officeDocument/2006/relationships/image" Target="../media/image105.jpeg"/><Relationship Id="rId32" Type="http://schemas.openxmlformats.org/officeDocument/2006/relationships/image" Target="../media/image113.jpeg"/><Relationship Id="rId37" Type="http://schemas.openxmlformats.org/officeDocument/2006/relationships/image" Target="../media/image118.jpeg"/><Relationship Id="rId40" Type="http://schemas.openxmlformats.org/officeDocument/2006/relationships/image" Target="../media/image121.jpeg"/><Relationship Id="rId45" Type="http://schemas.openxmlformats.org/officeDocument/2006/relationships/image" Target="../media/image126.jpeg"/><Relationship Id="rId53" Type="http://schemas.openxmlformats.org/officeDocument/2006/relationships/image" Target="../media/image134.jpeg"/><Relationship Id="rId5" Type="http://schemas.openxmlformats.org/officeDocument/2006/relationships/image" Target="../media/image87.png"/><Relationship Id="rId15" Type="http://schemas.openxmlformats.org/officeDocument/2006/relationships/image" Target="../media/image96.jpeg"/><Relationship Id="rId23" Type="http://schemas.openxmlformats.org/officeDocument/2006/relationships/image" Target="../media/image104.jpeg"/><Relationship Id="rId28" Type="http://schemas.openxmlformats.org/officeDocument/2006/relationships/image" Target="../media/image109.jpeg"/><Relationship Id="rId36" Type="http://schemas.openxmlformats.org/officeDocument/2006/relationships/image" Target="../media/image117.gif"/><Relationship Id="rId49" Type="http://schemas.openxmlformats.org/officeDocument/2006/relationships/image" Target="../media/image130.jpeg"/><Relationship Id="rId10" Type="http://schemas.openxmlformats.org/officeDocument/2006/relationships/image" Target="../media/image91.jpeg"/><Relationship Id="rId19" Type="http://schemas.openxmlformats.org/officeDocument/2006/relationships/image" Target="../media/image100.jpeg"/><Relationship Id="rId31" Type="http://schemas.openxmlformats.org/officeDocument/2006/relationships/image" Target="../media/image112.jpeg"/><Relationship Id="rId44" Type="http://schemas.openxmlformats.org/officeDocument/2006/relationships/image" Target="../media/image125.jpeg"/><Relationship Id="rId52" Type="http://schemas.openxmlformats.org/officeDocument/2006/relationships/image" Target="../media/image133.jpe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90.jpeg"/><Relationship Id="rId14" Type="http://schemas.openxmlformats.org/officeDocument/2006/relationships/image" Target="../media/image95.jpeg"/><Relationship Id="rId22" Type="http://schemas.openxmlformats.org/officeDocument/2006/relationships/image" Target="../media/image103.jpeg"/><Relationship Id="rId27" Type="http://schemas.openxmlformats.org/officeDocument/2006/relationships/image" Target="../media/image108.jpeg"/><Relationship Id="rId30" Type="http://schemas.openxmlformats.org/officeDocument/2006/relationships/image" Target="../media/image111.gif"/><Relationship Id="rId35" Type="http://schemas.openxmlformats.org/officeDocument/2006/relationships/image" Target="../media/image116.jpeg"/><Relationship Id="rId43" Type="http://schemas.openxmlformats.org/officeDocument/2006/relationships/image" Target="../media/image124.jpeg"/><Relationship Id="rId48" Type="http://schemas.openxmlformats.org/officeDocument/2006/relationships/image" Target="../media/image129.jpeg"/><Relationship Id="rId8" Type="http://schemas.openxmlformats.org/officeDocument/2006/relationships/image" Target="../media/image89.jpeg"/><Relationship Id="rId51" Type="http://schemas.openxmlformats.org/officeDocument/2006/relationships/image" Target="../media/image132.jpeg"/><Relationship Id="rId3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38.png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137.jpeg"/><Relationship Id="rId5" Type="http://schemas.openxmlformats.org/officeDocument/2006/relationships/image" Target="../media/image1.jpeg"/><Relationship Id="rId4" Type="http://schemas.openxmlformats.org/officeDocument/2006/relationships/image" Target="../media/image8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gif"/><Relationship Id="rId5" Type="http://schemas.openxmlformats.org/officeDocument/2006/relationships/image" Target="../media/image11.gif"/><Relationship Id="rId4" Type="http://schemas.openxmlformats.org/officeDocument/2006/relationships/image" Target="../media/image10.g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png"/><Relationship Id="rId7" Type="http://schemas.openxmlformats.org/officeDocument/2006/relationships/image" Target="../media/image17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gif"/><Relationship Id="rId5" Type="http://schemas.openxmlformats.org/officeDocument/2006/relationships/image" Target="../media/image15.gif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8.png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13" Type="http://schemas.openxmlformats.org/officeDocument/2006/relationships/image" Target="../media/image32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12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11" Type="http://schemas.openxmlformats.org/officeDocument/2006/relationships/image" Target="../media/image30.jpeg"/><Relationship Id="rId5" Type="http://schemas.openxmlformats.org/officeDocument/2006/relationships/image" Target="../media/image24.jpeg"/><Relationship Id="rId10" Type="http://schemas.openxmlformats.org/officeDocument/2006/relationships/image" Target="../media/image29.jpeg"/><Relationship Id="rId4" Type="http://schemas.openxmlformats.org/officeDocument/2006/relationships/image" Target="../media/image23.png"/><Relationship Id="rId9" Type="http://schemas.openxmlformats.org/officeDocument/2006/relationships/image" Target="../media/image28.jpeg"/><Relationship Id="rId14" Type="http://schemas.openxmlformats.org/officeDocument/2006/relationships/image" Target="../media/image3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hokiloto.com/data_images/56ab973a4a95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008" y="0"/>
            <a:ext cx="9144000" cy="7032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s://img-fotki.yandex.ru/get/15511/200418627.59/0_117951_180b1976_orig.png"/>
          <p:cNvPicPr/>
          <p:nvPr/>
        </p:nvPicPr>
        <p:blipFill>
          <a:blip r:embed="rId3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164336"/>
            <a:ext cx="7560840" cy="5219918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3" name="TextBox 2"/>
          <p:cNvSpPr txBox="1"/>
          <p:nvPr/>
        </p:nvSpPr>
        <p:spPr>
          <a:xfrm>
            <a:off x="2051720" y="1700788"/>
            <a:ext cx="525658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err="1" smtClean="0"/>
              <a:t>Г.Москва</a:t>
            </a:r>
            <a:r>
              <a:rPr lang="ru-RU" b="1" dirty="0" smtClean="0"/>
              <a:t> </a:t>
            </a:r>
          </a:p>
          <a:p>
            <a:pPr algn="ctr"/>
            <a:r>
              <a:rPr lang="ru-RU" b="1" dirty="0" smtClean="0"/>
              <a:t>ГБОУ  Школа № 69 имени  Б. Ш. Окуджавы</a:t>
            </a:r>
          </a:p>
          <a:p>
            <a:pPr algn="ctr"/>
            <a:r>
              <a:rPr lang="ru-RU" b="1" dirty="0" smtClean="0"/>
              <a:t>Структурное подразделение «РАДУГА»</a:t>
            </a:r>
          </a:p>
          <a:p>
            <a:pPr algn="ctr"/>
            <a:endParaRPr lang="ru-RU" b="1" dirty="0"/>
          </a:p>
          <a:p>
            <a:pPr algn="ctr"/>
            <a:endParaRPr lang="ru-RU" b="1" dirty="0" smtClean="0">
              <a:solidFill>
                <a:srgbClr val="FF0000"/>
              </a:solidFill>
            </a:endParaRPr>
          </a:p>
          <a:p>
            <a:pPr algn="ctr"/>
            <a:endParaRPr lang="ru-RU" sz="2400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Литературно – познавательный досуг</a:t>
            </a:r>
            <a:endParaRPr lang="ru-RU" sz="2400" b="1" dirty="0">
              <a:solidFill>
                <a:srgbClr val="C00000"/>
              </a:solidFill>
            </a:endParaRPr>
          </a:p>
          <a:p>
            <a:pPr algn="ctr"/>
            <a:r>
              <a:rPr lang="ru-RU" b="1" dirty="0" smtClean="0"/>
              <a:t>«ГОРДИМСЯ ТОБОЙ, РОССИЯ»</a:t>
            </a:r>
          </a:p>
          <a:p>
            <a:pPr algn="ctr"/>
            <a:endParaRPr lang="ru-RU" b="1" dirty="0"/>
          </a:p>
          <a:p>
            <a:pPr algn="ctr"/>
            <a:endParaRPr lang="ru-RU" b="1" dirty="0" smtClean="0"/>
          </a:p>
          <a:p>
            <a:pPr algn="ctr"/>
            <a:endParaRPr lang="ru-RU" b="1" dirty="0"/>
          </a:p>
          <a:p>
            <a:pPr algn="r"/>
            <a:r>
              <a:rPr lang="ru-RU" b="1" smtClean="0"/>
              <a:t>Подготовил</a:t>
            </a:r>
            <a:endParaRPr lang="ru-RU" b="1" dirty="0" smtClean="0"/>
          </a:p>
          <a:p>
            <a:pPr algn="r"/>
            <a:r>
              <a:rPr lang="ru-RU" b="1" dirty="0" smtClean="0"/>
              <a:t> учитель-логопед</a:t>
            </a:r>
          </a:p>
          <a:p>
            <a:pPr algn="r"/>
            <a:r>
              <a:rPr lang="ru-RU" b="1" dirty="0" smtClean="0"/>
              <a:t>Парижская Н.В.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204800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hokiloto.com/data_images/56ab973a4a95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008" y="0"/>
            <a:ext cx="9144000" cy="7032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www.bestyslugi.ru/images/cms/data/konstituciya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04" r="18496"/>
          <a:stretch/>
        </p:blipFill>
        <p:spPr bwMode="auto">
          <a:xfrm>
            <a:off x="3080945" y="1268760"/>
            <a:ext cx="3363263" cy="46085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2352080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hokiloto.com/data_images/56ab973a4a95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937"/>
            <a:ext cx="9144000" cy="7142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www.bestyslugi.ru/images/cms/data/konstituciya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04" r="18496"/>
          <a:stretch/>
        </p:blipFill>
        <p:spPr bwMode="auto">
          <a:xfrm>
            <a:off x="3876579" y="510019"/>
            <a:ext cx="1682202" cy="23050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2" name="AutoShape 2" descr="https://img-fotki.yandex.ru/get/9797/66018960.0/0_bf5b9_69e70b01_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8" name="Picture 4" descr="http://vologda-portal.ru/upload/iblock/157/a98e7a0c3f6a99bab573374cd3784328_i_6664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7680" y="1662538"/>
            <a:ext cx="4104456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202923" y="2023143"/>
            <a:ext cx="1098379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1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Соблюдать</a:t>
            </a:r>
          </a:p>
          <a:p>
            <a:pPr algn="ctr"/>
            <a:r>
              <a:rPr lang="ru-RU" sz="11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Конституцию</a:t>
            </a:r>
            <a:endParaRPr lang="ru-RU" sz="11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364709" y="2369392"/>
            <a:ext cx="797013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Уважать </a:t>
            </a:r>
          </a:p>
          <a:p>
            <a:pPr algn="ctr"/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символы </a:t>
            </a:r>
          </a:p>
          <a:p>
            <a:pPr algn="ctr"/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страны</a:t>
            </a:r>
            <a:endParaRPr 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867623" y="3363597"/>
            <a:ext cx="223224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Получать </a:t>
            </a:r>
          </a:p>
          <a:p>
            <a:pPr algn="ctr"/>
            <a:r>
              <a:rPr lang="ru-RU" sz="11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</a:t>
            </a:r>
            <a:endParaRPr lang="ru-RU" sz="11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042913" y="3403292"/>
            <a:ext cx="816249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1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Охранять</a:t>
            </a:r>
          </a:p>
          <a:p>
            <a:pPr algn="ctr"/>
            <a:r>
              <a:rPr lang="ru-RU" sz="11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природу</a:t>
            </a:r>
            <a:endParaRPr lang="ru-RU" sz="1100" b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397138" y="2454030"/>
            <a:ext cx="771365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1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Уважать</a:t>
            </a:r>
          </a:p>
          <a:p>
            <a:pPr algn="ctr"/>
            <a:r>
              <a:rPr lang="ru-RU" sz="11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старших</a:t>
            </a:r>
            <a:endParaRPr lang="ru-RU" sz="11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275970" y="4610689"/>
            <a:ext cx="917239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1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Культурно </a:t>
            </a:r>
          </a:p>
          <a:p>
            <a:pPr algn="ctr"/>
            <a:r>
              <a:rPr lang="ru-RU" sz="11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вести себя</a:t>
            </a:r>
            <a:endParaRPr lang="ru-RU" sz="11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274940" y="4225969"/>
            <a:ext cx="976549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100" b="1" dirty="0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Беречь</a:t>
            </a:r>
          </a:p>
          <a:p>
            <a:pPr algn="ctr"/>
            <a:r>
              <a:rPr lang="ru-RU" sz="1100" b="1" dirty="0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памятники </a:t>
            </a:r>
          </a:p>
          <a:p>
            <a:pPr algn="ctr"/>
            <a:r>
              <a:rPr lang="ru-RU" sz="1100" b="1" dirty="0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культуры</a:t>
            </a:r>
            <a:endParaRPr lang="ru-RU" sz="1100" b="1" dirty="0">
              <a:solidFill>
                <a:srgbClr val="FF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242311" y="4310607"/>
            <a:ext cx="10810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rgbClr val="7030A0"/>
                </a:solidFill>
                <a:cs typeface="Aharoni" panose="02010803020104030203" pitchFamily="2" charset="-79"/>
              </a:rPr>
              <a:t>Помогать </a:t>
            </a:r>
          </a:p>
          <a:p>
            <a:pPr algn="ctr"/>
            <a:r>
              <a:rPr lang="ru-RU" sz="1100" b="1" dirty="0" smtClean="0">
                <a:solidFill>
                  <a:srgbClr val="7030A0"/>
                </a:solidFill>
                <a:cs typeface="Aharoni" panose="02010803020104030203" pitchFamily="2" charset="-79"/>
              </a:rPr>
              <a:t>по дому</a:t>
            </a:r>
            <a:endParaRPr lang="ru-RU" sz="1100" b="1" dirty="0">
              <a:solidFill>
                <a:srgbClr val="7030A0"/>
              </a:solidFill>
              <a:cs typeface="Aharoni" panose="02010803020104030203" pitchFamily="2" charset="-79"/>
            </a:endParaRPr>
          </a:p>
        </p:txBody>
      </p:sp>
      <p:pic>
        <p:nvPicPr>
          <p:cNvPr id="17" name="Picture 2" descr="https://fs00.infourok.ru/images/doc/200/228832/hello_html_271f5486.jpg"/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04" b="5201"/>
          <a:stretch/>
        </p:blipFill>
        <p:spPr bwMode="auto">
          <a:xfrm>
            <a:off x="611560" y="1827770"/>
            <a:ext cx="3814418" cy="3833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6044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http://hokiloto.com/data_images/56ab973a4a95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008" y="0"/>
            <a:ext cx="9144000" cy="7032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0" descr="http://mtdata.ru/u25/photo9E5D/20190962167-0/original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473" y="1938170"/>
            <a:ext cx="3024336" cy="1714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http://muz-teoretik.ru/wp-content/uploads/2016/02/vidy-ritma-1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103609"/>
            <a:ext cx="2350540" cy="19014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://www.votpusk.ru/story/edit/foto/large/37407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4268" y="2449022"/>
            <a:ext cx="1486411" cy="1941053"/>
          </a:xfrm>
          <a:prstGeom prst="rect">
            <a:avLst/>
          </a:prstGeom>
          <a:noFill/>
          <a:extLst/>
        </p:spPr>
      </p:pic>
      <p:pic>
        <p:nvPicPr>
          <p:cNvPr id="10" name="Picture 2" descr="https://yt3.ggpht.com/-DGW7wepJUuQ/AAAAAAAAAAI/AAAAAAAAAAA/92rkGSFApDc/s900-c-k-no-rj-c0xffffff/photo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2034" y="4409057"/>
            <a:ext cx="1704610" cy="19506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11" name="Стрелка вправо 10"/>
          <p:cNvSpPr/>
          <p:nvPr/>
        </p:nvSpPr>
        <p:spPr>
          <a:xfrm rot="2055882">
            <a:off x="5516748" y="1120456"/>
            <a:ext cx="1163717" cy="48685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 rot="9312704">
            <a:off x="2429579" y="1172739"/>
            <a:ext cx="1181947" cy="48685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>
            <a:off x="4554992" y="1970487"/>
            <a:ext cx="282896" cy="36533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Picture 2" descr="http://www.booksiti.net.ru/books/780255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5912" y="458007"/>
            <a:ext cx="1139842" cy="1415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Скругленный прямоугольник 15"/>
          <p:cNvSpPr/>
          <p:nvPr/>
        </p:nvSpPr>
        <p:spPr>
          <a:xfrm>
            <a:off x="3987900" y="292761"/>
            <a:ext cx="108012" cy="576064"/>
          </a:xfrm>
          <a:prstGeom prst="roundRect">
            <a:avLst/>
          </a:prstGeom>
          <a:solidFill>
            <a:schemeClr val="tx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 rot="5400000">
            <a:off x="4660044" y="1524068"/>
            <a:ext cx="154857" cy="544993"/>
          </a:xfrm>
          <a:prstGeom prst="roundRect">
            <a:avLst/>
          </a:prstGeom>
          <a:solidFill>
            <a:schemeClr val="tx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4307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http://hokiloto.com/data_images/56ab973a4a95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008" y="0"/>
            <a:ext cx="9144000" cy="7032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Блок-схема: перфолента 3"/>
          <p:cNvSpPr/>
          <p:nvPr/>
        </p:nvSpPr>
        <p:spPr>
          <a:xfrm>
            <a:off x="2843808" y="1774994"/>
            <a:ext cx="3744415" cy="1296144"/>
          </a:xfrm>
          <a:prstGeom prst="flowChartPunchedTape">
            <a:avLst/>
          </a:prstGeom>
          <a:solidFill>
            <a:schemeClr val="bg1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лок-схема: перфолента 8"/>
          <p:cNvSpPr/>
          <p:nvPr/>
        </p:nvSpPr>
        <p:spPr>
          <a:xfrm>
            <a:off x="2843808" y="4995519"/>
            <a:ext cx="3744415" cy="1296144"/>
          </a:xfrm>
          <a:prstGeom prst="flowChartPunchedTap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перфолента 9"/>
          <p:cNvSpPr/>
          <p:nvPr/>
        </p:nvSpPr>
        <p:spPr>
          <a:xfrm>
            <a:off x="2843808" y="3356992"/>
            <a:ext cx="3744415" cy="1296144"/>
          </a:xfrm>
          <a:prstGeom prst="flowChartPunchedTap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перфолента 7"/>
          <p:cNvSpPr/>
          <p:nvPr/>
        </p:nvSpPr>
        <p:spPr>
          <a:xfrm>
            <a:off x="2842356" y="3356992"/>
            <a:ext cx="3744415" cy="1296144"/>
          </a:xfrm>
          <a:prstGeom prst="flowChartPunchedTap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лок-схема: перфолента 10"/>
          <p:cNvSpPr/>
          <p:nvPr/>
        </p:nvSpPr>
        <p:spPr>
          <a:xfrm>
            <a:off x="2828870" y="4995519"/>
            <a:ext cx="3744415" cy="1296144"/>
          </a:xfrm>
          <a:prstGeom prst="flowChartPunchedTape">
            <a:avLst/>
          </a:prstGeom>
          <a:solidFill>
            <a:srgbClr val="FF0000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http://img3.proshkolu.ru/content/media/pic/std/2000000/1431000/1430657-382a9d484d8bac3b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6089" y="-58163"/>
            <a:ext cx="9252519" cy="6916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38554" y="476672"/>
            <a:ext cx="8003232" cy="922114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FFC000"/>
                </a:solidFill>
                <a:latin typeface="Arial Black" panose="020B0A04020102020204" pitchFamily="34" charset="0"/>
              </a:rPr>
              <a:t/>
            </a:r>
            <a:br>
              <a:rPr lang="ru-RU" sz="2400" b="1" dirty="0" smtClean="0">
                <a:solidFill>
                  <a:srgbClr val="FFC000"/>
                </a:solidFill>
                <a:latin typeface="Arial Black" panose="020B0A04020102020204" pitchFamily="34" charset="0"/>
              </a:rPr>
            </a:br>
            <a:r>
              <a:rPr lang="ru-RU" sz="2400" b="1" dirty="0">
                <a:solidFill>
                  <a:srgbClr val="FFC000"/>
                </a:solidFill>
                <a:latin typeface="Arial Black" panose="020B0A04020102020204" pitchFamily="34" charset="0"/>
              </a:rPr>
              <a:t/>
            </a:r>
            <a:br>
              <a:rPr lang="ru-RU" sz="2400" b="1" dirty="0">
                <a:solidFill>
                  <a:srgbClr val="FFC000"/>
                </a:solidFill>
                <a:latin typeface="Arial Black" panose="020B0A04020102020204" pitchFamily="34" charset="0"/>
              </a:rPr>
            </a:br>
            <a:r>
              <a:rPr lang="ru-RU" sz="2400" b="1" dirty="0" smtClean="0">
                <a:solidFill>
                  <a:srgbClr val="FFC000"/>
                </a:solidFill>
                <a:latin typeface="Arial Black" panose="020B0A04020102020204" pitchFamily="34" charset="0"/>
              </a:rPr>
              <a:t/>
            </a:r>
            <a:br>
              <a:rPr lang="ru-RU" sz="2400" b="1" dirty="0" smtClean="0">
                <a:solidFill>
                  <a:srgbClr val="FFC000"/>
                </a:solidFill>
                <a:latin typeface="Arial Black" panose="020B0A04020102020204" pitchFamily="34" charset="0"/>
              </a:rPr>
            </a:br>
            <a:r>
              <a:rPr lang="ru-RU" sz="20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ФЛАГ</a:t>
            </a:r>
            <a:r>
              <a:rPr lang="ru-RU" sz="2000" b="1" dirty="0">
                <a:solidFill>
                  <a:srgbClr val="FF0000"/>
                </a:solidFill>
                <a:latin typeface="Arial Black" panose="020B0A04020102020204" pitchFamily="34" charset="0"/>
              </a:rPr>
              <a:t/>
            </a:r>
            <a:br>
              <a:rPr lang="ru-RU" sz="2000" b="1" dirty="0">
                <a:solidFill>
                  <a:srgbClr val="FF0000"/>
                </a:solidFill>
                <a:latin typeface="Arial Black" panose="020B0A04020102020204" pitchFamily="34" charset="0"/>
              </a:rPr>
            </a:br>
            <a:r>
              <a:rPr lang="ru-RU" sz="20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РОССИИ</a:t>
            </a:r>
            <a:br>
              <a:rPr lang="ru-RU" sz="20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</a:br>
            <a:r>
              <a:rPr lang="ru-RU" sz="2000" b="1" dirty="0">
                <a:solidFill>
                  <a:srgbClr val="FF0000"/>
                </a:solidFill>
                <a:latin typeface="Arial Black" panose="020B0A04020102020204" pitchFamily="34" charset="0"/>
              </a:rPr>
              <a:t/>
            </a:r>
            <a:br>
              <a:rPr lang="ru-RU" sz="2000" b="1" dirty="0">
                <a:solidFill>
                  <a:srgbClr val="FF0000"/>
                </a:solidFill>
                <a:latin typeface="Arial Black" panose="020B0A04020102020204" pitchFamily="34" charset="0"/>
              </a:rPr>
            </a:br>
            <a:r>
              <a:rPr lang="ru-RU" sz="2000" b="1" dirty="0">
                <a:solidFill>
                  <a:srgbClr val="FF0000"/>
                </a:solidFill>
                <a:latin typeface="Arial Black" panose="020B0A04020102020204" pitchFamily="34" charset="0"/>
              </a:rPr>
              <a:t/>
            </a:r>
            <a:br>
              <a:rPr lang="ru-RU" sz="2000" b="1" dirty="0">
                <a:solidFill>
                  <a:srgbClr val="FF0000"/>
                </a:solidFill>
                <a:latin typeface="Arial Black" panose="020B0A04020102020204" pitchFamily="34" charset="0"/>
              </a:rPr>
            </a:br>
            <a:endParaRPr lang="ru-RU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7514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1 0.0419 L -0.00781 -0.08704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458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024 -0.02871 L -0.01649 -0.22037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3" y="-9583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8" grpId="0" animBg="1"/>
      <p:bldP spid="8" grpId="1" animBg="1"/>
      <p:bldP spid="11" grpId="0" animBg="1"/>
      <p:bldP spid="11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http://hokiloto.com/data_images/56ab973a4a95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008" y="0"/>
            <a:ext cx="9144000" cy="7032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s://upload.wikimedia.org/wikipedia/commons/thumb/5/53/Blason_Vide_Moderne_3D.svg/545px-Blason_Vide_Moderne_3D.sv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8287" y="1903947"/>
            <a:ext cx="3492116" cy="4153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static1.repo.aif.ru/1/f8/588385/c/e254e159cef1428503c8817dfe19282d.jpg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35" r="19691"/>
          <a:stretch/>
        </p:blipFill>
        <p:spPr bwMode="auto">
          <a:xfrm>
            <a:off x="2985464" y="2354771"/>
            <a:ext cx="2952327" cy="3052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http://img-fotki.yandex.ru/get/6112/121447594.127/0_8ddf2_525d9d82_XXXL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4914289" y="4149080"/>
            <a:ext cx="818151" cy="1080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http://i271.photobucket.com/albums/jj121/wespecz/Work%20folder/img_klenoty_zezlo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972456">
            <a:off x="2801455" y="4227129"/>
            <a:ext cx="1944808" cy="580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s://my-hit.org/storage/extimg/FgfwzW4DE8uwGNmLp1aI0buhqqTS_svbAhttpRCZMXKetVzn4iogaHeyapEVjsU-6hhpWQ**_500x500x100.jpg"/>
          <p:cNvPicPr>
            <a:picLocks noChangeAspect="1" noChangeArrowheads="1"/>
          </p:cNvPicPr>
          <p:nvPr/>
        </p:nvPicPr>
        <p:blipFill rotWithShape="1">
          <a:blip r:embed="rId7">
            <a:clrChange>
              <a:clrFrom>
                <a:srgbClr val="FFF8E8"/>
              </a:clrFrom>
              <a:clrTo>
                <a:srgbClr val="FFF8E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54" b="89642"/>
          <a:stretch/>
        </p:blipFill>
        <p:spPr bwMode="auto">
          <a:xfrm>
            <a:off x="2876419" y="1862588"/>
            <a:ext cx="2088232" cy="548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https://upload.wikimedia.org/wikipedia/commons/thumb/5/53/Blason_Vide_Moderne_3D.svg/545px-Blason_Vide_Moderne_3D.svg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9045" y="3429117"/>
            <a:ext cx="795267" cy="1103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://mieczesredniowieczne.pl/wp-content/uploads/2012/10/Saint_George_Emblem.gif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8646" y="3527958"/>
            <a:ext cx="576064" cy="864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2175627" y="908720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b="1" dirty="0">
                <a:solidFill>
                  <a:srgbClr val="FF0000"/>
                </a:solidFill>
                <a:latin typeface="Arial Black" panose="020B0A04020102020204" pitchFamily="34" charset="0"/>
              </a:rPr>
              <a:t>ГЕРБ</a:t>
            </a:r>
          </a:p>
          <a:p>
            <a:pPr algn="ctr"/>
            <a:r>
              <a:rPr lang="ru-RU" sz="2000" b="1" dirty="0">
                <a:solidFill>
                  <a:srgbClr val="FF0000"/>
                </a:solidFill>
                <a:latin typeface="Arial Black" panose="020B0A04020102020204" pitchFamily="34" charset="0"/>
              </a:rPr>
              <a:t>РОССИИ</a:t>
            </a:r>
          </a:p>
        </p:txBody>
      </p:sp>
    </p:spTree>
    <p:extLst>
      <p:ext uri="{BB962C8B-B14F-4D97-AF65-F5344CB8AC3E}">
        <p14:creationId xmlns:p14="http://schemas.microsoft.com/office/powerpoint/2010/main" val="3899615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://hokiloto.com/data_images/56ab973a4a95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008" y="0"/>
            <a:ext cx="9144000" cy="7032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789134" y="893856"/>
            <a:ext cx="15929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ГИМН</a:t>
            </a:r>
          </a:p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РОССИИ</a:t>
            </a:r>
            <a:endParaRPr lang="ru-RU" sz="20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6" name="Picture 4" descr="http://74332-s-013.edusite.ru/images/gimnrf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413" y="1365013"/>
            <a:ext cx="3378529" cy="46967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http://muz-teoretik.ru/wp-content/uploads/2016/02/vidy-ritma-1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3" y="2742837"/>
            <a:ext cx="4549845" cy="33528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://900igr.net/datas/okruzhajuschij-mir/Slavnye-simvoly-RF/0022-022-Rossija-svjaschennaja-nasha-derzhava-Rossija-ljubimaja-nasha-strana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151" b="54457"/>
          <a:stretch/>
        </p:blipFill>
        <p:spPr bwMode="auto">
          <a:xfrm>
            <a:off x="5382433" y="769095"/>
            <a:ext cx="1371203" cy="16652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9" name="Picture 2" descr="http://900igr.net/datas/okruzhajuschij-mir/Slavnye-simvoly-RF/0022-022-Rossija-svjaschennaja-nasha-derzhava-Rossija-ljubimaja-nasha-strana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685" t="53758"/>
          <a:stretch/>
        </p:blipFill>
        <p:spPr bwMode="auto">
          <a:xfrm>
            <a:off x="7020272" y="854943"/>
            <a:ext cx="1204340" cy="149359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" name="ГИМН РОССИИ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87624" y="575692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002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357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://hokiloto.com/data_images/56ab973a4a95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008" y="0"/>
            <a:ext cx="9144000" cy="7032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mirvkartinkah.ru/wp-content/uploads/den-pobedy-na-krasnoi-ploshchadi-0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247" y="1286317"/>
            <a:ext cx="3528392" cy="23756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www.tv2.tomsk.ru/sites/www.tv2.tomsk.ru/files/gim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237183"/>
            <a:ext cx="3600400" cy="24739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http://videocaprice.ru/uploads/images/rossijskij_gimn_gimn_rf_hor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807" y="3711131"/>
            <a:ext cx="3528392" cy="26744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://newslab.ru/images/photo/hloponin/9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6809" y="3765884"/>
            <a:ext cx="3705487" cy="25938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://www.mordovmedia.ru/media/news/54/36254/ad28d13d19cabdc2d26e5dd8ee242439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977" b="10162"/>
          <a:stretch/>
        </p:blipFill>
        <p:spPr bwMode="auto">
          <a:xfrm>
            <a:off x="3203848" y="2348880"/>
            <a:ext cx="3240360" cy="20934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1584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hokiloto.com/data_images/56ab973a4a95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008" y="0"/>
            <a:ext cx="9144000" cy="7032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91680" y="2204864"/>
            <a:ext cx="554461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</a:rPr>
              <a:t>ЗАДАНИЕ </a:t>
            </a:r>
          </a:p>
          <a:p>
            <a:pPr algn="ctr"/>
            <a:r>
              <a:rPr lang="ru-RU" sz="6000" b="1" dirty="0" smtClean="0">
                <a:solidFill>
                  <a:srgbClr val="FF0000"/>
                </a:solidFill>
              </a:rPr>
              <a:t>НА</a:t>
            </a:r>
          </a:p>
          <a:p>
            <a:pPr algn="ctr"/>
            <a:r>
              <a:rPr lang="ru-RU" sz="6000" b="1" dirty="0" smtClean="0">
                <a:solidFill>
                  <a:srgbClr val="FF0000"/>
                </a:solidFill>
              </a:rPr>
              <a:t> ВНИМАНИЕ</a:t>
            </a:r>
            <a:endParaRPr lang="ru-RU" sz="6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2433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http://hokiloto.com/data_images/56ab973a4a95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32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12" descr="http://photos2.meetupstatic.com/photos/event/a/1/0/5/highres_4721221.jpeg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755" y="1182984"/>
            <a:ext cx="2944155" cy="174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http://www.conflicts.rem33.com/images/Tne%20Balkans/war_kosovo_files/image012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2251" y="1182984"/>
            <a:ext cx="2660016" cy="1805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http://kartiny.ucoz.ru/_ph/324/2/460125056.gif?1466611600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504" y="3861048"/>
            <a:ext cx="2808312" cy="154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0" descr="http://mtdata.ru/u25/photo9E5D/20190962167-0/original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861047"/>
            <a:ext cx="3384375" cy="2010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751500" y="2926060"/>
            <a:ext cx="1112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1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372200" y="2988941"/>
            <a:ext cx="1296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2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051720" y="5409448"/>
            <a:ext cx="9686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3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300192" y="5517232"/>
            <a:ext cx="15121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4</a:t>
            </a: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16" name="Picture 10" descr="http://mtdata.ru/u25/photo9E5D/20190962167-0/original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050" y="1560572"/>
            <a:ext cx="4745474" cy="3564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8698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7.40741E-7 L -0.27153 -0.21991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576" y="-10995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://hokiloto.com/data_images/56ab973a4a95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008" y="0"/>
            <a:ext cx="9144000" cy="7032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spbmps.ru/d/317295/d/673212821_7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093672"/>
            <a:ext cx="1767876" cy="2050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://www.votpusk.ru/story/edit/foto/large/37407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6905" y="2181849"/>
            <a:ext cx="1854206" cy="2325911"/>
          </a:xfrm>
          <a:prstGeom prst="rect">
            <a:avLst/>
          </a:prstGeom>
          <a:noFill/>
          <a:extLst/>
        </p:spPr>
      </p:pic>
      <p:pic>
        <p:nvPicPr>
          <p:cNvPr id="7" name="Рисунок 6" descr="http://abali.ru/wp-content/uploads/2010/12/celyabinsky_oblast_gerb.pn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168" y="3344805"/>
            <a:ext cx="1769542" cy="2614386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://www.votpusk.ru/story/edit/foto/large/48362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024" y="4062146"/>
            <a:ext cx="1849011" cy="223774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6" descr="http://www.neoland.ru/images/Norway2.gi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168" y="568045"/>
            <a:ext cx="1711806" cy="2595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1865898"/>
            <a:ext cx="13741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1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466" y="4760098"/>
            <a:ext cx="13681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2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652120" y="1700808"/>
            <a:ext cx="999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3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012160" y="4651998"/>
            <a:ext cx="6390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4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151439" y="4689196"/>
            <a:ext cx="10081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5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287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2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8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4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ttp://hokiloto.com/data_images/56ab973a4a95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008" y="0"/>
            <a:ext cx="9144000" cy="7032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urf.podelise.ru/tw_files2/urls_12/285/d-284509/284509_html_3919247d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211678" y="-1182844"/>
            <a:ext cx="6831578" cy="9250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http://newpix.ru/wp-content/uploads/2013/11/nature_landscapes_07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860" y="421685"/>
            <a:ext cx="3948959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4" descr="http://sf.co.ua/13/05/wallpaper-2791841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8175" y="3284984"/>
            <a:ext cx="4010025" cy="3168352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1030" name="Picture 6" descr="http://www.xa-xa.org/uploads/posts/2011-12/thumbs/1323423132_1323097457_0_76df9_883d25b3_xl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507" y="3284984"/>
            <a:ext cx="3916312" cy="31634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-fotki.yandex.ru/get/9313/86441892.533/0_c3cb6_8d76f221_XL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1096" y="260648"/>
            <a:ext cx="3987104" cy="30243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s://img-fotki.yandex.ru/get/15511/200418627.59/0_117951_180b1976_orig.png"/>
          <p:cNvPicPr/>
          <p:nvPr/>
        </p:nvPicPr>
        <p:blipFill>
          <a:blip r:embed="rId10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029490"/>
            <a:ext cx="7272808" cy="2736304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6" name="Прямоугольник 5"/>
          <p:cNvSpPr/>
          <p:nvPr/>
        </p:nvSpPr>
        <p:spPr>
          <a:xfrm>
            <a:off x="1658759" y="3244334"/>
            <a:ext cx="59747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МЫ ГОРДИМСЯ ТОБОЙ,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РОССИЯ!</a:t>
            </a:r>
            <a:endParaRPr lang="ru-RU" sz="24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2" name="Rossiya_-_Pesnya_o_Rossii_(iPlayer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002324" y="589483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9617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4627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://hokiloto.com/data_images/56ab973a4a95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008" y="0"/>
            <a:ext cx="9144000" cy="7032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www.playing-field.ru/img/2015/052216/4749321"/>
          <p:cNvPicPr>
            <a:picLocks noChangeAspect="1" noChangeArrowheads="1" noCrop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339736"/>
            <a:ext cx="2376264" cy="1831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6" descr="http://www.playcast.ru/uploads/2016/11/10/20483132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058180"/>
            <a:ext cx="3168352" cy="2266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www.gifki.org/data/media/678/golub-animatsionnaya-kartinka-0036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223088"/>
            <a:ext cx="2232248" cy="179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://www.gif.ovh/Ukrainian-gif/%D0%9B%D0%B5%D0%B1%D0%B5%D0%B4%D1%8C%20Gif/%D0%9B%D0%B5%D0%B1%D0%B5%D0%B4%D1%8C%20Gif%20(2)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5" y="1058180"/>
            <a:ext cx="2520280" cy="1794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://www.playcast.ru/uploads/2016/12/24/21016558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5" y="2031937"/>
            <a:ext cx="2585541" cy="2585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439652" y="2852936"/>
            <a:ext cx="1296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1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28184" y="2694076"/>
            <a:ext cx="16561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2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11560" y="5255430"/>
            <a:ext cx="1296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3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44208" y="5609373"/>
            <a:ext cx="15841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4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067944" y="4725144"/>
            <a:ext cx="13681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5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919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2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8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4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4.44444E-6 L -0.23629 0.23311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23" y="11644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://www.zwalls.ru/pic/201310/1024x600/zwalls.ru-2115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56" r="5439" b="22574"/>
          <a:stretch/>
        </p:blipFill>
        <p:spPr bwMode="auto">
          <a:xfrm>
            <a:off x="0" y="7936"/>
            <a:ext cx="9143999" cy="68500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12" descr="http://ru.stockfresh.com/thumbs/olgacov/2637949_%D0%B2%D0%B5%D0%BA%D1%82%D0%BE%D1%80%D0%B0-%D1%8D%D1%81%D0%BA%D0%B8%D0%B7-%D0%9C%D0%BE%D1%81%D0%BA%D0%B2%D0%B0-%D0%9A%D1%80%D0%B5%D0%BC%D0%BB%D1%8C-%D0%A0%D0%BE%D1%81%D1%81%D0%B8%D1%8F-%D0%B1%D0%B0%D1%88%D0%BD%D0%B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14" descr="http://ru.stockfresh.com/thumbs/olgacov/2637949_%D0%B2%D0%B5%D0%BA%D1%82%D0%BE%D1%80%D0%B0-%D1%8D%D1%81%D0%BA%D0%B8%D0%B7-%D0%9C%D0%BE%D1%81%D0%BA%D0%B2%D0%B0-%D0%9A%D1%80%D0%B5%D0%BC%D0%BB%D1%8C-%D0%A0%D0%BE%D1%81%D1%81%D0%B8%D1%8F-%D0%B1%D0%B0%D1%88%D0%BD%D0%B8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16" descr="http://ru.stockfresh.com/thumbs/olgacov/2637949_%D0%B2%D0%B5%D0%BA%D1%82%D0%BE%D1%80%D0%B0-%D1%8D%D1%81%D0%BA%D0%B8%D0%B7-%D0%9C%D0%BE%D1%81%D0%BA%D0%B2%D0%B0-%D0%9A%D1%80%D0%B5%D0%BC%D0%BB%D1%8C-%D0%A0%D0%BE%D1%81%D1%81%D0%B8%D1%8F-%D0%B1%D0%B0%D1%88%D0%BD%D0%B8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40" name="Picture 20" descr="http://shkola-abv.ru/images/parovozik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67"/>
          <a:stretch/>
        </p:blipFill>
        <p:spPr bwMode="auto">
          <a:xfrm>
            <a:off x="4067944" y="3949497"/>
            <a:ext cx="1648075" cy="75238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4" name="Picture 24" descr="http://s3.rimg.info/7e6fe7a1f763167080db7eac5fb2b795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635312">
            <a:off x="3165054" y="2386769"/>
            <a:ext cx="1165815" cy="1165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52" name="Picture 32" descr="http://img1.joyreactor.cc/pics/post/%D0%B3%D0%B8%D1%84%D0%BA%D0%B8-%D0%B2%D0%B5%D0%BB%D0%BE%D1%81%D0%B8%D0%BF%D0%B5%D0%B4%D0%B8%D1%81%D1%82-%D0%B2%D0%B5%D0%BB%D0%BE-%D0%BF%D0%B5%D1%81%D0%BE%D1%87%D0%BD%D0%B8%D1%86%D0%B0-1497605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2271200"/>
            <a:ext cx="1224136" cy="12584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http://img1.liveinternet.ru/images/attach/c/4/122/738/122738071_12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591" y="4780724"/>
            <a:ext cx="1732113" cy="1931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6" descr="http://sunveter.ru/uploads/posts/2013-07/1372788580_samolet5.gif"/>
          <p:cNvPicPr>
            <a:picLocks noChangeAspect="1" noChangeArrowheads="1" noCrop="1"/>
          </p:cNvPicPr>
          <p:nvPr/>
        </p:nvPicPr>
        <p:blipFill>
          <a:blip r:embed="rId7" cstate="print">
            <a:clrChange>
              <a:clrFrom>
                <a:srgbClr val="DFEFF7"/>
              </a:clrFrom>
              <a:clrTo>
                <a:srgbClr val="DFEF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0085" y="465138"/>
            <a:ext cx="1465950" cy="8039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6" descr="http://s2.rimg.info/2fd98ada75ab2c66ed953bec7bcaca35.gif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2866" y="3245753"/>
            <a:ext cx="1209675" cy="1114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0" descr="http://www.playcast.ru/uploads/2016/03/18/17878802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5661248"/>
            <a:ext cx="2376264" cy="796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8" descr="http://cdn.forum.worldofwarships.ru/wows/ru/profile/73/45/99/photo-1994573-57168cf6.gif?_r=1461095674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52" y="2018530"/>
            <a:ext cx="1809750" cy="1047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2" descr="http://vamotkrytka.ru/_ph/71/2/446989637.gif"/>
          <p:cNvPicPr>
            <a:picLocks noChangeAspect="1" noChangeArrowheads="1" noCrop="1"/>
          </p:cNvPicPr>
          <p:nvPr/>
        </p:nvPicPr>
        <p:blipFill>
          <a:blip r:embed="rId11">
            <a:clrChange>
              <a:clrFrom>
                <a:srgbClr val="AAC28A"/>
              </a:clrFrom>
              <a:clrTo>
                <a:srgbClr val="AAC28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7861" y="2149767"/>
            <a:ext cx="2073830" cy="13825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http://oposter.ru/img.php?url=http://cs7066.vk.me/c540105/v540105409/186bf/H-a6hHaan1s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5014" y="1015188"/>
            <a:ext cx="1241886" cy="8286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54" name="Picture 34" descr="http://i269.photobucket.com/albums/jj43/comentarioshi5/gifs-animados/Transportes/Globos/globo03.gif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9811" y="660925"/>
            <a:ext cx="898700" cy="1216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6740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4fe58e89651515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99240" y="5641503"/>
            <a:ext cx="609600" cy="609600"/>
          </a:xfrm>
        </p:spPr>
      </p:pic>
      <p:pic>
        <p:nvPicPr>
          <p:cNvPr id="3074" name="Picture 2" descr="http://hokiloto.com/data_images/56ab973a4a95b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008" y="0"/>
            <a:ext cx="9144000" cy="7032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img-4.photosight.ru/0c2/5689168_large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612" y="1245785"/>
            <a:ext cx="6984775" cy="50405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6" name="Picture 2" descr="http://www.phototopic.ru/imagepost/Igor%20Zenin/foto%20Igor%20Zenin%20(23)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612" y="1258542"/>
            <a:ext cx="6984775" cy="50278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7" name="Picture 2" descr="http://kuzenkovd.ru/wp-content/uploads/2011/10/YUtanovka_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3653" y="1240921"/>
            <a:ext cx="6984774" cy="50278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8" name="Picture 2" descr="http://www.disfo.ru/uploadc/portfolio/KE/jDpeBuAT_800x800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613" y="1245785"/>
            <a:ext cx="6984774" cy="50278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3" name="Picture 2" descr="http://www.motto.net.ua/pic/201209/1024x600/motto.net.ua-13901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625" y="1240921"/>
            <a:ext cx="6984773" cy="50101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4" name="Picture 2" descr="http://img.mota.ru/upload/wallpapers/2010/12/12/10/04/23385/mota_ru_0121205-1920x1080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597" y="1223509"/>
            <a:ext cx="7018790" cy="50450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5" name="Picture 2" descr="http://www.fresher.ru/images5/o-rossii-s-lyubovyu/big/1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624" y="1219544"/>
            <a:ext cx="6984774" cy="517913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6" name="Picture 8" descr="http://cs627526.vk.me/v627526198/13b69/g0LxkuaLntk.j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597" y="1219544"/>
            <a:ext cx="6998801" cy="51782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8" name="Picture 2" descr="http://333v.ru/uploads/61/618d7a43f0b237930b1224c27b788806.jpg"/>
          <p:cNvPicPr/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613" y="1180449"/>
            <a:ext cx="6984773" cy="52182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9" name="Picture 2" descr="http://www.nastol.com.ua/pic/201406/1920x1200/nastol.com.ua-100932.jp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613" y="1180449"/>
            <a:ext cx="7004762" cy="51751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0" name="Picture 2" descr="http://img1.liveinternet.ru/images/attach/b/4/104/39/104039949_large_33_1.jp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614" y="1189800"/>
            <a:ext cx="7004762" cy="520887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1" name="Picture 4" descr="http://parnasse.ru/images/photos/medium/article296318.jp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624" y="1180449"/>
            <a:ext cx="7024751" cy="52016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2" name="Picture 2" descr="http://333v.ru/uploads/0b/0b88dc8edb7d35ca93580fcf08d3ae9e.jp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614" y="1189799"/>
            <a:ext cx="7092786" cy="520887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3" name="Picture 2" descr="http://russianpoetry.ru/images/photos/medium/article58798.jp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3653" y="1201441"/>
            <a:ext cx="7098747" cy="51972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0" name="Picture 2" descr="http://goodfons.ru/_ph/115/16103303.jp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624" y="1185081"/>
            <a:ext cx="7112776" cy="52135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076" name="Picture 4" descr="http://buziza.ru/g/16/stremlenie_v_vys_1920x1200.jp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0456" y="1145708"/>
            <a:ext cx="7132764" cy="52182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4" name="Picture 4" descr="http://detsad-kitty.ru/uploads/posts/2011-09/1315240633_0050-050-chto-zhe-na-svete-luchshe-i-krashe.jp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636" y="1150873"/>
            <a:ext cx="3601905" cy="24953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078" name="Picture 6" descr="http://life-move.ru/wp-content/uploads/2014/05/xcO_MKIA9Cg.jp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6838" y="1150873"/>
            <a:ext cx="3627403" cy="25205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6" name="Picture 4" descr="http://izhlife.ru/uploads/posts/newsimg/imgs-133475.jp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643" y="3671396"/>
            <a:ext cx="3516178" cy="27948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7" name="Picture 6" descr="http://www.detkitoys.ru/upload/articles/articles499.jp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1995" y="3622594"/>
            <a:ext cx="3686949" cy="28297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8" name="Picture 6" descr="http://www.stihi.ru/pics/2014/01/17/13192.jp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217" y="1178090"/>
            <a:ext cx="7143580" cy="52305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9" name="Picture 4" descr="http://cosmicthings.ru/uploads/images/e/t/o/eto_moja_rodina_eto_moja_rodina_u.jp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636" y="1139767"/>
            <a:ext cx="7229308" cy="52653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0" name="Picture 2" descr="http://cdn.fishki.net/upload/post/201507/02/1584458/1_1411716234_047.jp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637" y="1150872"/>
            <a:ext cx="7201996" cy="525774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1" name="Picture 2" descr="http://topdizayn.com.ua/uploads/posts/2014-08/1408855913_letnyaya-pora.gif"/>
          <p:cNvPicPr>
            <a:picLocks noChangeAspect="1" noChangeArrowheads="1" noCrop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637" y="1156063"/>
            <a:ext cx="7201996" cy="52259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2" name="Picture 2" descr="http://mme51.tstu.ru/web/bi2009/morgacheva_bi-11/images/1236740359_b.jp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357" y="1102313"/>
            <a:ext cx="7282883" cy="536396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3" name="Picture 2" descr="http://333v.ru/uploads/2f/2f891bbbe8236f2d9a2be5a04569ccaf.jpg"/>
          <p:cNvPicPr>
            <a:picLocks noChangeAspect="1" noChangeArrowheads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357" y="1102313"/>
            <a:ext cx="7282883" cy="53499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026" name="Picture 2" descr="http://www.playcast.ru/uploads/2015/08/15/14693881.gif"/>
          <p:cNvPicPr>
            <a:picLocks noChangeAspect="1" noChangeArrowheads="1" noCrop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357" y="1102676"/>
            <a:ext cx="7282884" cy="53636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028" name="Picture 4" descr="http://www.playcast.ru/uploads/2015/01/27/11807649.gif"/>
          <p:cNvPicPr>
            <a:picLocks noChangeAspect="1" noChangeArrowheads="1" noCrop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569" y="1089592"/>
            <a:ext cx="7309671" cy="53499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030" name="Picture 6" descr="http://f3.s.qip.ru/LHJwj8d8.jp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570" y="1102676"/>
            <a:ext cx="7309670" cy="53369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032" name="Picture 8" descr="http://kartiny.ucoz.ru/_ph/133/2/469993519.gif?1465839988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569" y="1091675"/>
            <a:ext cx="7309672" cy="53746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034" name="Picture 10" descr="http://www.motto.net.ua/pic/201209/1920x1200/motto.net.ua-3786.jpg"/>
          <p:cNvPicPr>
            <a:picLocks noChangeAspect="1" noChangeArrowheads="1"/>
          </p:cNvPicPr>
          <p:nvPr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989" y="1089593"/>
            <a:ext cx="7311251" cy="49876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7" name="Picture 4" descr="http://www.hisaradosti.com/wp-content/uploads/2013/07/shutterstock_101792287.jpg"/>
          <p:cNvPicPr>
            <a:picLocks noChangeAspect="1" noChangeArrowheads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568" y="1089592"/>
            <a:ext cx="7309672" cy="53766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036" name="Picture 12" descr="http://spb.1gs.ru/img/spb_b_169007.jpg"/>
          <p:cNvPicPr>
            <a:picLocks noChangeAspect="1" noChangeArrowheads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568" y="1089592"/>
            <a:ext cx="7309672" cy="53766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038" name="Picture 14" descr="http://gazetazp.ru/arhiv/2011/57/pic/9-1.jpg"/>
          <p:cNvPicPr>
            <a:picLocks noChangeAspect="1" noChangeArrowheads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989" y="1061664"/>
            <a:ext cx="7311251" cy="54046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040" name="Picture 16" descr="http://tbn-tv.ru/lady/files/2016/04/deti48-1.jpg"/>
          <p:cNvPicPr>
            <a:picLocks noChangeAspect="1" noChangeArrowheads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568" y="1050721"/>
            <a:ext cx="7294375" cy="54155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042" name="Picture 18" descr="http://odvas.ru/_ph/106/2/323582067.gif"/>
          <p:cNvPicPr>
            <a:picLocks noChangeAspect="1" noChangeArrowheads="1" noCrop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989" y="1050721"/>
            <a:ext cx="7311252" cy="54155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044" name="Picture 20" descr="http://shuwany.ru/wp-content/uploads/2012/09/%23U0440%23U0430%23U0434%23U043e%23U0441%23U0442%23U044c.jpeg"/>
          <p:cNvPicPr>
            <a:picLocks noChangeAspect="1" noChangeArrowheads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012" y="1050722"/>
            <a:ext cx="7302229" cy="54125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43" name="Picture 2" descr="http://free-soft.su/wp-content/uploads/2012/07/ss_chimeclock.jpg"/>
          <p:cNvPicPr>
            <a:picLocks noChangeAspect="1" noChangeArrowheads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989" y="1050721"/>
            <a:ext cx="7295954" cy="54155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44" name="Picture 2" descr="http://searchfoto.ru/img/BcEBEkAgEAXQE2nDJtzmSxMKjTYzbu-9TSTPRCXh_XCViA9NrEnqA_VU2k8EXyhvt9yFrHdgN0zjYPTInpde6653aFczLRasjhx-.jpg"/>
          <p:cNvPicPr>
            <a:picLocks noChangeAspect="1" noChangeArrowheads="1"/>
          </p:cNvPicPr>
          <p:nvPr/>
        </p:nvPicPr>
        <p:blipFill rotWithShape="1">
          <a:blip r:embed="rId45" cstate="print">
            <a:clrChange>
              <a:clrFrom>
                <a:srgbClr val="26511C"/>
              </a:clrFrom>
              <a:clrTo>
                <a:srgbClr val="26511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25" r="12703"/>
          <a:stretch/>
        </p:blipFill>
        <p:spPr bwMode="auto">
          <a:xfrm flipH="1">
            <a:off x="891538" y="3978364"/>
            <a:ext cx="1949050" cy="24612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4fe58e896515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90456" y="5709922"/>
            <a:ext cx="609600" cy="609600"/>
          </a:xfrm>
          <a:prstGeom prst="rect">
            <a:avLst/>
          </a:prstGeom>
        </p:spPr>
      </p:pic>
      <p:pic>
        <p:nvPicPr>
          <p:cNvPr id="46" name="Picture 2" descr="http://sloby.3dn.ru/_ld/22/2236.jpg"/>
          <p:cNvPicPr>
            <a:picLocks noChangeAspect="1" noChangeArrowheads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728" y="1046996"/>
            <a:ext cx="7419853" cy="53925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http://photo.elsoar.com/wp-content/images/Planet-Earth-Awesome-Image-I.jpg"/>
          <p:cNvPicPr>
            <a:picLocks noChangeAspect="1" noChangeArrowheads="1"/>
          </p:cNvPicPr>
          <p:nvPr/>
        </p:nvPicPr>
        <p:blipFill>
          <a:blip r:embed="rId4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5682" y="984263"/>
            <a:ext cx="6402985" cy="56496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2" descr="https://im0-tub-ru.yandex.net/i?id=57e88ec4454279250a57cd8cff465afd&amp;n=33&amp;h=215&amp;w=327"/>
          <p:cNvPicPr>
            <a:picLocks noChangeAspect="1" noChangeArrowheads="1"/>
          </p:cNvPicPr>
          <p:nvPr/>
        </p:nvPicPr>
        <p:blipFill>
          <a:blip r:embed="rId4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4865" y="2348500"/>
            <a:ext cx="775674" cy="5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4" descr="http://333v.ru/uploads/0e/0ebe98720af0e9886a4f5902743599cc.jpg"/>
          <p:cNvPicPr>
            <a:picLocks noChangeAspect="1" noChangeArrowheads="1"/>
          </p:cNvPicPr>
          <p:nvPr/>
        </p:nvPicPr>
        <p:blipFill rotWithShape="1">
          <a:blip r:embed="rId4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28" t="-1" r="6836" b="-12101"/>
          <a:stretch/>
        </p:blipFill>
        <p:spPr bwMode="auto">
          <a:xfrm>
            <a:off x="4566040" y="2367547"/>
            <a:ext cx="685591" cy="739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6" descr="http://4.bp.blogspot.com/-t9-Pz2DhKW0/VXHxQe0MXgI/AAAAAAAABss/PrIAH6kzLgI/s1600/happy_baby.jpg"/>
          <p:cNvPicPr>
            <a:picLocks noChangeAspect="1" noChangeArrowheads="1"/>
          </p:cNvPicPr>
          <p:nvPr/>
        </p:nvPicPr>
        <p:blipFill rotWithShape="1">
          <a:blip r:embed="rId5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10" t="8897" r="43267" b="12960"/>
          <a:stretch/>
        </p:blipFill>
        <p:spPr bwMode="auto">
          <a:xfrm>
            <a:off x="4247510" y="3244486"/>
            <a:ext cx="594974" cy="704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8" descr="http://maryklev000.35photo.ru/photos/20100703/157771.jpg"/>
          <p:cNvPicPr>
            <a:picLocks noChangeAspect="1" noChangeArrowheads="1"/>
          </p:cNvPicPr>
          <p:nvPr/>
        </p:nvPicPr>
        <p:blipFill>
          <a:blip r:embed="rId5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3491" y="3222187"/>
            <a:ext cx="774153" cy="897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10" descr="http://www.eparhia.ru/www/_video/Gallery/142915-001_b.jpg"/>
          <p:cNvPicPr>
            <a:picLocks noChangeAspect="1" noChangeArrowheads="1"/>
          </p:cNvPicPr>
          <p:nvPr/>
        </p:nvPicPr>
        <p:blipFill rotWithShape="1">
          <a:blip r:embed="rId5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5" t="25538" r="5134" b="4140"/>
          <a:stretch/>
        </p:blipFill>
        <p:spPr bwMode="auto">
          <a:xfrm>
            <a:off x="4403782" y="1515019"/>
            <a:ext cx="1106786" cy="564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12" descr="https://pixabay.com/static/uploads/photo/2015/05/20/16/51/bike-775799_960_720.jpg"/>
          <p:cNvPicPr>
            <a:picLocks noChangeAspect="1" noChangeArrowheads="1"/>
          </p:cNvPicPr>
          <p:nvPr/>
        </p:nvPicPr>
        <p:blipFill>
          <a:blip r:embed="rId5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2437" y="2348500"/>
            <a:ext cx="918102" cy="612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14" descr="http://www.alekseykalugin.ru/blog/wp-content/uploads/2014/09/%D0%B4%D0%B5%D1%82%D0%B8-%D0%BF%D0%B0%D1%82%D1%80%D0%B8%D0%BE%D1%82%D1%8B.jpg"/>
          <p:cNvPicPr>
            <a:picLocks noChangeAspect="1" noChangeArrowheads="1"/>
          </p:cNvPicPr>
          <p:nvPr/>
        </p:nvPicPr>
        <p:blipFill>
          <a:blip r:embed="rId5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26302">
            <a:off x="3154273" y="2951971"/>
            <a:ext cx="888259" cy="910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16" descr="http://alltalants.ru/wp-content/img/030.jpg"/>
          <p:cNvPicPr>
            <a:picLocks noChangeAspect="1" noChangeArrowheads="1"/>
          </p:cNvPicPr>
          <p:nvPr/>
        </p:nvPicPr>
        <p:blipFill rotWithShape="1">
          <a:blip r:embed="rId5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6" r="13804"/>
          <a:stretch/>
        </p:blipFill>
        <p:spPr bwMode="auto">
          <a:xfrm>
            <a:off x="6210247" y="3059415"/>
            <a:ext cx="999335" cy="947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2883637" y="4150851"/>
            <a:ext cx="47359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Я ЛЮБЛЮ РОССИЮ</a:t>
            </a:r>
            <a:endParaRPr lang="ru-RU" sz="36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8086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8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4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6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90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200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0"/>
                            </p:stCondLst>
                            <p:childTnLst>
                              <p:par>
                                <p:cTn id="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3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800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1000"/>
                            </p:stCondLst>
                            <p:childTnLst>
                              <p:par>
                                <p:cTn id="69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7000"/>
                            </p:stCondLst>
                            <p:childTnLst>
                              <p:par>
                                <p:cTn id="7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2000"/>
                            </p:stCondLst>
                            <p:childTnLst>
                              <p:par>
                                <p:cTn id="8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5000"/>
                            </p:stCondLst>
                            <p:childTnLst>
                              <p:par>
                                <p:cTn id="8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3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3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8000"/>
                            </p:stCondLst>
                            <p:childTnLst>
                              <p:par>
                                <p:cTn id="9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7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27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7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3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3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3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3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3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73000"/>
                            </p:stCondLst>
                            <p:childTnLst>
                              <p:par>
                                <p:cTn id="114" presetID="42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3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78000"/>
                            </p:stCondLst>
                            <p:childTnLst>
                              <p:par>
                                <p:cTn id="120" presetID="42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3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82500"/>
                            </p:stCondLst>
                            <p:childTnLst>
                              <p:par>
                                <p:cTn id="126" presetID="42" presetClass="entr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90000"/>
                            </p:stCondLst>
                            <p:childTnLst>
                              <p:par>
                                <p:cTn id="132" presetID="42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97000"/>
                            </p:stCondLst>
                            <p:childTnLst>
                              <p:par>
                                <p:cTn id="1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5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02000"/>
                            </p:stCondLst>
                            <p:childTnLst>
                              <p:par>
                                <p:cTn id="144" presetID="42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09000"/>
                            </p:stCondLst>
                            <p:childTnLst>
                              <p:par>
                                <p:cTn id="1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12000"/>
                            </p:stCondLst>
                            <p:childTnLst>
                              <p:par>
                                <p:cTn id="15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5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117000"/>
                            </p:stCondLst>
                            <p:childTnLst>
                              <p:par>
                                <p:cTn id="16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5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122000"/>
                            </p:stCondLst>
                            <p:childTnLst>
                              <p:par>
                                <p:cTn id="16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" dur="5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127000"/>
                            </p:stCondLst>
                            <p:childTnLst>
                              <p:par>
                                <p:cTn id="174" presetID="42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3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" dur="3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3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131500"/>
                            </p:stCondLst>
                            <p:childTnLst>
                              <p:par>
                                <p:cTn id="180" presetID="42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3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3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3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136000"/>
                            </p:stCondLst>
                            <p:childTnLst>
                              <p:par>
                                <p:cTn id="186" presetID="42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3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9" dur="3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3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140500"/>
                            </p:stCondLst>
                            <p:childTnLst>
                              <p:par>
                                <p:cTn id="192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30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5" dur="3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3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144500"/>
                            </p:stCondLst>
                            <p:childTnLst>
                              <p:par>
                                <p:cTn id="198" presetID="42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30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1" dur="30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30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149000"/>
                            </p:stCondLst>
                            <p:childTnLst>
                              <p:par>
                                <p:cTn id="204" presetID="42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30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7" dur="3000" fill="hold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3000" fill="hold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154000"/>
                            </p:stCondLst>
                            <p:childTnLst>
                              <p:par>
                                <p:cTn id="210" presetID="42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300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3" dur="30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30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159000"/>
                            </p:stCondLst>
                            <p:childTnLst>
                              <p:par>
                                <p:cTn id="216" presetID="42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3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9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3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4" dur="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164000"/>
                            </p:stCondLst>
                            <p:childTnLst>
                              <p:par>
                                <p:cTn id="227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5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171000"/>
                            </p:stCondLst>
                            <p:childTnLst>
                              <p:par>
                                <p:cTn id="231" presetID="22" presetClass="entr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3" dur="5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4" fill="hold">
                            <p:stCondLst>
                              <p:cond delay="178000"/>
                            </p:stCondLst>
                            <p:childTnLst>
                              <p:par>
                                <p:cTn id="2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7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180000"/>
                            </p:stCondLst>
                            <p:childTnLst>
                              <p:par>
                                <p:cTn id="2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1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182000"/>
                            </p:stCondLst>
                            <p:childTnLst>
                              <p:par>
                                <p:cTn id="2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5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>
                            <p:stCondLst>
                              <p:cond delay="184000"/>
                            </p:stCondLst>
                            <p:childTnLst>
                              <p:par>
                                <p:cTn id="2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9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186000"/>
                            </p:stCondLst>
                            <p:childTnLst>
                              <p:par>
                                <p:cTn id="25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3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188000"/>
                            </p:stCondLst>
                            <p:childTnLst>
                              <p:par>
                                <p:cTn id="2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7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8" fill="hold">
                            <p:stCondLst>
                              <p:cond delay="190000"/>
                            </p:stCondLst>
                            <p:childTnLst>
                              <p:par>
                                <p:cTn id="25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1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192000"/>
                            </p:stCondLst>
                            <p:childTnLst>
                              <p:par>
                                <p:cTn id="26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5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6" fill="hold">
                            <p:stCondLst>
                              <p:cond delay="194000"/>
                            </p:stCondLst>
                            <p:childTnLst>
                              <p:par>
                                <p:cTn id="267" presetID="53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9" dur="5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5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1" dur="5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27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4" fill="hold">
                      <p:stCondLst>
                        <p:cond delay="0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7" dur="22529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27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" name="Георгий Струве - У моей России длинные косички (minus)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47664" y="5229200"/>
            <a:ext cx="609600" cy="609600"/>
          </a:xfrm>
        </p:spPr>
      </p:pic>
      <p:sp>
        <p:nvSpPr>
          <p:cNvPr id="4" name="AutoShape 2" descr="https://im0-tub-ru.yandex.net/i?id=e46ca4cf4de33983b78b66f995028326-l&amp;n=1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Picture 2" descr="http://hokiloto.com/data_images/56ab973a4a95b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008" y="0"/>
            <a:ext cx="9144000" cy="7032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utoShape 4" descr="https://im0-tub-ru.yandex.net/i?id=e46ca4cf4de33983b78b66f995028326-l&amp;n=13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Picture 2" descr="http://yasobe.ru/images/uploaded/7b292d41f5e003c38e8137c4fbe7e993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315" y="908720"/>
            <a:ext cx="7567354" cy="56612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Наталья\Pictures\61668_html_14abaa06.pn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6973" y="2267634"/>
            <a:ext cx="3996038" cy="27455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9003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937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hokiloto.com/data_images/56ab973a4a95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008" y="0"/>
            <a:ext cx="9144000" cy="7032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79884" y="1772816"/>
            <a:ext cx="633670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/>
              <a:t>СПАСИБО </a:t>
            </a:r>
          </a:p>
          <a:p>
            <a:pPr algn="ctr"/>
            <a:r>
              <a:rPr lang="ru-RU" sz="5400" b="1" dirty="0" smtClean="0"/>
              <a:t>ЗА </a:t>
            </a:r>
          </a:p>
          <a:p>
            <a:pPr algn="ctr"/>
            <a:r>
              <a:rPr lang="ru-RU" sz="5400" b="1" dirty="0" smtClean="0"/>
              <a:t>ВНИМАНИЕ</a:t>
            </a:r>
            <a:endParaRPr lang="ru-RU" sz="5400" b="1" dirty="0"/>
          </a:p>
        </p:txBody>
      </p:sp>
    </p:spTree>
    <p:extLst>
      <p:ext uri="{BB962C8B-B14F-4D97-AF65-F5344CB8AC3E}">
        <p14:creationId xmlns:p14="http://schemas.microsoft.com/office/powerpoint/2010/main" val="1438115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hokiloto.com/data_images/56ab973a4a95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008" y="0"/>
            <a:ext cx="9144000" cy="7032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playcast.ru/uploads/2015/05/30/13795469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588" y="908720"/>
            <a:ext cx="7272808" cy="55446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030" name="Picture 6" descr="http://www.meteoprog.ua/pictures/news_v_2/fc8ff1d4f3128c9ebfd3ea00b0af1b37.jpg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588" y="908720"/>
            <a:ext cx="7272808" cy="55446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032" name="Picture 8" descr="http://www.playcast.ru/uploads/2016/10/31/20370061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588" y="908720"/>
            <a:ext cx="7272808" cy="55446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034" name="Picture 10" descr="http://img-fotki.yandex.ru/get/9930/248619660.1/0_105191_2933ec18_XL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588" y="908720"/>
            <a:ext cx="7272808" cy="55446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331061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" descr="http://hokiloto.com/data_images/56ab973a4a95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008" y="0"/>
            <a:ext cx="9144000" cy="7032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4" descr="http://i069.radikal.ru/1205/d7/7b0d3ec2cece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 descr="http://www.kriosib.ru/upload/map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412" y="692696"/>
            <a:ext cx="8064896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2" descr="http://www.look.com.ua/download.php?file=201410/1920x1080/look.com.ua-111332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628050"/>
            <a:ext cx="1915653" cy="16844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" name="Рисунок 13" descr="http://cs3.livemaster.ru/zhurnalfoto/b/4/8/151203092112.gif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0990" y="404664"/>
            <a:ext cx="2034028" cy="15841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" name="Picture 6" descr="http://i069.radikal.ru/1205/d7/7b0d3ec2cece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5496" y="2202738"/>
            <a:ext cx="3325605" cy="2710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Рисунок 15" descr="http://www.playcast.ru/uploads/2014/05/19/8650686.gif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3968" y="4913043"/>
            <a:ext cx="2001345" cy="16357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7" name="Рисунок 16" descr="http://img-fotki.yandex.ru/get/5900/irisha2040.c/0_4a35a_20b46972_orig.jpg"/>
          <p:cNvPicPr/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6" t="2587" r="2557" b="4279"/>
          <a:stretch/>
        </p:blipFill>
        <p:spPr bwMode="auto">
          <a:xfrm>
            <a:off x="6650614" y="2824650"/>
            <a:ext cx="2063874" cy="16844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8" name="Picture 2" descr="http://900igr.net/datai/okruzhajuschij-mir/Forma-Zemli/0013-018-Storony-gorizonta.jpg"/>
          <p:cNvPicPr>
            <a:picLocks noChangeAspect="1" noChangeArrowheads="1"/>
          </p:cNvPicPr>
          <p:nvPr/>
        </p:nvPicPr>
        <p:blipFill rotWithShape="1"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00" t="2549" r="52512" b="67710"/>
          <a:stretch/>
        </p:blipFill>
        <p:spPr bwMode="auto">
          <a:xfrm>
            <a:off x="5076056" y="1124574"/>
            <a:ext cx="1296144" cy="1256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900igr.net/datai/okruzhajuschij-mir/Forma-Zemli/0013-018-Storony-gorizonta.jpg"/>
          <p:cNvPicPr>
            <a:picLocks noChangeAspect="1" noChangeArrowheads="1"/>
          </p:cNvPicPr>
          <p:nvPr/>
        </p:nvPicPr>
        <p:blipFill rotWithShape="1"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646" r="70334" b="19416"/>
          <a:stretch/>
        </p:blipFill>
        <p:spPr bwMode="auto">
          <a:xfrm>
            <a:off x="851809" y="3557890"/>
            <a:ext cx="1435153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http://900igr.net/datai/okruzhajuschij-mir/Forma-Zemli/0013-018-Storony-gorizonta.jpg"/>
          <p:cNvPicPr>
            <a:picLocks noChangeAspect="1" noChangeArrowheads="1"/>
          </p:cNvPicPr>
          <p:nvPr/>
        </p:nvPicPr>
        <p:blipFill rotWithShape="1"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59" t="73692" r="22002" b="1"/>
          <a:stretch/>
        </p:blipFill>
        <p:spPr bwMode="auto">
          <a:xfrm>
            <a:off x="5045789" y="4696361"/>
            <a:ext cx="1499048" cy="13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http://900igr.net/datai/okruzhajuschij-mir/Forma-Zemli/0013-018-Storony-gorizonta.jpg"/>
          <p:cNvPicPr>
            <a:picLocks noChangeAspect="1" noChangeArrowheads="1"/>
          </p:cNvPicPr>
          <p:nvPr/>
        </p:nvPicPr>
        <p:blipFill rotWithShape="1"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84" t="25048" b="46486"/>
          <a:stretch/>
        </p:blipFill>
        <p:spPr bwMode="auto">
          <a:xfrm flipH="1">
            <a:off x="7524328" y="2564904"/>
            <a:ext cx="1469308" cy="1101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3243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000"/>
                            </p:stCondLst>
                            <p:childTnLst>
                              <p:par>
                                <p:cTn id="37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hokiloto.com/data_images/56ab973a4a95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008" y="0"/>
            <a:ext cx="9144000" cy="7032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2" descr="http://mtdata.ru/u7/photo82D2/20066875006-0/original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01" b="2645"/>
          <a:stretch/>
        </p:blipFill>
        <p:spPr bwMode="auto">
          <a:xfrm>
            <a:off x="611560" y="908720"/>
            <a:ext cx="7992888" cy="54726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8" name="Стрелка вправо 7"/>
          <p:cNvSpPr/>
          <p:nvPr/>
        </p:nvSpPr>
        <p:spPr>
          <a:xfrm rot="1553975">
            <a:off x="4391570" y="1520608"/>
            <a:ext cx="908994" cy="371997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7890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https://im0-tub-ru.yandex.net/i?id=d2ea76d1e99a0caffe1ef040c84be6b0-l&amp;n=1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s://im0-tub-ru.yandex.net/i?id=d2ea76d1e99a0caffe1ef040c84be6b0-l&amp;n=13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https://filed8-1.my.mail.ru/pic?url=http%3A%2F%2Fmy.mail.ru%2F%2B%2Fvideo%2Furl%2Fsc01%2F573247176168178244&amp;mw=&amp;mh=&amp;sig=e67bf5145a10a1316fa52ea743f3e22f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6" name="Picture 8" descr="http://www.uspenskoe-admin.ru/images/news/2015/%D0%B8%D1%8E%D0%BD%D1%8C/58bd4a84e308_copy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9" y="13563"/>
            <a:ext cx="9036496" cy="6844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esnya_o_Rossii_-_Nad_Rossiej_solnce_svetit..._(iPlayer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99592" y="60212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058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49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http://hokiloto.com/data_images/56ab973a4a95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008" y="0"/>
            <a:ext cx="9144000" cy="7032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s://otvet.imgsmail.ru/download/e37b41ac6492797e1ff3b85e1b00dab6_i-93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1741593" cy="1268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s://upload.wikimedia.org/wikipedia/commons/thumb/9/94/Flag-map_of_Russia.svg/1200px-Flag-map_of_Russia.svg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781974"/>
            <a:ext cx="8640960" cy="5671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://razukraska.ru/wp-content/gallery/rusppls/rusppls2.jpg"/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3" r="52893"/>
          <a:stretch/>
        </p:blipFill>
        <p:spPr bwMode="auto">
          <a:xfrm>
            <a:off x="4369646" y="2441285"/>
            <a:ext cx="936104" cy="1459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://razukraska.ru/wp-content/gallery/rusppls/rusppls6.jpg"/>
          <p:cNvPicPr>
            <a:picLocks noChangeAspect="1" noChangeArrowheads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2850899" y="4042834"/>
            <a:ext cx="839982" cy="122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://illustrators.ru/uploads/illustration/image/376169/main_376169_original.jpg"/>
          <p:cNvPicPr>
            <a:picLocks noChangeAspect="1" noChangeArrowheads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873"/>
          <a:stretch/>
        </p:blipFill>
        <p:spPr bwMode="auto">
          <a:xfrm>
            <a:off x="2730830" y="2483632"/>
            <a:ext cx="1080121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://razukraska.ru/wp-content/gallery/rusppls/rusppls5.jpg"/>
          <p:cNvPicPr>
            <a:picLocks noChangeAspect="1" noChangeArrowheads="1"/>
          </p:cNvPicPr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1" r="51646"/>
          <a:stretch/>
        </p:blipFill>
        <p:spPr bwMode="auto">
          <a:xfrm>
            <a:off x="3924545" y="4333253"/>
            <a:ext cx="841712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://illustrators.ru/uploads/illustration/image/376169/main_376169_original.jpg"/>
          <p:cNvPicPr>
            <a:picLocks noChangeAspect="1" noChangeArrowheads="1"/>
          </p:cNvPicPr>
          <p:nvPr/>
        </p:nvPicPr>
        <p:blipFill rotWithShape="1"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171"/>
          <a:stretch/>
        </p:blipFill>
        <p:spPr bwMode="auto">
          <a:xfrm>
            <a:off x="1602422" y="3526593"/>
            <a:ext cx="902386" cy="1382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razukraska.ru/wp-content/gallery/rusppls/rusppls7.jpg"/>
          <p:cNvPicPr>
            <a:picLocks noChangeAspect="1" noChangeArrowheads="1"/>
          </p:cNvPicPr>
          <p:nvPr/>
        </p:nvPicPr>
        <p:blipFill rotWithShape="1"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2" r="53897"/>
          <a:stretch/>
        </p:blipFill>
        <p:spPr bwMode="auto">
          <a:xfrm>
            <a:off x="5684631" y="2621654"/>
            <a:ext cx="739438" cy="1162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://razukraska.ru/wp-content/gallery/rusppls/rusppls4.jpg"/>
          <p:cNvPicPr>
            <a:picLocks noChangeAspect="1" noChangeArrowheads="1"/>
          </p:cNvPicPr>
          <p:nvPr/>
        </p:nvPicPr>
        <p:blipFill rotWithShape="1"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2" r="51367"/>
          <a:stretch/>
        </p:blipFill>
        <p:spPr bwMode="auto">
          <a:xfrm>
            <a:off x="5140486" y="4575768"/>
            <a:ext cx="759407" cy="1047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http://razukraska.ru/wp-content/gallery/rusppls/rusppls3.jpg"/>
          <p:cNvPicPr>
            <a:picLocks noChangeAspect="1" noChangeArrowheads="1"/>
          </p:cNvPicPr>
          <p:nvPr/>
        </p:nvPicPr>
        <p:blipFill rotWithShape="1"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7" r="50000"/>
          <a:stretch/>
        </p:blipFill>
        <p:spPr bwMode="auto">
          <a:xfrm>
            <a:off x="6332415" y="4019152"/>
            <a:ext cx="774085" cy="1247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http://i.mirdetstva5.ru/u/fa/013a52f22c11e3a5aea4d8c45aa83f/-/86.jpg"/>
          <p:cNvPicPr>
            <a:picLocks noChangeAspect="1" noChangeArrowheads="1"/>
          </p:cNvPicPr>
          <p:nvPr/>
        </p:nvPicPr>
        <p:blipFill rotWithShape="1"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26" t="-18248" r="138" b="10773"/>
          <a:stretch/>
        </p:blipFill>
        <p:spPr bwMode="auto">
          <a:xfrm>
            <a:off x="6886642" y="1623345"/>
            <a:ext cx="800598" cy="1237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http://mypresentation.ru/documents/309853484415b35ea49bdabbd3b1bd15/img0.jpg"/>
          <p:cNvPicPr>
            <a:picLocks noChangeAspect="1" noChangeArrowheads="1"/>
          </p:cNvPicPr>
          <p:nvPr/>
        </p:nvPicPr>
        <p:blipFill rotWithShape="1"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90" t="4923" r="5084"/>
          <a:stretch/>
        </p:blipFill>
        <p:spPr bwMode="auto">
          <a:xfrm>
            <a:off x="6634828" y="2878880"/>
            <a:ext cx="652113" cy="1044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874786" y="789923"/>
            <a:ext cx="35348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РОССИЯ-</a:t>
            </a:r>
          </a:p>
          <a:p>
            <a:pPr algn="ctr"/>
            <a:r>
              <a:rPr lang="ru-RU" sz="2000" b="1" dirty="0">
                <a:solidFill>
                  <a:srgbClr val="FF000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м</a:t>
            </a:r>
            <a:r>
              <a:rPr lang="ru-RU" sz="2000" b="1" dirty="0" smtClean="0">
                <a:solidFill>
                  <a:srgbClr val="FF000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ногонациональное государство</a:t>
            </a:r>
            <a:endParaRPr lang="ru-RU" sz="2000" b="1" dirty="0">
              <a:solidFill>
                <a:srgbClr val="FF0000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5538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cdn.eksmo.ru/v2/AST000000000023465/COVER/cover13d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039" y="85673"/>
            <a:ext cx="8964488" cy="6777463"/>
          </a:xfrm>
          <a:prstGeom prst="rect">
            <a:avLst/>
          </a:prstGeom>
          <a:noFill/>
          <a:extLst/>
        </p:spPr>
      </p:pic>
      <p:pic>
        <p:nvPicPr>
          <p:cNvPr id="5" name="Picture 2" descr="http://www.playcast.ru/uploads/2016/06/10/18944482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176" y="4653136"/>
            <a:ext cx="2551656" cy="201622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7625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hokiloto.com/data_images/56ab973a4a95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008" y="0"/>
            <a:ext cx="9144000" cy="7032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s://webmastak.files.wordpress.com/2010/08/medvedev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781626"/>
            <a:ext cx="3259106" cy="388988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noFill/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7" name="Picture 2" descr="https://yt3.ggpht.com/-DGW7wepJUuQ/AAAAAAAAAAI/AAAAAAAAAAA/92rkGSFApDc/s900-c-k-no-rj-c0xffffff/photo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935905"/>
            <a:ext cx="3510141" cy="358132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noFill/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2" name="TextBox 1"/>
          <p:cNvSpPr txBox="1"/>
          <p:nvPr/>
        </p:nvSpPr>
        <p:spPr>
          <a:xfrm>
            <a:off x="3275856" y="836712"/>
            <a:ext cx="2421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Руководство</a:t>
            </a:r>
          </a:p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России</a:t>
            </a:r>
            <a:endParaRPr lang="ru-RU" sz="2000" b="1" dirty="0">
              <a:solidFill>
                <a:srgbClr val="FF0000"/>
              </a:solidFill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43608" y="3068960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1465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1025</TotalTime>
  <Words>96</Words>
  <Application>Microsoft Office PowerPoint</Application>
  <PresentationFormat>Экран (4:3)</PresentationFormat>
  <Paragraphs>64</Paragraphs>
  <Slides>24</Slides>
  <Notes>1</Notes>
  <HiddenSlides>0</HiddenSlides>
  <MMClips>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ФЛАГ РОССИИ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Наталья</dc:creator>
  <cp:lastModifiedBy>Наталья</cp:lastModifiedBy>
  <cp:revision>55</cp:revision>
  <dcterms:created xsi:type="dcterms:W3CDTF">2016-12-09T17:47:41Z</dcterms:created>
  <dcterms:modified xsi:type="dcterms:W3CDTF">2017-04-02T19:31:25Z</dcterms:modified>
</cp:coreProperties>
</file>