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2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5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3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2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2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33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6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AF32-317D-4A6C-AB20-6F4D85D905BD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FB4D-AAEF-441E-9C53-48AF976F8F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6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PlaceHolder 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200" strike="noStrike" spc="-1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7.4.17</a:t>
            </a:r>
            <a:endParaRPr/>
          </a:p>
        </p:txBody>
      </p:sp>
      <p:sp>
        <p:nvSpPr>
          <p:cNvPr id="69" name="PlaceHolder 8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70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26CC8B6-50EE-4428-A2BB-7019D765AAB7}" type="slidenum"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‹#›</a:t>
            </a:fld>
            <a:endParaRPr/>
          </a:p>
        </p:txBody>
      </p:sp>
      <p:sp>
        <p:nvSpPr>
          <p:cNvPr id="71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spc="-1">
                <a:latin typeface="Century Schoolbook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Century Schoolbook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Century Schoolbook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Century Schoolbook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600" spc="-1">
                <a:latin typeface="Century Schoolbook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entury Schoolbook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entury Schoolbook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Century Schoolbook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strike="noStrike" spc="-1" smtClean="0">
                <a:solidFill>
                  <a:srgbClr val="575F6D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7.4.17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>
              <a:lnSpc>
                <a:spcPct val="100000"/>
              </a:lnSpc>
            </a:pPr>
            <a:fld id="{E26CC8B6-50EE-4428-A2BB-7019D765AAB7}" type="slidenum">
              <a:rPr lang="ru-RU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23640" y="197280"/>
            <a:ext cx="842472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936000" y="397080"/>
            <a:ext cx="784836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ГБУЗ «МОСКОВСКИЙ ГОРОДСКОЙ НАУЧНО-ПРАКТИЧЕСКИЙ ЦЕНТР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БОРЬБЫ С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ТУБЕРКУЛЕЗОМ ДЗМ»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ФИЛИАЛ ДЕТСКОЕ ОТДЕЛЕНИЕ</a:t>
            </a:r>
            <a:endParaRPr dirty="0"/>
          </a:p>
        </p:txBody>
      </p:sp>
      <p:sp>
        <p:nvSpPr>
          <p:cNvPr id="109" name="CustomShape 3"/>
          <p:cNvSpPr/>
          <p:nvPr/>
        </p:nvSpPr>
        <p:spPr>
          <a:xfrm>
            <a:off x="899640" y="1762200"/>
            <a:ext cx="784836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Конспект фронтального логопедического занятия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на тему: «Космос»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0" name="CustomShape 4"/>
          <p:cNvSpPr/>
          <p:nvPr/>
        </p:nvSpPr>
        <p:spPr>
          <a:xfrm>
            <a:off x="1188000" y="2760120"/>
            <a:ext cx="7164000" cy="34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Составитель: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логопед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Пичугина Мария Александровна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МОСКВА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Луна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72" y="1131492"/>
            <a:ext cx="5962561" cy="557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Нептун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38" y="1155405"/>
            <a:ext cx="5645888" cy="564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1228060"/>
            <a:ext cx="7393172" cy="5544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З</a:t>
            </a:r>
            <a:r>
              <a:rPr lang="ru-RU" sz="3600" dirty="0" smtClean="0"/>
              <a:t>емля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55640" y="188640"/>
            <a:ext cx="7920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 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Солнечная </a:t>
            </a:r>
            <a:r>
              <a:rPr lang="ru-RU" sz="3200" dirty="0" smtClean="0"/>
              <a:t>система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" y="1029585"/>
            <a:ext cx="7513675" cy="563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69" y="800867"/>
            <a:ext cx="3888366" cy="5741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6" y="3671777"/>
            <a:ext cx="2126158" cy="3037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2" y="1460203"/>
            <a:ext cx="2599349" cy="1947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Юрий Гагарин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454040" y="1128240"/>
            <a:ext cx="576036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20" y="3891516"/>
            <a:ext cx="4124242" cy="261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1" y="1373373"/>
            <a:ext cx="3759917" cy="3928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Лайка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2" y="950728"/>
            <a:ext cx="2997938" cy="2638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95" y="3785189"/>
            <a:ext cx="5745126" cy="2872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87" y="1070990"/>
            <a:ext cx="4262507" cy="2397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2660" y="146127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Белка и Стрелка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4" y="1263680"/>
            <a:ext cx="1844040" cy="2331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47" y="1091609"/>
            <a:ext cx="3322271" cy="5206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05" y="2048540"/>
            <a:ext cx="2593575" cy="2619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" y="3756838"/>
            <a:ext cx="1919951" cy="2789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447" y="188640"/>
            <a:ext cx="61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Валентина Терешкова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7" y="1601971"/>
            <a:ext cx="3685251" cy="3891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91" y="2849524"/>
            <a:ext cx="3668932" cy="3717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Марс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" y="1956391"/>
            <a:ext cx="7701516" cy="3850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0753" y="188640"/>
            <a:ext cx="48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Юпитер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153" y="188640"/>
            <a:ext cx="695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Неизведанная планета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" y="1005132"/>
            <a:ext cx="7024092" cy="565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53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Schoolbook</vt:lpstr>
      <vt:lpstr>DejaVu Sans</vt:lpstr>
      <vt:lpstr>Symbol</vt:lpstr>
      <vt:lpstr>Tw Cen MT</vt:lpstr>
      <vt:lpstr>Tw Cen MT Condensed</vt:lpstr>
      <vt:lpstr>Wingdings</vt:lpstr>
      <vt:lpstr>Wingdings 3</vt:lpstr>
      <vt:lpstr>Office Theme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</dc:creator>
  <cp:lastModifiedBy>Evgeniy Pichugin</cp:lastModifiedBy>
  <cp:revision>14</cp:revision>
  <dcterms:created xsi:type="dcterms:W3CDTF">2014-10-02T10:05:30Z</dcterms:created>
  <dcterms:modified xsi:type="dcterms:W3CDTF">2017-04-07T12:24:58Z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