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85" r:id="rId4"/>
    <p:sldId id="274" r:id="rId5"/>
    <p:sldId id="276" r:id="rId6"/>
    <p:sldId id="272" r:id="rId7"/>
    <p:sldId id="282" r:id="rId8"/>
    <p:sldId id="273" r:id="rId9"/>
    <p:sldId id="286" r:id="rId10"/>
    <p:sldId id="303" r:id="rId11"/>
    <p:sldId id="299" r:id="rId12"/>
    <p:sldId id="293" r:id="rId13"/>
    <p:sldId id="302" r:id="rId14"/>
    <p:sldId id="295" r:id="rId15"/>
    <p:sldId id="289" r:id="rId16"/>
    <p:sldId id="301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>
      <p:cViewPr varScale="1">
        <p:scale>
          <a:sx n="67" d="100"/>
          <a:sy n="67" d="100"/>
        </p:scale>
        <p:origin x="66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E141D-2416-4542-9F06-2DBADE16BB0C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E5E3A-95B5-480C-8452-595594935A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CCA49-A198-428B-A5BD-52F24AF47BB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0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6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1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Титуль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cb3e30e8251cc775ac0407002007719b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16832"/>
            <a:ext cx="397001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97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692696"/>
            <a:ext cx="14401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  <a:latin typeface="Arial Black" panose="020B0A04020102020204" pitchFamily="34" charset="0"/>
              </a:rPr>
              <a:t>Р</a:t>
            </a:r>
            <a:r>
              <a:rPr lang="ru-RU" sz="6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</a:t>
            </a:r>
            <a:endParaRPr lang="ru-RU" sz="6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56759" y="5013176"/>
            <a:ext cx="12586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У</a:t>
            </a:r>
            <a:r>
              <a:rPr lang="ru-RU" sz="6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Р</a:t>
            </a:r>
            <a:endParaRPr lang="ru-RU" sz="60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5013176"/>
            <a:ext cx="17281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Ы</a:t>
            </a:r>
            <a:r>
              <a:rPr lang="ru-RU" sz="6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Р</a:t>
            </a:r>
            <a:endParaRPr lang="ru-RU" sz="60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32654" y="764704"/>
            <a:ext cx="15728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  <a:latin typeface="Arial Black" panose="020B0A04020102020204" pitchFamily="34" charset="0"/>
              </a:rPr>
              <a:t>Р</a:t>
            </a:r>
            <a:r>
              <a:rPr lang="ru-RU" sz="6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Ы</a:t>
            </a:r>
            <a:endParaRPr lang="ru-RU" sz="6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952" y="764704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  <a:latin typeface="Arial Black" panose="020B0A04020102020204" pitchFamily="34" charset="0"/>
              </a:rPr>
              <a:t>Р</a:t>
            </a:r>
            <a:r>
              <a:rPr lang="ru-RU" sz="6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</a:t>
            </a:r>
            <a:endParaRPr lang="ru-RU" sz="6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7944" y="5085184"/>
            <a:ext cx="1404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</a:t>
            </a:r>
            <a:r>
              <a:rPr lang="ru-RU" sz="6000" b="1" dirty="0">
                <a:solidFill>
                  <a:srgbClr val="0070C0"/>
                </a:solidFill>
                <a:latin typeface="Arial Black" panose="020B0A04020102020204" pitchFamily="34" charset="0"/>
              </a:rPr>
              <a:t>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1600" y="2924944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</a:t>
            </a:r>
            <a:r>
              <a:rPr lang="ru-RU" sz="6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Р</a:t>
            </a:r>
            <a:endParaRPr lang="ru-RU" sz="60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2924944"/>
            <a:ext cx="129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Р</a:t>
            </a:r>
            <a:r>
              <a:rPr lang="ru-RU" sz="6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У</a:t>
            </a:r>
            <a:endParaRPr lang="ru-RU" sz="6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16456" y="2689752"/>
            <a:ext cx="172355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dirty="0">
                <a:solidFill>
                  <a:srgbClr val="0070C0"/>
                </a:solidFill>
                <a:latin typeface="Arial Black" panose="020B0A04020102020204" pitchFamily="34" charset="0"/>
              </a:rPr>
              <a:t>Р</a:t>
            </a:r>
            <a:r>
              <a:rPr lang="ru-RU" sz="8000" b="1" dirty="0">
                <a:solidFill>
                  <a:srgbClr val="FF0000"/>
                </a:solidFill>
                <a:latin typeface="Arial Black" panose="020B0A04020102020204" pitchFamily="34" charset="0"/>
              </a:rPr>
              <a:t>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39244" y="2719664"/>
            <a:ext cx="21666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solidFill>
                  <a:srgbClr val="FF0000"/>
                </a:solidFill>
                <a:latin typeface="Arial Black" panose="020B0A04020102020204" pitchFamily="34" charset="0"/>
              </a:rPr>
              <a:t>У</a:t>
            </a:r>
            <a:r>
              <a:rPr lang="ru-RU" sz="8000" b="1" dirty="0">
                <a:solidFill>
                  <a:srgbClr val="0070C0"/>
                </a:solidFill>
                <a:latin typeface="Arial Black" panose="020B0A04020102020204" pitchFamily="34" charset="0"/>
              </a:rPr>
              <a:t>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69754" y="2699234"/>
            <a:ext cx="20361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dirty="0">
                <a:solidFill>
                  <a:srgbClr val="FF0000"/>
                </a:solidFill>
                <a:latin typeface="Arial Black" panose="020B0A04020102020204" pitchFamily="34" charset="0"/>
              </a:rPr>
              <a:t>Ы</a:t>
            </a:r>
            <a:r>
              <a:rPr lang="ru-RU" sz="8000" b="1" dirty="0">
                <a:solidFill>
                  <a:srgbClr val="0070C0"/>
                </a:solidFill>
                <a:latin typeface="Arial Black" panose="020B0A04020102020204" pitchFamily="34" charset="0"/>
              </a:rPr>
              <a:t>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04498" y="2658732"/>
            <a:ext cx="20361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dirty="0">
                <a:solidFill>
                  <a:srgbClr val="0070C0"/>
                </a:solidFill>
                <a:latin typeface="Arial Black" panose="020B0A04020102020204" pitchFamily="34" charset="0"/>
              </a:rPr>
              <a:t>Р</a:t>
            </a:r>
            <a:r>
              <a:rPr lang="ru-RU" sz="8000" b="1" dirty="0">
                <a:solidFill>
                  <a:srgbClr val="FF0000"/>
                </a:solidFill>
                <a:latin typeface="Arial Black" panose="020B0A04020102020204" pitchFamily="34" charset="0"/>
              </a:rPr>
              <a:t>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898060" y="2572767"/>
            <a:ext cx="177965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dirty="0">
                <a:solidFill>
                  <a:srgbClr val="FF0000"/>
                </a:solidFill>
                <a:latin typeface="Arial Black" panose="020B0A04020102020204" pitchFamily="34" charset="0"/>
              </a:rPr>
              <a:t>О</a:t>
            </a:r>
            <a:r>
              <a:rPr lang="ru-RU" sz="8000" b="1" dirty="0">
                <a:solidFill>
                  <a:srgbClr val="0070C0"/>
                </a:solidFill>
                <a:latin typeface="Arial Black" panose="020B0A04020102020204" pitchFamily="34" charset="0"/>
              </a:rPr>
              <a:t>Р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81710" y="2702905"/>
            <a:ext cx="172355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dirty="0">
                <a:solidFill>
                  <a:srgbClr val="FF0000"/>
                </a:solidFill>
                <a:latin typeface="Arial Black" panose="020B0A04020102020204" pitchFamily="34" charset="0"/>
              </a:rPr>
              <a:t>А</a:t>
            </a:r>
            <a:r>
              <a:rPr lang="ru-RU" sz="8000" b="1" dirty="0">
                <a:solidFill>
                  <a:srgbClr val="0070C0"/>
                </a:solidFill>
                <a:latin typeface="Arial Black" panose="020B0A04020102020204" pitchFamily="34" charset="0"/>
              </a:rPr>
              <a:t>Р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017721" y="2610105"/>
            <a:ext cx="177965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dirty="0">
                <a:solidFill>
                  <a:srgbClr val="0070C0"/>
                </a:solidFill>
                <a:latin typeface="Arial Black" panose="020B0A04020102020204" pitchFamily="34" charset="0"/>
              </a:rPr>
              <a:t>Р</a:t>
            </a:r>
            <a:r>
              <a:rPr lang="ru-RU" sz="8000" b="1" dirty="0">
                <a:solidFill>
                  <a:srgbClr val="FF0000"/>
                </a:solidFill>
                <a:latin typeface="Arial Black" panose="020B0A04020102020204" pitchFamily="34" charset="0"/>
              </a:rPr>
              <a:t>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023102" y="2625615"/>
            <a:ext cx="1668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solidFill>
                  <a:srgbClr val="0070C0"/>
                </a:solidFill>
                <a:latin typeface="Arial Black" panose="020B0A04020102020204" pitchFamily="34" charset="0"/>
              </a:rPr>
              <a:t>Р</a:t>
            </a:r>
            <a:r>
              <a:rPr lang="ru-RU" sz="8000" b="1" dirty="0">
                <a:solidFill>
                  <a:srgbClr val="FF0000"/>
                </a:solidFill>
                <a:latin typeface="Arial Black" panose="020B0A04020102020204" pitchFamily="34" charset="0"/>
              </a:rPr>
              <a:t>У</a:t>
            </a:r>
          </a:p>
        </p:txBody>
      </p:sp>
    </p:spTree>
    <p:extLst>
      <p:ext uri="{BB962C8B-B14F-4D97-AF65-F5344CB8AC3E}">
        <p14:creationId xmlns:p14="http://schemas.microsoft.com/office/powerpoint/2010/main" val="241096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000"/>
                            </p:stCondLst>
                            <p:childTnLst>
                              <p:par>
                                <p:cTn id="5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7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90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1000"/>
                            </p:stCondLst>
                            <p:childTnLst>
                              <p:par>
                                <p:cTn id="8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3500"/>
                            </p:stCondLst>
                            <p:childTnLst>
                              <p:par>
                                <p:cTn id="9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500"/>
                            </p:stCondLst>
                            <p:childTnLst>
                              <p:par>
                                <p:cTn id="9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6500"/>
                            </p:stCondLst>
                            <p:childTnLst>
                              <p:par>
                                <p:cTn id="10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0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9500"/>
                            </p:stCondLst>
                            <p:childTnLst>
                              <p:par>
                                <p:cTn id="1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2500"/>
                            </p:stCondLst>
                            <p:childTnLst>
                              <p:par>
                                <p:cTn id="1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450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500"/>
                            </p:stCondLst>
                            <p:childTnLst>
                              <p:par>
                                <p:cTn id="1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7500"/>
                            </p:stCondLst>
                            <p:childTnLst>
                              <p:par>
                                <p:cTn id="13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8500"/>
                            </p:stCondLst>
                            <p:childTnLst>
                              <p:par>
                                <p:cTn id="1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500"/>
                            </p:stCondLst>
                            <p:childTnLst>
                              <p:par>
                                <p:cTn id="1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1500"/>
                            </p:stCondLst>
                            <p:childTnLst>
                              <p:par>
                                <p:cTn id="1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3500"/>
                            </p:stCondLst>
                            <p:childTnLst>
                              <p:par>
                                <p:cTn id="1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81eb31f5ae2319e06b27f3a75d6c1a95-l&amp;n=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4" t="1548" r="9333" b="3419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котел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100392" y="609329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81eb31f5ae2319e06b27f3a75d6c1a95-l&amp;n=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4" t="1548" r="9333" b="34193"/>
          <a:stretch/>
        </p:blipFill>
        <p:spPr bwMode="auto">
          <a:xfrm>
            <a:off x="-138223" y="-6352"/>
            <a:ext cx="9276429" cy="686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4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38"/>
          <a:stretch/>
        </p:blipFill>
        <p:spPr>
          <a:xfrm>
            <a:off x="-132429" y="0"/>
            <a:ext cx="927642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8"/>
          <a:stretch/>
        </p:blipFill>
        <p:spPr>
          <a:xfrm>
            <a:off x="-132429" y="25515"/>
            <a:ext cx="9276429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s://im0-tub-ru.yandex.net/i?id=f169f0ba67f9e70137a320a8e6c905ee-l&amp;n=1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3" b="98438" l="639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58" t="2447"/>
          <a:stretch/>
        </p:blipFill>
        <p:spPr bwMode="auto">
          <a:xfrm flipH="1">
            <a:off x="2267744" y="3621714"/>
            <a:ext cx="2438010" cy="262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http://www.char.ru/books/6329585_Konvert_belyj_S4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" t="1775" r="863" b="1183"/>
          <a:stretch/>
        </p:blipFill>
        <p:spPr bwMode="auto">
          <a:xfrm>
            <a:off x="4499992" y="4437112"/>
            <a:ext cx="1584176" cy="1322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буратино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8011616" y="5764631"/>
            <a:ext cx="609600" cy="6096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483161" y="4437112"/>
            <a:ext cx="7425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От </a:t>
            </a: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Буратино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26981" y="5195015"/>
            <a:ext cx="9629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«Непоседы»</a:t>
            </a:r>
          </a:p>
        </p:txBody>
      </p:sp>
    </p:spTree>
    <p:extLst>
      <p:ext uri="{BB962C8B-B14F-4D97-AF65-F5344CB8AC3E}">
        <p14:creationId xmlns:p14="http://schemas.microsoft.com/office/powerpoint/2010/main" val="291453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0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102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602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3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7171 L -0.0316 0.3772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153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digipics.ru/images/555883_gallery-236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845" y="3435246"/>
            <a:ext cx="1312660" cy="98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10kr.ru/upload/iblock/fa8/1a0eec9f3ca711e3813d005056c00008_b251393ca9e6478ea3e52468e9391f5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416" y="4794459"/>
            <a:ext cx="1146141" cy="79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ookin.org.ru/book/20393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461" y="1074385"/>
            <a:ext cx="821003" cy="134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sp.bvf.ru/image/photo/1709376_s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3" t="20173" r="12292"/>
          <a:stretch/>
        </p:blipFill>
        <p:spPr bwMode="auto">
          <a:xfrm>
            <a:off x="450433" y="1403538"/>
            <a:ext cx="965915" cy="101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im0-tub-ru.yandex.net/i?id=831443bf09cdba980f485fa074ece400-l&amp;n=1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7" r="22860"/>
          <a:stretch/>
        </p:blipFill>
        <p:spPr bwMode="auto">
          <a:xfrm>
            <a:off x="450432" y="3212811"/>
            <a:ext cx="705119" cy="136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imbis.su/media/thumbs_004/19252/img_1355905193_940x7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738" y="4574752"/>
            <a:ext cx="1013589" cy="124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playing-field.ru/img/2015/052110/02591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87641">
            <a:off x="5650300" y="4390101"/>
            <a:ext cx="1732655" cy="17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m0-tub-ru.yandex.net/i?id=cce74a7a58bf25dedea70614992fe22e-l&amp;n=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497" y="1054179"/>
            <a:ext cx="893433" cy="86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arrest.ru/wp-content/uploads/2014/11/teVbbx1PUd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890" y="2554891"/>
            <a:ext cx="946646" cy="131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-fotki.yandex.ru/get/15486/200418627.d0/0_14a4ed_2f592a7f_ori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447" y="1795188"/>
            <a:ext cx="2343210" cy="164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33386 0.15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93" y="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4 0.03146 L 0.3125 -0.162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-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11589E-6 L -0.04774 -0.3624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0789E-6 L -0.21267 -0.3816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-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25924 -0.0724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69" y="-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7.40741E-7 L -0.27578 0.216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9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38"/>
          <a:stretch/>
        </p:blipFill>
        <p:spPr>
          <a:xfrm>
            <a:off x="-132429" y="0"/>
            <a:ext cx="927642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8"/>
          <a:stretch/>
        </p:blipFill>
        <p:spPr>
          <a:xfrm>
            <a:off x="-132429" y="0"/>
            <a:ext cx="9276429" cy="5229200"/>
          </a:xfrm>
          <a:prstGeom prst="rect">
            <a:avLst/>
          </a:prstGeom>
        </p:spPr>
      </p:pic>
      <p:pic>
        <p:nvPicPr>
          <p:cNvPr id="2" name="Picture 2" descr="https://im0-tub-ru.yandex.net/i?id=f169f0ba67f9e70137a320a8e6c905ee-l&amp;n=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3" b="98438" l="639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58" t="2447"/>
          <a:stretch/>
        </p:blipFill>
        <p:spPr bwMode="auto">
          <a:xfrm flipH="1">
            <a:off x="2789806" y="3789040"/>
            <a:ext cx="247533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img-fotki.yandex.ru/get/15486/200418627.d0/0_14a4ed_2f592a7f_ori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785" y="5007550"/>
            <a:ext cx="1440160" cy="100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56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буратино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71600" y="5733256"/>
            <a:ext cx="609600" cy="609600"/>
          </a:xfrm>
          <a:prstGeom prst="rect">
            <a:avLst/>
          </a:prstGeom>
        </p:spPr>
      </p:pic>
      <p:pic>
        <p:nvPicPr>
          <p:cNvPr id="2050" name="Picture 2" descr="http://ped-kopilka.com.ua/images/photos/medium/artikl00/article317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52736"/>
            <a:ext cx="3184072" cy="3024336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82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йогур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2975061" cy="4040928"/>
          </a:xfrm>
          <a:prstGeom prst="rect">
            <a:avLst/>
          </a:prstGeom>
        </p:spPr>
      </p:pic>
      <p:pic>
        <p:nvPicPr>
          <p:cNvPr id="9" name="Рисунок 8" descr="йож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831988">
            <a:off x="2505240" y="897440"/>
            <a:ext cx="3752553" cy="2479308"/>
          </a:xfrm>
          <a:prstGeom prst="rect">
            <a:avLst/>
          </a:prstGeom>
        </p:spPr>
      </p:pic>
      <p:pic>
        <p:nvPicPr>
          <p:cNvPr id="11" name="Рисунок 10" descr="йог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692696"/>
            <a:ext cx="2395220" cy="259897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54" y="3717032"/>
            <a:ext cx="3672408" cy="3024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73" y="4437112"/>
            <a:ext cx="3687907" cy="22017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060848"/>
            <a:ext cx="3312368" cy="5163087"/>
          </a:xfrm>
        </p:spPr>
      </p:pic>
      <p:pic>
        <p:nvPicPr>
          <p:cNvPr id="3074" name="Picture 2" descr="http://korshu.ru/organ-pechati-poveneckoj-srednej-vihodit-1-raz-v-mesyac-obsheo-v2/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702122"/>
            <a:ext cx="1866961" cy="186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65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ча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0205" y="476672"/>
            <a:ext cx="5328592" cy="3143272"/>
          </a:xfrm>
          <a:prstGeom prst="rect">
            <a:avLst/>
          </a:prstGeom>
        </p:spPr>
      </p:pic>
      <p:pic>
        <p:nvPicPr>
          <p:cNvPr id="7" name="Рисунок 6" descr="ШАРИК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4214818"/>
            <a:ext cx="647962" cy="581260"/>
          </a:xfrm>
          <a:prstGeom prst="rect">
            <a:avLst/>
          </a:prstGeom>
        </p:spPr>
      </p:pic>
      <p:pic>
        <p:nvPicPr>
          <p:cNvPr id="12" name="Рисунок 11" descr="ШАРИК!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4214818"/>
            <a:ext cx="705135" cy="590789"/>
          </a:xfrm>
          <a:prstGeom prst="rect">
            <a:avLst/>
          </a:prstGeom>
        </p:spPr>
      </p:pic>
      <p:pic>
        <p:nvPicPr>
          <p:cNvPr id="13" name="Рисунок 12" descr="ШАРИК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4214818"/>
            <a:ext cx="647962" cy="5812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56758" y="4242643"/>
            <a:ext cx="590789" cy="561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581005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8691" y="413873"/>
            <a:ext cx="4608512" cy="42820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4795" y="4742255"/>
            <a:ext cx="590789" cy="561975"/>
          </a:xfrm>
          <a:prstGeom prst="rect">
            <a:avLst/>
          </a:prstGeom>
        </p:spPr>
      </p:pic>
      <p:pic>
        <p:nvPicPr>
          <p:cNvPr id="6" name="Рисунок 5" descr="ШАРИК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47309" y="4689986"/>
            <a:ext cx="647962" cy="581260"/>
          </a:xfrm>
          <a:prstGeom prst="rect">
            <a:avLst/>
          </a:prstGeom>
        </p:spPr>
      </p:pic>
      <p:pic>
        <p:nvPicPr>
          <p:cNvPr id="7" name="Рисунок 6" descr="ШАРИК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8966" y="4705357"/>
            <a:ext cx="647962" cy="581260"/>
          </a:xfrm>
          <a:prstGeom prst="rect">
            <a:avLst/>
          </a:prstGeom>
        </p:spPr>
      </p:pic>
      <p:pic>
        <p:nvPicPr>
          <p:cNvPr id="8" name="Рисунок 7" descr="ШАРИК!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13831" y="4714886"/>
            <a:ext cx="705135" cy="590789"/>
          </a:xfrm>
          <a:prstGeom prst="rect">
            <a:avLst/>
          </a:prstGeom>
        </p:spPr>
      </p:pic>
      <p:pic>
        <p:nvPicPr>
          <p:cNvPr id="9" name="Рисунок 8" descr="ШАРИК!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4705357"/>
            <a:ext cx="705135" cy="59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8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ШАРИ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4365104"/>
            <a:ext cx="647962" cy="648072"/>
          </a:xfrm>
          <a:prstGeom prst="rect">
            <a:avLst/>
          </a:prstGeom>
        </p:spPr>
      </p:pic>
      <p:pic>
        <p:nvPicPr>
          <p:cNvPr id="11" name="Рисунок 10" descr="ШАРИК!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437112"/>
            <a:ext cx="718893" cy="602316"/>
          </a:xfrm>
          <a:prstGeom prst="rect">
            <a:avLst/>
          </a:prstGeom>
        </p:spPr>
      </p:pic>
      <p:pic>
        <p:nvPicPr>
          <p:cNvPr id="12" name="Рисунок 11" descr="ШАРИК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4437112"/>
            <a:ext cx="647962" cy="578181"/>
          </a:xfrm>
          <a:prstGeom prst="rect">
            <a:avLst/>
          </a:prstGeom>
        </p:spPr>
      </p:pic>
      <p:pic>
        <p:nvPicPr>
          <p:cNvPr id="7" name="Рисунок 6" descr="ШАРИ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4437112"/>
            <a:ext cx="660812" cy="61673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25345" y="4451519"/>
            <a:ext cx="590789" cy="561975"/>
          </a:xfrm>
          <a:prstGeom prst="rect">
            <a:avLst/>
          </a:prstGeom>
        </p:spPr>
      </p:pic>
      <p:pic>
        <p:nvPicPr>
          <p:cNvPr id="1028" name="Picture 4" descr="https://im0-tub-ru.yandex.net/i?id=0af9e4eb703bfc905c86bd4e500f9400&amp;n=33&amp;h=215&amp;w=3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522643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физминутка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</p:spPr>
      </p:pic>
    </p:spTree>
    <p:extLst>
      <p:ext uri="{BB962C8B-B14F-4D97-AF65-F5344CB8AC3E}">
        <p14:creationId xmlns:p14="http://schemas.microsoft.com/office/powerpoint/2010/main" val="178531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011-011-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026897"/>
            <a:ext cx="4143404" cy="4143404"/>
          </a:xfrm>
          <a:prstGeom prst="rect">
            <a:avLst/>
          </a:prstGeom>
        </p:spPr>
      </p:pic>
      <p:pic>
        <p:nvPicPr>
          <p:cNvPr id="7" name="Рисунок 6" descr="0011-011-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2071678"/>
            <a:ext cx="2893239" cy="2893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" b="2751"/>
          <a:stretch>
            <a:fillRect/>
          </a:stretch>
        </p:blipFill>
        <p:spPr>
          <a:xfrm>
            <a:off x="2103302" y="188640"/>
            <a:ext cx="4937395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1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643</TotalTime>
  <Words>26</Words>
  <Application>Microsoft Office PowerPoint</Application>
  <PresentationFormat>Экран (4:3)</PresentationFormat>
  <Paragraphs>22</Paragraphs>
  <Slides>17</Slides>
  <Notes>1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физминутка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Кирилл</dc:creator>
  <cp:lastModifiedBy>Виктория</cp:lastModifiedBy>
  <cp:revision>68</cp:revision>
  <dcterms:created xsi:type="dcterms:W3CDTF">2014-11-04T10:03:36Z</dcterms:created>
  <dcterms:modified xsi:type="dcterms:W3CDTF">2017-04-05T09:19:36Z</dcterms:modified>
</cp:coreProperties>
</file>