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5" r:id="rId2"/>
    <p:sldId id="270" r:id="rId3"/>
    <p:sldId id="300" r:id="rId4"/>
    <p:sldId id="262" r:id="rId5"/>
    <p:sldId id="326" r:id="rId6"/>
    <p:sldId id="314" r:id="rId7"/>
    <p:sldId id="315" r:id="rId8"/>
    <p:sldId id="299" r:id="rId9"/>
    <p:sldId id="316" r:id="rId10"/>
    <p:sldId id="280" r:id="rId11"/>
    <p:sldId id="275" r:id="rId12"/>
    <p:sldId id="317" r:id="rId13"/>
    <p:sldId id="281" r:id="rId14"/>
    <p:sldId id="288" r:id="rId15"/>
    <p:sldId id="332" r:id="rId16"/>
    <p:sldId id="333" r:id="rId17"/>
    <p:sldId id="291" r:id="rId18"/>
    <p:sldId id="292" r:id="rId19"/>
    <p:sldId id="293" r:id="rId20"/>
    <p:sldId id="294" r:id="rId21"/>
    <p:sldId id="318" r:id="rId22"/>
    <p:sldId id="319" r:id="rId23"/>
    <p:sldId id="320" r:id="rId24"/>
    <p:sldId id="261" r:id="rId25"/>
    <p:sldId id="322" r:id="rId26"/>
    <p:sldId id="312" r:id="rId27"/>
    <p:sldId id="285" r:id="rId28"/>
    <p:sldId id="298" r:id="rId29"/>
    <p:sldId id="297" r:id="rId30"/>
    <p:sldId id="323" r:id="rId31"/>
    <p:sldId id="264" r:id="rId32"/>
    <p:sldId id="33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54" autoAdjust="0"/>
  </p:normalViewPr>
  <p:slideViewPr>
    <p:cSldViewPr>
      <p:cViewPr varScale="1">
        <p:scale>
          <a:sx n="85" d="100"/>
          <a:sy n="85" d="100"/>
        </p:scale>
        <p:origin x="-9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D770F-00CB-4E50-889D-65E5FB679A12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97FF3-C32E-438E-AFB8-A52C4F789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2;&#1072;&#1090;&#1077;&#1088;&#1080;&#1085;&#1072;\Desktop\&#1055;&#1088;&#1077;&#1079;&#1077;&#1085;&#1090;&#1072;&#1094;&#1080;&#1103;\1.%20&#1047;&#1074;&#1091;&#1082;&#1080;%20&#1042;&#1089;&#1077;&#1083;&#1077;&#1085;&#1085;&#1086;&#1081;.%20&#1047;&#1077;&#1084;&#1083;&#1103;%20-%20&#1043;&#1086;&#1083;&#1086;&#1089;&#1072;%20&#1087;&#1090;&#1080;&#1094;,%20&#1079;&#1074;&#1091;&#1082;&#1080;%20&#1083;&#1077;&#1089;&#1072;%20(&#1089;&#1086;&#1083;&#1086;&#1074;&#1077;&#1081;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2;&#1072;&#1090;&#1077;&#1088;&#1080;&#1085;&#1072;\Desktop\&#1055;&#1088;&#1077;&#1079;&#1077;&#1085;&#1090;&#1072;&#1094;&#1080;&#1103;\3.%20&#1055;&#1077;&#1089;&#1077;&#1085;&#1082;&#1072;%20&#1087;&#1088;&#1086;%20&#1074;&#1086;&#1088;&#1086;&#1073;&#1100;&#1103;.mp3" TargetMode="Externa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gif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5;&#1082;&#1072;&#1090;&#1077;&#1088;&#1080;&#1085;&#1072;\Desktop\&#1055;&#1088;&#1077;&#1079;&#1077;&#1085;&#1090;&#1072;&#1094;&#1080;&#1103;\2.%20&#1042;&#1077;&#1089;&#1077;&#1085;&#1085;&#1103;&#1103;%20&#1082;&#1072;&#1087;&#1077;&#1083;&#1100;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2;&#1072;&#1090;&#1077;&#1088;&#1080;&#1085;&#1072;\Desktop\&#1055;&#1088;&#1077;&#1079;&#1077;&#1085;&#1090;&#1072;&#1094;&#1080;&#1103;\4.%20&#1052;&#1099;%20&#1093;&#1086;&#1090;&#1080;&#1084;,%20&#1095;&#1090;&#1086;&#1073;%20&#1087;&#1090;&#1080;&#1094;&#1099;%20&#1087;&#1077;&#1083;&#1080;.mp3" TargetMode="External"/><Relationship Id="rId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bcu.ru/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rofa.info/ptitsi-i-folklor/poslovitsi-i-pogovorki-pro-ptits.html" TargetMode="External"/><Relationship Id="rId5" Type="http://schemas.openxmlformats.org/officeDocument/2006/relationships/hyperlink" Target="http://seyoungenne.clan.su/news/igra_viktorina_k_dnju_ptic/2012-05-04-9" TargetMode="External"/><Relationship Id="rId4" Type="http://schemas.openxmlformats.org/officeDocument/2006/relationships/hyperlink" Target="http://www.ecosystema.ru/08nature/birds/index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птички\img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85984" y="2428868"/>
            <a:ext cx="4572032" cy="193899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Конкурс юных орнитологов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«Всё о птицах»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balatsky.ru/NSO/ptitzy_NSO/Pelecanus-onocrotalus.jpg"/>
          <p:cNvPicPr>
            <a:picLocks noChangeAspect="1" noChangeArrowheads="1"/>
          </p:cNvPicPr>
          <p:nvPr/>
        </p:nvPicPr>
        <p:blipFill>
          <a:blip r:embed="rId2" cstate="print"/>
          <a:srcRect l="2283" t="3304" r="2927" b="2686"/>
          <a:stretch>
            <a:fillRect/>
          </a:stretch>
        </p:blipFill>
        <p:spPr bwMode="auto">
          <a:xfrm>
            <a:off x="179511" y="297224"/>
            <a:ext cx="4101392" cy="305976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8" name="Picture 4" descr="http://1.bp.blogspot.com/-O2U3bCU8PDg/Uyfyxs1m8II/AAAAAAAAbs4/Dw-RhEPQkZ0/s1600/Tufted+Puffin+Wallpapers+%288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332656"/>
            <a:ext cx="4327836" cy="305999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90" name="Picture 6" descr="http://topsamoe.ru/wp-content/uploads/2016/07/korole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573016"/>
            <a:ext cx="4036740" cy="306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539552" y="0"/>
            <a:ext cx="8064896" cy="1340768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19672" y="332656"/>
            <a:ext cx="61206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i="1" dirty="0" smtClean="0">
                <a:solidFill>
                  <a:srgbClr val="080808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ФИЗМИНУТКА</a:t>
            </a:r>
            <a:endParaRPr kumimoji="0" lang="ru-RU" sz="4400" b="1" i="1" strike="noStrike" cap="none" normalizeH="0" baseline="0" dirty="0" smtClean="0">
              <a:ln>
                <a:noFill/>
              </a:ln>
              <a:solidFill>
                <a:srgbClr val="080808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Picture 2" descr="C:\Users\Екатерина\Desktop\0_20f08_44cebf52_XL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581523" cy="4914918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99592" y="836712"/>
            <a:ext cx="662473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3.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«Птичьи способности»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Пользователь\Desktop\Animated-gif-spinning-question-mark-picture-mov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212976"/>
            <a:ext cx="1586033" cy="2691969"/>
          </a:xfrm>
          <a:prstGeom prst="rect">
            <a:avLst/>
          </a:prstGeom>
          <a:noFill/>
        </p:spPr>
      </p:pic>
      <p:pic>
        <p:nvPicPr>
          <p:cNvPr id="3074" name="Picture 2" descr="C:\Users\Екатерина\Desktop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2708920"/>
            <a:ext cx="3816425" cy="39690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trimp3.ru/uploads/images/g/o/l/golosa_ptits_polevoj_zhavoro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3816423" cy="303214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4" name="Picture 4" descr="http://mump3.ru/uploads/images/s/o/l/solove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3573017"/>
            <a:ext cx="3240360" cy="309834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6" name="Picture 6" descr="http://images.dmir.ru/dmir/images/pevchiy-drozd-12162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664"/>
            <a:ext cx="3960440" cy="297032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88640"/>
            <a:ext cx="496855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Самые лучшие певцы: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в поле;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в роще;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лесу.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www.stihi.ru/pics/2013/12/13/7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-1"/>
            <a:ext cx="3260379" cy="288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2" name="Picture 2" descr="http://ic.pics.livejournal.com/vlad_pankov/13794580/675455/675455_original.jpg"/>
          <p:cNvPicPr>
            <a:picLocks noChangeAspect="1" noChangeArrowheads="1"/>
          </p:cNvPicPr>
          <p:nvPr/>
        </p:nvPicPr>
        <p:blipFill>
          <a:blip r:embed="rId3" cstate="print"/>
          <a:srcRect l="27971" t="22580" r="28997" b="16129"/>
          <a:stretch>
            <a:fillRect/>
          </a:stretch>
        </p:blipFill>
        <p:spPr bwMode="auto">
          <a:xfrm>
            <a:off x="467544" y="3789040"/>
            <a:ext cx="3031579" cy="288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4" name="Picture 4" descr="http://www.wallpaperpin.com/xres/1366x768-flying-hawk-in-the-sk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789040"/>
            <a:ext cx="4608751" cy="288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6" name="Picture 6" descr="https://img-fotki.yandex.ru/get/6616/269308965.6/0_19017c_5a5ef137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772816"/>
            <a:ext cx="4067795" cy="288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224173"/>
            <a:ext cx="500636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Самые лучшие летуны: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а) проворней всех;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дальше, выше всех;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быстрее всех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orld-of-animals.ru/wp-content/uploads/2015/03/Steppe_Eagle_0.jpg"/>
          <p:cNvPicPr>
            <a:picLocks noChangeAspect="1" noChangeArrowheads="1"/>
          </p:cNvPicPr>
          <p:nvPr/>
        </p:nvPicPr>
        <p:blipFill>
          <a:blip r:embed="rId2" cstate="print"/>
          <a:srcRect r="3645" b="1602"/>
          <a:stretch>
            <a:fillRect/>
          </a:stretch>
        </p:blipFill>
        <p:spPr bwMode="auto">
          <a:xfrm>
            <a:off x="251520" y="836712"/>
            <a:ext cx="4104456" cy="280471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8" name="Picture 4" descr="http://bird-ukraine.pp.ua/images/slideshow/Aquila%20chrysaetos/Aquila%20chrysaetos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4073954" cy="280831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10" name="Picture 6" descr="http://www.ohoter.ru/uploads/posts/2013-02/1359965963_94874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861048"/>
            <a:ext cx="3587860" cy="2690895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03648" y="116632"/>
            <a:ext cx="58722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Самые большие и сильные.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efaun.ru/wp-content/uploads/2011-12-13/ivolg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3067455" cy="2160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2" name="Picture 4" descr="http://interesnoewmire.ru/wp-content/uploads/2014/01/09Golden-Pheas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88640"/>
            <a:ext cx="3140197" cy="208823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4" name="Picture 6" descr="http://birds-altay.ru/wp-content/uploads/2011/05/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492896"/>
            <a:ext cx="2774433" cy="187220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6" name="Picture 8" descr="http://akimg3.ask.fm/assets2/156/219/867/392/normal/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653136"/>
            <a:ext cx="3168352" cy="203981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8" name="Picture 10" descr="http://img1.liveinternet.ru/images/attach/c/9/106/7/106007849_large_pcheloedka_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509120"/>
            <a:ext cx="3600400" cy="205154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188640"/>
            <a:ext cx="3071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Самые яркие.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cepolina.com/photo/nature/animals/birds/seagull/flock-gulls/b/seagull-flo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4286280" cy="321471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9156" name="Picture 4" descr="http://eurotourist.club/img/forum/1250520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2027" y="260648"/>
            <a:ext cx="4032448" cy="302433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9158" name="Picture 6" descr="http://img-fotki.yandex.ru/get/9109/64454965.31/0_a938a_2283638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573016"/>
            <a:ext cx="4048132" cy="303609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116632"/>
            <a:ext cx="3533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Самые дружные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zooclub.ru/attach/2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3947105" cy="266429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0" name="Picture 4" descr="http://www.goldensites.ru/media/1/20090420-b_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836712"/>
            <a:ext cx="3960440" cy="267329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2" name="Picture 6" descr="http://www.zooclub.ru/attach/14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789040"/>
            <a:ext cx="4032448" cy="267485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214290"/>
            <a:ext cx="77449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Самые лучшие бегуны и скороходы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а) в лугах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б) в степи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 в) </a:t>
            </a:r>
            <a:r>
              <a:rPr lang="ru-RU" sz="2800" b="1" dirty="0" err="1" smtClean="0"/>
              <a:t>в</a:t>
            </a:r>
            <a:r>
              <a:rPr lang="ru-RU" sz="2800" b="1" dirty="0" smtClean="0"/>
              <a:t> поле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vladdeti.ru/source/pictures/2008/zverushki-4/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286280" cy="285752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04" name="Picture 4" descr="http://www.birds.kz/photos/0004/001/00040043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0648"/>
            <a:ext cx="3806226" cy="285467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06" name="Picture 6" descr="http://i2.starivina.ru/1/2771/27705858/afacdb/popolzen-karl-ens-german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573016"/>
            <a:ext cx="3847418" cy="2994573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476672"/>
            <a:ext cx="4744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Самые лучшие </a:t>
            </a:r>
            <a:r>
              <a:rPr lang="ru-RU" sz="3600" b="1" dirty="0" err="1" smtClean="0"/>
              <a:t>лазуны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катерина\Desktop\0_af79e_bdccf6d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520280"/>
          </a:xfrm>
          <a:prstGeom prst="rect">
            <a:avLst/>
          </a:prstGeom>
          <a:noFill/>
        </p:spPr>
      </p:pic>
      <p:pic>
        <p:nvPicPr>
          <p:cNvPr id="7" name="Picture 9" descr="ptah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36082">
            <a:off x="-443155" y="2562737"/>
            <a:ext cx="978071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a4b6204e4a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1672">
            <a:off x="5770349" y="360404"/>
            <a:ext cx="3070052" cy="150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ласточ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861048"/>
            <a:ext cx="1584176" cy="221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. Звуки Вселенной. Земля - Голоса птиц, звуки леса (солове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5873310"/>
            <a:ext cx="522387" cy="5080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animalreader.ru/wp-content/uploads/2015/12/dlja-chego-ptice-gnezdo-animal-reader.-ru-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4032448" cy="2725263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2230" name="Picture 6" descr="http://foto-birds.ucoz.ru/_bl/0/41544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0728"/>
            <a:ext cx="4024306" cy="268421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2232" name="Picture 8" descr="http://www.funpress.ru/uploads/posts/2014-10/1413966895_prirodnaya-arhitektura-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933056"/>
            <a:ext cx="4108106" cy="274029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56808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Самые искусные строители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1000108"/>
            <a:ext cx="6696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 smtClean="0"/>
              <a:t>Это интересно</a:t>
            </a:r>
            <a:endParaRPr lang="ru-RU" sz="4000" b="1" dirty="0"/>
          </a:p>
        </p:txBody>
      </p:sp>
      <p:pic>
        <p:nvPicPr>
          <p:cNvPr id="4" name="Рисунок 3" descr="C:\Users\Пользователь\Desktop\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643182"/>
            <a:ext cx="435771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1083589.jpg"/>
          <p:cNvPicPr>
            <a:picLocks noChangeAspect="1" noChangeArrowheads="1"/>
          </p:cNvPicPr>
          <p:nvPr/>
        </p:nvPicPr>
        <p:blipFill>
          <a:blip r:embed="rId2" cstate="print"/>
          <a:srcRect l="846" t="1482" r="1015" b="3649"/>
          <a:stretch>
            <a:fillRect/>
          </a:stretch>
        </p:blipFill>
        <p:spPr bwMode="auto">
          <a:xfrm>
            <a:off x="179512" y="1052736"/>
            <a:ext cx="8710378" cy="480572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06eQfzrsk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160" y="428604"/>
            <a:ext cx="8718510" cy="580870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classpic.ru/wp-content/uploads/Vorobi-v-kormushke-lakomyatsya-hlebom.jpg"/>
          <p:cNvPicPr>
            <a:picLocks noChangeAspect="1" noChangeArrowheads="1"/>
          </p:cNvPicPr>
          <p:nvPr/>
        </p:nvPicPr>
        <p:blipFill>
          <a:blip r:embed="rId3" cstate="print"/>
          <a:srcRect l="4078" r="13464" b="616"/>
          <a:stretch>
            <a:fillRect/>
          </a:stretch>
        </p:blipFill>
        <p:spPr bwMode="auto">
          <a:xfrm>
            <a:off x="-67115" y="0"/>
            <a:ext cx="9134214" cy="6858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3. Песенка про вороб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68327" y="5949280"/>
            <a:ext cx="592357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43608" y="836712"/>
            <a:ext cx="612068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4.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«Птичьи кроссворды»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Пользователь\Desktop\Animated-gif-spinning-question-mark-picture-mov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214686"/>
            <a:ext cx="1586033" cy="2691969"/>
          </a:xfrm>
          <a:prstGeom prst="rect">
            <a:avLst/>
          </a:prstGeom>
          <a:noFill/>
        </p:spPr>
      </p:pic>
      <p:pic>
        <p:nvPicPr>
          <p:cNvPr id="7" name="Picture 3" descr="C:\Users\Екатерина\Desktop\160541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267703"/>
            <a:ext cx="5486411" cy="459029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42852"/>
          <a:ext cx="6215103" cy="4572030"/>
        </p:xfrm>
        <a:graphic>
          <a:graphicData uri="http://schemas.openxmlformats.org/drawingml/2006/table">
            <a:tbl>
              <a:tblPr/>
              <a:tblGrid>
                <a:gridCol w="690567"/>
                <a:gridCol w="690567"/>
                <a:gridCol w="690567"/>
                <a:gridCol w="690567"/>
                <a:gridCol w="690567"/>
                <a:gridCol w="690567"/>
                <a:gridCol w="690567"/>
                <a:gridCol w="690567"/>
                <a:gridCol w="690567"/>
              </a:tblGrid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14282" y="2428868"/>
            <a:ext cx="3357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 Л  Е  С  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857232"/>
            <a:ext cx="63548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 А  В  О  Р О  Н О 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7224" y="3143248"/>
            <a:ext cx="4062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В  О  Л  Г  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2844" y="3929066"/>
            <a:ext cx="3348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 Н Д Ю 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7224" y="1643050"/>
            <a:ext cx="4780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 О  Р  О  Б  Е Й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28662" y="142852"/>
            <a:ext cx="620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Users\Пользователь\Desktop\птички\104094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0"/>
            <a:ext cx="2214546" cy="2149412"/>
          </a:xfrm>
          <a:prstGeom prst="rect">
            <a:avLst/>
          </a:prstGeom>
          <a:noFill/>
        </p:spPr>
      </p:pic>
      <p:pic>
        <p:nvPicPr>
          <p:cNvPr id="1031" name="Picture 7" descr="http://www.photographic-clipart.com/Birdthumbs/Fullbirds/HoodedOrio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500306"/>
            <a:ext cx="2927214" cy="1748025"/>
          </a:xfrm>
          <a:prstGeom prst="rect">
            <a:avLst/>
          </a:prstGeom>
          <a:noFill/>
        </p:spPr>
      </p:pic>
      <p:pic>
        <p:nvPicPr>
          <p:cNvPr id="1039" name="Picture 15" descr="http://img1.liveinternet.ru/images/attach/c/1/61/788/61788942_V_NaturesJewelsPeacoc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6"/>
            <a:ext cx="5643602" cy="2983048"/>
          </a:xfrm>
          <a:prstGeom prst="rect">
            <a:avLst/>
          </a:prstGeom>
          <a:noFill/>
        </p:spPr>
      </p:pic>
      <p:pic>
        <p:nvPicPr>
          <p:cNvPr id="15" name="Picture 2" descr="http://smirnova.ozr-dou63.edumsko.ru/uploads/4000/15379/persona/folders/Zagadki/indyuk.png?14760285196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714488"/>
            <a:ext cx="2071702" cy="186129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28" descr="http://i075.radikal.ru/0912/68/7f5e624d072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4714859"/>
            <a:ext cx="2143140" cy="2143141"/>
          </a:xfrm>
          <a:prstGeom prst="rect">
            <a:avLst/>
          </a:prstGeom>
          <a:noFill/>
        </p:spPr>
      </p:pic>
      <p:pic>
        <p:nvPicPr>
          <p:cNvPr id="1026" name="Picture 2" descr="C:\Users\Elena\Desktop\859808_html_m7fc7d41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2338" y="4286257"/>
            <a:ext cx="2131662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714356"/>
          <a:ext cx="7929620" cy="914400"/>
        </p:xfrm>
        <a:graphic>
          <a:graphicData uri="http://schemas.openxmlformats.org/drawingml/2006/table">
            <a:tbl>
              <a:tblPr/>
              <a:tblGrid>
                <a:gridCol w="869340"/>
                <a:gridCol w="879689"/>
                <a:gridCol w="879689"/>
                <a:gridCol w="881759"/>
                <a:gridCol w="879689"/>
                <a:gridCol w="879689"/>
                <a:gridCol w="879689"/>
                <a:gridCol w="881759"/>
                <a:gridCol w="898317"/>
              </a:tblGrid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17" name="Picture 1" descr="C:\Users\Пользователь\Downloads\Картинки\rehjgfnrfkuropat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935725" cy="447199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43042" y="857232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    Р     О    П    А    Т   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2976" y="571480"/>
          <a:ext cx="7118738" cy="914400"/>
        </p:xfrm>
        <a:graphic>
          <a:graphicData uri="http://schemas.openxmlformats.org/drawingml/2006/table">
            <a:tbl>
              <a:tblPr/>
              <a:tblGrid>
                <a:gridCol w="919685"/>
                <a:gridCol w="882317"/>
                <a:gridCol w="882317"/>
                <a:gridCol w="884392"/>
                <a:gridCol w="882317"/>
                <a:gridCol w="882317"/>
                <a:gridCol w="884392"/>
                <a:gridCol w="901001"/>
              </a:tblGrid>
              <a:tr h="9144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01" name="Picture 1" descr="C:\Users\Пользователь\Downloads\Картинк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521816" cy="4601513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71670" y="714356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    С    Т    О    Ч    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571480"/>
          <a:ext cx="7072361" cy="914400"/>
        </p:xfrm>
        <a:graphic>
          <a:graphicData uri="http://schemas.openxmlformats.org/drawingml/2006/table">
            <a:tbl>
              <a:tblPr/>
              <a:tblGrid>
                <a:gridCol w="812936"/>
                <a:gridCol w="779905"/>
                <a:gridCol w="779905"/>
                <a:gridCol w="781740"/>
                <a:gridCol w="779905"/>
                <a:gridCol w="779905"/>
                <a:gridCol w="779905"/>
                <a:gridCol w="781740"/>
                <a:gridCol w="796420"/>
              </a:tblGrid>
              <a:tr h="7715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8080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8080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0177" name="Picture 1" descr="C:\Users\Пользователь\Downloads\Картинки\65100_original.jpg"/>
          <p:cNvPicPr>
            <a:picLocks noChangeAspect="1" noChangeArrowheads="1"/>
          </p:cNvPicPr>
          <p:nvPr/>
        </p:nvPicPr>
        <p:blipFill>
          <a:blip r:embed="rId2" cstate="print"/>
          <a:srcRect l="11666" t="3750" r="13333" b="15000"/>
          <a:stretch>
            <a:fillRect/>
          </a:stretch>
        </p:blipFill>
        <p:spPr bwMode="auto">
          <a:xfrm>
            <a:off x="1403648" y="1844824"/>
            <a:ext cx="6429420" cy="464347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57356" y="714356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   Х    О   Л   О   В    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 Весенняя капел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34634"/>
            <a:ext cx="8784976" cy="6588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72501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ea typeface="Batang" pitchFamily="18" charset="-127"/>
                <a:cs typeface="Times New Roman" pitchFamily="18" charset="0"/>
              </a:rPr>
              <a:t>Рыбе вода, птице воздух, зверю лес, степь, горы. Человеку нужна Родина. А охранять природу, значит охранять Родину».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ea typeface="Batang" pitchFamily="18" charset="-127"/>
              <a:cs typeface="Arial" pitchFamily="34" charset="0"/>
            </a:endParaRPr>
          </a:p>
        </p:txBody>
      </p:sp>
      <p:pic>
        <p:nvPicPr>
          <p:cNvPr id="8194" name="Picture 2" descr="C:\Users\Пользователь\Desktop\nature-safe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8868"/>
            <a:ext cx="8496944" cy="338550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7" descr="D:\клипарты\животные\ptah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16096">
            <a:off x="5654487" y="1915878"/>
            <a:ext cx="155133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Екатерина\Desktop\maxresdefault.jpg"/>
          <p:cNvPicPr>
            <a:picLocks noChangeAspect="1" noChangeArrowheads="1"/>
          </p:cNvPicPr>
          <p:nvPr/>
        </p:nvPicPr>
        <p:blipFill>
          <a:blip r:embed="rId3" cstate="print"/>
          <a:srcRect l="12988" t="2401" r="12988" b="1001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4. Мы хотим, чтоб птицы пе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949280"/>
            <a:ext cx="520824" cy="5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катерина\Desktop\100162502_Ilya_Zlobin_pen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100" cy="6858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3789040"/>
            <a:ext cx="78488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/>
              <a:t>Интернет-ресурсы</a:t>
            </a:r>
          </a:p>
          <a:p>
            <a:pPr lvl="0"/>
            <a:r>
              <a:rPr lang="ru-RU" sz="2400" u="sng" dirty="0" smtClean="0">
                <a:hlinkClick r:id="rId3"/>
              </a:rPr>
              <a:t>http://www.rbcu.ru/</a:t>
            </a:r>
            <a:r>
              <a:rPr lang="ru-RU" sz="2400" u="sng" dirty="0" smtClean="0"/>
              <a:t> 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4"/>
              </a:rPr>
              <a:t>http://www.ecosystema.ru/08nature/birds/index.htm</a:t>
            </a:r>
            <a:r>
              <a:rPr lang="ru-RU" sz="2400" u="sng" dirty="0" smtClean="0"/>
              <a:t> 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5"/>
              </a:rPr>
              <a:t>http://seyoungenne.clan.su/news/igra_viktorina_k_dnju_ptic/2012-05-04-9</a:t>
            </a:r>
            <a:r>
              <a:rPr lang="ru-RU" sz="2400" u="sng" dirty="0" smtClean="0"/>
              <a:t> </a:t>
            </a:r>
            <a:endParaRPr lang="ru-RU" sz="2400" dirty="0" smtClean="0"/>
          </a:p>
          <a:p>
            <a:r>
              <a:rPr lang="ru-RU" sz="2400" u="sng" dirty="0" smtClean="0">
                <a:hlinkClick r:id="rId6"/>
              </a:rPr>
              <a:t>http://drofa.info/ptitsi-i-folklor/poslovitsi-i-pogovorki-pro-ptits.html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Екатерина\Desktop\Grachinyie-poryadkiu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568952" cy="5747107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712968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Первый весенний месяц... Пробуждается природа.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катерина\Desktop\pti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1556792"/>
            <a:ext cx="6696744" cy="2232248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4" descr="C:\Users\Екатерина\Desktop\123371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2592288" cy="2151599"/>
          </a:xfrm>
          <a:prstGeom prst="rect">
            <a:avLst/>
          </a:prstGeom>
          <a:noFill/>
        </p:spPr>
      </p:pic>
      <p:pic>
        <p:nvPicPr>
          <p:cNvPr id="10242" name="Picture 2" descr="C:\Users\Екатерина\Desktop\87042987_large_Pticuy__49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556792"/>
            <a:ext cx="2127508" cy="2133604"/>
          </a:xfrm>
          <a:prstGeom prst="rect">
            <a:avLst/>
          </a:prstGeom>
          <a:noFill/>
        </p:spPr>
      </p:pic>
      <p:pic>
        <p:nvPicPr>
          <p:cNvPr id="10244" name="Picture 4" descr="C:\Users\Екатерина\Desktop\0_8c0ce_79b2e1d3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53820"/>
            <a:ext cx="2232248" cy="271123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347864" y="1844824"/>
            <a:ext cx="5999211" cy="1872208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perspectiveHeroicExtreme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Международный 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птиц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1000108"/>
            <a:ext cx="66967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 smtClean="0"/>
              <a:t>Удивительные факты из жизни птиц</a:t>
            </a:r>
            <a:endParaRPr lang="ru-RU" sz="4000" b="1" dirty="0"/>
          </a:p>
        </p:txBody>
      </p:sp>
      <p:pic>
        <p:nvPicPr>
          <p:cNvPr id="6" name="Рисунок 5" descr="C:\Users\Пользователь\Desktop\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643182"/>
            <a:ext cx="435771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63688" y="1112639"/>
            <a:ext cx="61206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1. </a:t>
            </a: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Викторина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Animated-gif-spinning-question-mark-picture-mov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086740"/>
            <a:ext cx="1711239" cy="2904481"/>
          </a:xfrm>
          <a:prstGeom prst="rect">
            <a:avLst/>
          </a:prstGeom>
          <a:noFill/>
        </p:spPr>
      </p:pic>
      <p:pic>
        <p:nvPicPr>
          <p:cNvPr id="3" name="Picture 2" descr="C:\Users\Екатерина\Desktop\1017899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4752528" cy="49663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elomoe.ru/wp-content/uploads/2016/02/straus-sidit-na-yaycah.jpg"/>
          <p:cNvPicPr>
            <a:picLocks noChangeAspect="1" noChangeArrowheads="1"/>
          </p:cNvPicPr>
          <p:nvPr/>
        </p:nvPicPr>
        <p:blipFill>
          <a:blip r:embed="rId2" cstate="print"/>
          <a:srcRect l="5482" r="68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grow-clever.com/wp-content/uploads/2013/09/s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6832" cy="6858000"/>
          </a:xfrm>
          <a:prstGeom prst="rect">
            <a:avLst/>
          </a:prstGeom>
          <a:noFill/>
        </p:spPr>
      </p:pic>
      <p:pic>
        <p:nvPicPr>
          <p:cNvPr id="4" name="Picture 4" descr="http://litsait.ru/images/photos/medium/article121235.jpg"/>
          <p:cNvPicPr>
            <a:picLocks noChangeAspect="1" noChangeArrowheads="1"/>
          </p:cNvPicPr>
          <p:nvPr/>
        </p:nvPicPr>
        <p:blipFill>
          <a:blip r:embed="rId4" cstate="print"/>
          <a:srcRect t="5484" b="4022"/>
          <a:stretch>
            <a:fillRect/>
          </a:stretch>
        </p:blipFill>
        <p:spPr bwMode="auto">
          <a:xfrm>
            <a:off x="0" y="0"/>
            <a:ext cx="9144000" cy="7072362"/>
          </a:xfrm>
          <a:prstGeom prst="rect">
            <a:avLst/>
          </a:prstGeom>
          <a:noFill/>
        </p:spPr>
      </p:pic>
      <p:pic>
        <p:nvPicPr>
          <p:cNvPr id="5" name="Picture 6" descr="http://animalzoom.ru/sites/default/files/soro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9144001" cy="7052410"/>
          </a:xfrm>
          <a:prstGeom prst="rect">
            <a:avLst/>
          </a:prstGeom>
          <a:noFill/>
        </p:spPr>
      </p:pic>
      <p:pic>
        <p:nvPicPr>
          <p:cNvPr id="6" name="Picture 8" descr="http://www.zooclub.ru/attach/1478.jpg"/>
          <p:cNvPicPr>
            <a:picLocks noChangeAspect="1" noChangeArrowheads="1"/>
          </p:cNvPicPr>
          <p:nvPr/>
        </p:nvPicPr>
        <p:blipFill>
          <a:blip r:embed="rId6" cstate="print"/>
          <a:srcRect l="15640" r="4534"/>
          <a:stretch>
            <a:fillRect/>
          </a:stretch>
        </p:blipFill>
        <p:spPr bwMode="auto">
          <a:xfrm>
            <a:off x="0" y="0"/>
            <a:ext cx="9144000" cy="7166476"/>
          </a:xfrm>
          <a:prstGeom prst="rect">
            <a:avLst/>
          </a:prstGeom>
          <a:noFill/>
        </p:spPr>
      </p:pic>
      <p:pic>
        <p:nvPicPr>
          <p:cNvPr id="7" name="Picture 10" descr="http://bm.img.com.ua/nxs/img/prikol/images/large/3/2/147123_253377.jpg"/>
          <p:cNvPicPr>
            <a:picLocks noChangeAspect="1" noChangeArrowheads="1"/>
          </p:cNvPicPr>
          <p:nvPr/>
        </p:nvPicPr>
        <p:blipFill>
          <a:blip r:embed="rId7" cstate="print"/>
          <a:srcRect b="8526"/>
          <a:stretch>
            <a:fillRect/>
          </a:stretch>
        </p:blipFill>
        <p:spPr bwMode="auto">
          <a:xfrm>
            <a:off x="1428728" y="0"/>
            <a:ext cx="6572296" cy="7198203"/>
          </a:xfrm>
          <a:prstGeom prst="rect">
            <a:avLst/>
          </a:prstGeom>
          <a:noFill/>
        </p:spPr>
      </p:pic>
      <p:pic>
        <p:nvPicPr>
          <p:cNvPr id="8" name="Picture 12" descr="http://www.stihi.ru/pics/2013/12/13/72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0"/>
            <a:ext cx="8087294" cy="7143776"/>
          </a:xfrm>
          <a:prstGeom prst="rect">
            <a:avLst/>
          </a:prstGeom>
          <a:noFill/>
        </p:spPr>
      </p:pic>
      <p:pic>
        <p:nvPicPr>
          <p:cNvPr id="1026" name="Picture 2" descr="https://im0-tub-ru.yandex.net/i?id=82c9a0edf9cc1feb9b5e99f27e4e3715&amp;n=33&amp;h=215&amp;w=305"/>
          <p:cNvPicPr>
            <a:picLocks noChangeAspect="1" noChangeArrowheads="1"/>
          </p:cNvPicPr>
          <p:nvPr/>
        </p:nvPicPr>
        <p:blipFill>
          <a:blip r:embed="rId9" cstate="print"/>
          <a:srcRect r="11539"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pic>
        <p:nvPicPr>
          <p:cNvPr id="10" name="Picture 6" descr="http://animalzoom.ru/sites/default/files/soro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9144000" cy="7052409"/>
          </a:xfrm>
          <a:prstGeom prst="rect">
            <a:avLst/>
          </a:prstGeom>
          <a:noFill/>
        </p:spPr>
      </p:pic>
      <p:pic>
        <p:nvPicPr>
          <p:cNvPr id="11" name="Picture 2" descr="http://grow-clever.com/wp-content/uploads/2013/09/sova.jpg"/>
          <p:cNvPicPr>
            <a:picLocks noChangeAspect="1" noChangeArrowheads="1"/>
          </p:cNvPicPr>
          <p:nvPr/>
        </p:nvPicPr>
        <p:blipFill>
          <a:blip r:embed="rId3" cstate="print"/>
          <a:srcRect r="2955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pic>
        <p:nvPicPr>
          <p:cNvPr id="12" name="Picture 16" descr="http://kemclub.ru/best/3631282.jpg"/>
          <p:cNvPicPr>
            <a:picLocks noChangeAspect="1" noChangeArrowheads="1"/>
          </p:cNvPicPr>
          <p:nvPr/>
        </p:nvPicPr>
        <p:blipFill>
          <a:blip r:embed="rId10" cstate="print"/>
          <a:srcRect r="3967"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  <p:pic>
        <p:nvPicPr>
          <p:cNvPr id="13" name="Picture 18" descr="http://ruizdat.ru/photos/p3307_4e8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-1"/>
            <a:ext cx="9144000" cy="724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785794"/>
            <a:ext cx="8143932" cy="1714512"/>
          </a:xfrm>
          <a:prstGeom prst="cloudCallout">
            <a:avLst>
              <a:gd name="adj1" fmla="val -20028"/>
              <a:gd name="adj2" fmla="val 20510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87624" y="836712"/>
            <a:ext cx="612068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2.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i="1" dirty="0" smtClean="0">
                <a:solidFill>
                  <a:srgbClr val="080808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«Каверзные вопросы»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Пользователь\Desktop\Animated-gif-spinning-question-mark-picture-mov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214686"/>
            <a:ext cx="1586033" cy="2691969"/>
          </a:xfrm>
          <a:prstGeom prst="rect">
            <a:avLst/>
          </a:prstGeom>
          <a:noFill/>
        </p:spPr>
      </p:pic>
      <p:pic>
        <p:nvPicPr>
          <p:cNvPr id="2050" name="Picture 2" descr="C:\Users\Екатерина\Desktop\1514806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5248" y="3284984"/>
            <a:ext cx="6768752" cy="27286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234</Words>
  <Application>Microsoft Office PowerPoint</Application>
  <PresentationFormat>Экран (4:3)</PresentationFormat>
  <Paragraphs>68</Paragraphs>
  <Slides>32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</dc:creator>
  <cp:lastModifiedBy>Екатерина</cp:lastModifiedBy>
  <cp:revision>101</cp:revision>
  <dcterms:created xsi:type="dcterms:W3CDTF">2017-02-06T14:07:12Z</dcterms:created>
  <dcterms:modified xsi:type="dcterms:W3CDTF">2017-03-28T11:05:14Z</dcterms:modified>
</cp:coreProperties>
</file>