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1" r:id="rId4"/>
    <p:sldId id="262" r:id="rId5"/>
    <p:sldId id="267" r:id="rId6"/>
    <p:sldId id="264" r:id="rId7"/>
    <p:sldId id="26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7348FF-3AF7-4D2E-94F9-C9175904955E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D8E85E-0D81-4B86-8B9E-E7567164A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B4E2F-69B2-4830-AE72-16827DD214F9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2A2CD-FE04-42E5-BD58-C206D0B77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D4C0-D56C-4811-AAA0-683BAB3CFBF3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A2D2-1847-4F1D-9D4D-B5B6CD6C2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ABB0-2FA2-41FC-9967-CB7CB4592523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034A-BEFE-486C-85D9-68B5DAC0A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D99E-15F1-4A7B-A1EB-814DCFB6818F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9EC0-F12E-4128-940A-EA6047B2A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F066-729B-4B9A-977D-DFF21E2885E9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26E3-177B-4AAF-8F90-E46DA0617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A7B9C-26CB-4855-ACAD-FA9B35C38D90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FE59-083A-4876-9560-09DE94606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CDD9-5B13-43BE-BFE2-CA19E2200C5E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AECF-A21C-4708-829A-96A6F555A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D2AB-9F4D-4403-8911-F7F05A05A94B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1355-1CD8-4D28-8098-0520E162C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A44A-789E-4F1B-ABE5-C654A9B5FA8A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2465-BEF9-4CA7-9D89-4379B3DFF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A23C-1159-44B3-8534-30BE12D1D8A3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6ED33-01D5-4EE0-848B-2A6482222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21DF-B261-43B2-AA8E-7B3519331343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2A74-542F-4DEE-8733-C5066E170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89B71A-6D9C-4FBE-97B9-F9E52D191A3B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94EFF0-7B94-4061-8916-62735D3FB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M:\Писатели\1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535781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4929190" y="1071546"/>
            <a:ext cx="40719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Писатели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поэты , участники Сталинградской битвы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214942" y="500042"/>
            <a:ext cx="3714776" cy="6143646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Астафьев Виктор Петрович</a:t>
            </a:r>
          </a:p>
        </p:txBody>
      </p:sp>
      <p:pic>
        <p:nvPicPr>
          <p:cNvPr id="4099" name="Picture 2" descr="M:\Писатели\premera-spektaklya-astafev-pismennyj-stol-sostoitsya-v-krasnoyarske-v-gorodskom-dvortse-kultury-pravoberezhny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28628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88" y="2000250"/>
            <a:ext cx="4214812" cy="2357438"/>
          </a:xfrm>
        </p:spPr>
        <p:txBody>
          <a:bodyPr rtlCol="0">
            <a:normAutofit fontScale="32500" lnSpcReduction="2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10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Шолохов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10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Михаил Александрович</a:t>
            </a:r>
            <a:r>
              <a:rPr lang="ru-RU" sz="7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7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5123" name="Picture 2" descr="C:\Users\Roman\Desktop\С нета\sholoh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4762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072066" y="1285861"/>
            <a:ext cx="4071934" cy="3071834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Симонов Константин Михайлович</a:t>
            </a:r>
          </a:p>
        </p:txBody>
      </p:sp>
      <p:pic>
        <p:nvPicPr>
          <p:cNvPr id="6148" name="Picture 2" descr="C:\Users\Roman\Desktop\С нета\jcxYzNlZ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"/>
            <a:ext cx="460375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00628" y="285728"/>
            <a:ext cx="4000528" cy="6126185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Некрасов Виктор Платонович</a:t>
            </a:r>
          </a:p>
        </p:txBody>
      </p:sp>
      <p:pic>
        <p:nvPicPr>
          <p:cNvPr id="8196" name="Picture 2" descr="C:\Users\Roman\Desktop\С нета\1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714908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786313" y="1928813"/>
            <a:ext cx="3900487" cy="40433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Бондарев Юрий Васильевич</a:t>
            </a:r>
          </a:p>
        </p:txBody>
      </p:sp>
      <p:pic>
        <p:nvPicPr>
          <p:cNvPr id="11268" name="Picture 2" descr="C:\Users\Roman\Desktop\С нета\55845677_1267426922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14375"/>
            <a:ext cx="3786187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00628" y="142852"/>
            <a:ext cx="3929090" cy="5983311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Бакланов Григорий Яковлевич</a:t>
            </a:r>
          </a:p>
        </p:txBody>
      </p:sp>
      <p:pic>
        <p:nvPicPr>
          <p:cNvPr id="12292" name="Picture 3" descr="C:\Users\Roman\Desktop\С нета\baklanov-by-grani-ru-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786314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IRONMANN (AKA SHAMAN)</dc:creator>
  <cp:lastModifiedBy>Focus</cp:lastModifiedBy>
  <cp:revision>7</cp:revision>
  <dcterms:created xsi:type="dcterms:W3CDTF">2015-02-27T15:55:45Z</dcterms:created>
  <dcterms:modified xsi:type="dcterms:W3CDTF">2017-03-28T18:29:58Z</dcterms:modified>
</cp:coreProperties>
</file>