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6" r:id="rId3"/>
    <p:sldId id="270" r:id="rId4"/>
    <p:sldId id="256" r:id="rId5"/>
    <p:sldId id="257" r:id="rId6"/>
    <p:sldId id="272" r:id="rId7"/>
    <p:sldId id="258" r:id="rId8"/>
    <p:sldId id="262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A4E8-12BC-4F86-8193-15A20E273F40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6875-C039-483D-8884-EDF7AFFAE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385E-623E-435F-B165-627B40A7EE62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6D0C-A085-46E5-A79A-3900C4374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2178-4BA7-4F22-9F72-64CC4BD4117E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BCE9-6E8F-434D-9F5D-735451139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03AA-5F4A-46D9-9EC8-18EDFACAC73B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EB2F-64E8-48E3-9C79-4ACFE8915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12CA-1869-4101-9A05-D2D10BCA3395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FFF1-DD4F-438E-BF64-2EB74ADF2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C8C3-E8BA-4FEA-8EC1-66368AC0D026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CF26-2C6A-492D-9D6F-A2A43EDEE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A476-AF46-46AF-96A7-4A225D92A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D89D-94A4-4D17-8DE4-619938C1E0A8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7F44-739E-456D-91A7-4C4F6F0E4F25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A84D-FC92-45B0-924D-C74558482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AE67-7283-4E38-8B94-075D7BC00103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DF6B-1086-4BEF-BDCF-E36EB17A1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AE94-A309-434E-B478-91ED3859C8E6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C40C-4BED-4887-82BE-497AB1EF2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3B8-AE6E-4395-B614-23447D165DDD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6EDC-D7C3-4C07-BBC8-91E052A09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53CF838-B0C8-4EBB-8E99-4BB32D26AD10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B8BD254-69BA-4EF2-8E32-97B2811A7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0" r:id="rId2"/>
    <p:sldLayoutId id="2147483689" r:id="rId3"/>
    <p:sldLayoutId id="2147483681" r:id="rId4"/>
    <p:sldLayoutId id="2147483690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 descr="http://kotenikkote.files.wordpress.com/2010/05/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3" y="142875"/>
            <a:ext cx="8929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Герои Великой битвы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5013325"/>
            <a:ext cx="504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uralmagnit.ru/j/images/stories/publications/str-podviga/pavlo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24003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3786188" y="21429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Яков Федотович Павлов - Герой Советского Союза— герой Сталинградской битвы, командир группы бойцов, которая осенью 1942 г. обороняла  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 4-этажное здание</a:t>
            </a:r>
            <a:r>
              <a:rPr lang="en-US" sz="2000" b="1" dirty="0" smtClean="0"/>
              <a:t>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 в центре Сталинграда. Этот  дом и его защитники стали символом героической обороны города на Волге.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214313" y="3286125"/>
            <a:ext cx="8715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Вместе со взводом лейтенанта И. Афанасьева численность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защитников дома 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возросла до 24 человек. </a:t>
            </a:r>
            <a:endParaRPr lang="ru-RU" b="1" dirty="0" smtClean="0">
              <a:solidFill>
                <a:schemeClr val="bg2">
                  <a:lumMod val="20000"/>
                  <a:lumOff val="8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Фашисты постоянно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атаковали здание артиллерией и авиабомбами.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течение почти двух месяцев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враги не могли пробиться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к Волге.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2357454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Наши  земляки - 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новоаннинцы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в годы Великой Отечественной войны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328982" cy="43481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Мария Федоровна Звонарева, г. Новоаннинский, труженица тыла 1924 -2004гг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Администратор\Рабочий стол\Юношеск чтения\сух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744" t="7292" r="16860" b="48957"/>
          <a:stretch>
            <a:fillRect/>
          </a:stretch>
        </p:blipFill>
        <p:spPr bwMode="auto">
          <a:xfrm>
            <a:off x="214282" y="214290"/>
            <a:ext cx="50720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52400"/>
            <a:ext cx="3400420" cy="64198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Новоаннинской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СОШ №1 в годы войны располагался госпиталь, где работали в период Сталинградской битвы многие девушки района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2" descr="C:\Documents and Settings\oem\Рабочий стол\новоаннинцы работники тыла\P1030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507209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1142984"/>
            <a:ext cx="4429124" cy="45005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Памятник умершим воинам на территории Новоаннинского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сельскохозяйст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венного колледжа, где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располагался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госпиталь.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Documents and Settings\Администратор\Рабочий стол\S7300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611" r="15625"/>
          <a:stretch>
            <a:fillRect/>
          </a:stretch>
        </p:blipFill>
        <p:spPr bwMode="auto">
          <a:xfrm>
            <a:off x="214282" y="142852"/>
            <a:ext cx="450059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285728"/>
            <a:ext cx="4143404" cy="621510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Серов Александр Александрович, (1927 - 2016г ) жил в х.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Карповском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Новоаннинского района, труженик тыла, участник Великой Отечественной.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7300725"/>
          <p:cNvPicPr>
            <a:picLocks noGrp="1"/>
          </p:cNvPicPr>
          <p:nvPr>
            <p:ph idx="1"/>
          </p:nvPr>
        </p:nvPicPr>
        <p:blipFill>
          <a:blip r:embed="rId2" cstate="print"/>
          <a:srcRect l="17317" t="35257" r="30733"/>
          <a:stretch>
            <a:fillRect/>
          </a:stretch>
        </p:blipFill>
        <p:spPr bwMode="auto">
          <a:xfrm>
            <a:off x="142844" y="285728"/>
            <a:ext cx="471490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152400"/>
            <a:ext cx="3900486" cy="6491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Серов Иван Александрович 1911 – 1993гг. Участник Великой Отечественной. Всю войну прослужил техником на военных аэродромах в прифронтовой полосе.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can 3"/>
          <p:cNvPicPr>
            <a:picLocks noGrp="1"/>
          </p:cNvPicPr>
          <p:nvPr>
            <p:ph idx="1"/>
          </p:nvPr>
        </p:nvPicPr>
        <p:blipFill>
          <a:blip r:embed="rId2"/>
          <a:srcRect l="3687" t="3999" r="62251" b="58250"/>
          <a:stretch>
            <a:fillRect/>
          </a:stretch>
        </p:blipFill>
        <p:spPr bwMode="auto">
          <a:xfrm>
            <a:off x="214283" y="214290"/>
            <a:ext cx="457203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152400"/>
            <a:ext cx="4043362" cy="6491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Серов Егор Александрович 1913 – 1995гг, участник Великой Отечественной , чудом выжил в плену под Харьковом, воевал с партизанами, в действующей армии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can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42915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152400"/>
            <a:ext cx="3471858" cy="334803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Новобранец  Серов Александр, весна 1945, впереди – война с Японией.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can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2922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152400"/>
            <a:ext cx="4214842" cy="64198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Братья Серовы: Иван, Александр, Егор – 1953г.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«Мы честно служили Родине, честно работали после войны, чем могли, помогали другим, уважали родителей».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can 3"/>
          <p:cNvPicPr>
            <a:picLocks noGrp="1"/>
          </p:cNvPicPr>
          <p:nvPr>
            <p:ph idx="1"/>
          </p:nvPr>
        </p:nvPicPr>
        <p:blipFill>
          <a:blip r:embed="rId2" cstate="print"/>
          <a:srcRect l="2980" t="9250" r="4636" b="3250"/>
          <a:stretch>
            <a:fillRect/>
          </a:stretch>
        </p:blipFill>
        <p:spPr bwMode="auto">
          <a:xfrm>
            <a:off x="214282" y="214291"/>
            <a:ext cx="450059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5" y="785813"/>
            <a:ext cx="4114800" cy="2643187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Василий Сергеевич Ефремов  — командир эскадрильи 10-го гвардейского бомбардировочного авиаполка 270-й бомбардировочной авиадивизии 8-й воздушной армии Южного фронта, гвардии капитан. Дважды Герой Советского Союза.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2" descr="http://www.history.org.ua/EHU/E/Efremov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35004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4286250" y="3357562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 боях за родной Сталинград Ефремов совершил 198 боевых вылетов, уничтожил 5 железнодорожных эшелонов, 15 автомашин с военными грузами, 11 самолётов и много другой боевой техники. В период Сталинградского сражения ему приходилось подниматься в воздух и вести бой по несколько раз в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52400"/>
            <a:ext cx="3857652" cy="62055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Петр Косарев, х.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Деминский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Новоаннинского района, снимок 30-хгг. Погиб 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1944г.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Его жена Дина Яковлевна с подругами задержала диверсантов в хуторе.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Юношеск чтения\м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372" t="21354" r="36744" b="56771"/>
          <a:stretch>
            <a:fillRect/>
          </a:stretch>
        </p:blipFill>
        <p:spPr bwMode="auto">
          <a:xfrm>
            <a:off x="285720" y="142852"/>
            <a:ext cx="471490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img0.liveinternet.ru/images/attach/c/3/75/723/75723950_large_Serdujkov_NikFi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3000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4000500" y="785813"/>
            <a:ext cx="4786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Николай Филиппович Сердюков - командир отделения 44-го гвардейского стрелкового полка 15-й гвардейской стрелковой дивизии 57-й армии Донского фронта, младший сержант. Герой Советского Союза (1943, посмертно).</a:t>
            </a:r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357188" y="3643314"/>
            <a:ext cx="87868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Constantia" pitchFamily="18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13 января 1943 года в бою в районе  хутора Старый             Рогачик Сердюков был ранен, но остался в строю. Продвижение советских бойцов преградили три немецких дзота, расположенных на высотке. Младший сержант Сердюков и двое рядовых поползли в их сторону. Рядовые, следовавшие впереди, гранатами забросали два  дзота, но при этом были убиты. Третий дзот продолжал вести стрельбу. Оставшись один и не имея иных средств, Николай Филиппович Сердюков бросился на амбразуру дзота и закрыл ее своим телом.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img1.liveinternet.ru/images/attach/c/1/53/839/53839467_Goncharov_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42938"/>
            <a:ext cx="34702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4143375" y="3643313"/>
            <a:ext cx="4857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 июню 1943 года  гвардии старший сержант Пётр Гончаров был снайпером 44-го гвардейского стрелкового полка 15-й гвардейской стрелковой дивизии 7-й гвардейской армии Воронежского фронта . К тому времени он уничтожил снайперским огнём около 380 вражеских солдат и офицеров, обучил 9 бойцов снайперскому мастерству</a:t>
            </a:r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4143375" y="11430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Пётр Алексеевич Гончаров  — старший сержант  Рабоче-крестьянской Красной Армии, участник Великой Отечественной  войны, Герой Советского Союза.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929063" y="3643313"/>
            <a:ext cx="5214937" cy="2857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Командир роты 235-го танкового батальона старший лейтенант Хазов в боях весной 1942 года  подбил и сжёг свыше десяти танков противника, за что был награждён орденом боевого Красного Знамени.</a:t>
            </a:r>
          </a:p>
        </p:txBody>
      </p:sp>
      <p:pic>
        <p:nvPicPr>
          <p:cNvPr id="10244" name="Picture 2" descr="http://pobeda.simbirsk.name/images/ifcimages/mains/p183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71500"/>
            <a:ext cx="30718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4857750" y="714375"/>
            <a:ext cx="3786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Владимир Петрович Хазов  — советский офицер, танкист-ас, участник Великой Отечественной войны, Герой Советского Союза, старший лейтенант.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ibrius.net/i/29/43329/pic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4127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572000" y="142875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Смирнов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 Виктор Петрович  — советский военный лётчик, старшина, Герой Советского Союза.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 </a:t>
            </a: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928688" y="3571876"/>
            <a:ext cx="7286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 октября 1942 года под Сталинградом при возвращении с боевого задания был атакован группой вражеских истребителей Me-109.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Когда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стрелять стало нечем, он пошёл на таран. </a:t>
            </a:r>
            <a:endParaRPr lang="ru-RU" b="1" dirty="0" smtClean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февраля 1943 года ему посмертно присвоено звание Героя Советского Союза. Награждён 2 орденами Ленина.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5" y="0"/>
            <a:ext cx="4086225" cy="3071809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Хвастанцев</a:t>
            </a:r>
            <a:r>
              <a:rPr lang="ru-RU" sz="2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Михаил </a:t>
            </a:r>
            <a:r>
              <a:rPr lang="ru-RU" sz="200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Поликарпович</a:t>
            </a:r>
            <a:r>
              <a:rPr lang="ru-RU" sz="2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 исполняющий обязанности командира огневого взвода 43-го гвардейского артиллерийского полка 15-й гвардейской стрелковой дивизии 57-й армии Юго-Восточного фронта, гвардии сержант.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http://pobeda.krskstate.ru/dat/pic/image/640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364331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286250" y="3214686"/>
            <a:ext cx="457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Во взводе Михаила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Хвастанцева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кончились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снаряды. А танки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противника уже двигались на огневые позиции взвода. Тогда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Хвастанцев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пошел на врага с гранатой в руке и поджег еще один фашистский танк. Но мужественный воин погиб и сам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files.myopera.com/vinniecfp/blog/russian%20sni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3"/>
            <a:ext cx="4214842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4357688" y="857232"/>
            <a:ext cx="4286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Василий Григорьевич Зайцев — снайпер 62-й армии Сталинградского фронта, Герой Советского Союза. </a:t>
            </a: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4714875" y="2643182"/>
            <a:ext cx="40719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 10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ноября по 17 декабря 1942 года в боях за Сталинград В. Г. Зайцев уничтожил 225 солдат и офицеров противника, в том числе 11 снайперов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http://victory.mil.ru/lib/books/memo/lyudnikov_ii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271462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4286250" y="500063"/>
            <a:ext cx="3929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Рубен </a:t>
            </a:r>
            <a:r>
              <a:rPr lang="ru-RU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Руис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Ибаррури— Герой Советского Союза, командир пулемётной роты, капитан.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2857500" y="1928812"/>
            <a:ext cx="6286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Летом 1942 года, командуя пулемётной ротой, о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коло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суток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сдерживал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наступление противника. </a:t>
            </a:r>
            <a:endParaRPr lang="ru-RU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время боя погиб командир батальона, и Рубен Ибаррури принял командование. Сначала шквальным огнём пулемётной роты и батальона немцы были остановлены, а затем Рубен Ибаррури поднял солдат в контратаку и отбросил противника.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Рубен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Ибаррури был тяжело ранен.  </a:t>
            </a:r>
            <a:endParaRPr lang="ru-RU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сентября 1942 года скончался в госпитале.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349</Words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Наши  земляки -  новоаннинцы  в годы Великой Отечественной войны</vt:lpstr>
      <vt:lpstr>Мария Федоровна Звонарева, г. Новоаннинский, труженица тыла 1924 -2004гг </vt:lpstr>
      <vt:lpstr>На территории Новоаннинской СОШ №1 в годы войны располагался госпиталь, где работали в период Сталинградской битвы многие девушки района </vt:lpstr>
      <vt:lpstr>Памятник умершим воинам на территории Новоаннинского сельскохозяйст венного колледжа, где располагался госпиталь.</vt:lpstr>
      <vt:lpstr>Серов Александр Александрович, (1927 - 2016г ) жил в х. Карповском, Новоаннинского района, труженик тыла, участник Великой Отечественной.</vt:lpstr>
      <vt:lpstr>Серов Иван Александрович 1911 – 1993гг. Участник Великой Отечественной. Всю войну прослужил техником на военных аэродромах в прифронтовой полосе.</vt:lpstr>
      <vt:lpstr>Серов Егор Александрович 1913 – 1995гг, участник Великой Отечественной , чудом выжил в плену под Харьковом, воевал с партизанами, в действующей армии. </vt:lpstr>
      <vt:lpstr>Новобранец  Серов Александр, весна 1945, впереди – война с Японией.</vt:lpstr>
      <vt:lpstr>Братья Серовы: Иван, Александр, Егор – 1953г.   «Мы честно служили Родине, честно работали после войны, чем могли, помогали другим, уважали родителей».</vt:lpstr>
      <vt:lpstr>Петр Косарев, х. Деминский, Новоаннинского района, снимок 30-хгг. Погиб в 1944г. Его жена Дина Яковлевна с подругами задержала диверсантов в хуторе.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Focus</cp:lastModifiedBy>
  <cp:revision>23</cp:revision>
  <dcterms:created xsi:type="dcterms:W3CDTF">2013-01-28T18:12:43Z</dcterms:created>
  <dcterms:modified xsi:type="dcterms:W3CDTF">2017-03-28T18:29:15Z</dcterms:modified>
</cp:coreProperties>
</file>