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1" r:id="rId9"/>
    <p:sldId id="266" r:id="rId10"/>
    <p:sldId id="260" r:id="rId11"/>
    <p:sldId id="267" r:id="rId12"/>
    <p:sldId id="269" r:id="rId13"/>
    <p:sldId id="271" r:id="rId14"/>
    <p:sldId id="273" r:id="rId15"/>
    <p:sldId id="280" r:id="rId16"/>
    <p:sldId id="274" r:id="rId17"/>
    <p:sldId id="275" r:id="rId18"/>
    <p:sldId id="276" r:id="rId19"/>
    <p:sldId id="277" r:id="rId20"/>
    <p:sldId id="278" r:id="rId21"/>
    <p:sldId id="285" r:id="rId22"/>
    <p:sldId id="284" r:id="rId23"/>
    <p:sldId id="283" r:id="rId24"/>
    <p:sldId id="281" r:id="rId25"/>
    <p:sldId id="282" r:id="rId26"/>
    <p:sldId id="286" r:id="rId27"/>
    <p:sldId id="287" r:id="rId28"/>
    <p:sldId id="296" r:id="rId29"/>
    <p:sldId id="295" r:id="rId30"/>
    <p:sldId id="294" r:id="rId31"/>
    <p:sldId id="297" r:id="rId32"/>
    <p:sldId id="293" r:id="rId33"/>
    <p:sldId id="292" r:id="rId34"/>
    <p:sldId id="291" r:id="rId35"/>
    <p:sldId id="288" r:id="rId36"/>
    <p:sldId id="290" r:id="rId37"/>
    <p:sldId id="289" r:id="rId38"/>
    <p:sldId id="270" r:id="rId39"/>
    <p:sldId id="27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FFCC66"/>
    <a:srgbClr val="FFFF99"/>
    <a:srgbClr val="FF9966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FB28-4222-4E56-AA9C-21C44AAE6865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9A23-A7C0-40C5-8168-F93A772B5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7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49A23-A7C0-40C5-8168-F93A772B5E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3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1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0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7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6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7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DA0E-3C57-4C34-8A08-A04037EA462A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C978-4D18-4615-BB05-E86B39C51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1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" Target="slide2.xml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1325.bK17-ot7BH62fMNxPbmvr1TjHlpBGNFSkZ44Y13AZQ3wHpF7sEIaIY2AUfKElcfoNblvKow7PitfERbGfsyf0A.0ea2cfa46f01997b0980554aed089f1b1298dce8&amp;uuid=&amp;state=tid_Wvm4RM28ca_MiO4Ne9osTPtpHS9wicjEF5X7fRziVPIHCd9FyQ,,&amp;data=UlNrNmk5WktYejZpOEhRcEV2Z05KWktDOWdDU09oaXJXQU82cXJfY245RXp1T0w4dVVUSUF4aE1rWUdwZGtxdG8wRE1LNmtXSVBDX2NTMVRJTENsZjFLMDRva3NSRnZRS1l6QTRLbDRhUVNOR2k4d0hPTF9SYWZ6N3k5S2ZnNndQSmlZdzIyUFB5WGZlVW1CYVBYa29BV0w4R0dZRE5aeHBBY0x3Q1JmWmt3LA,,&amp;sign=f2e6e241e01af1185198f4f666390594&amp;keyno=0&amp;b64e=2&amp;l10n=ru" TargetMode="External"/><Relationship Id="rId13" Type="http://schemas.openxmlformats.org/officeDocument/2006/relationships/hyperlink" Target="http://yandex.ru/clck/jsredir?from=yandex.ru;images/search;images;;&amp;text=&amp;etext=1325.tOes7GcFHN-u9OWTv7zVDongECX5FS_C0HgTUOO_6trIaBwd_lRGO_j3cOk66iK9-vWbgEoIxU-XXKmHKkPoEQ.c429c00692b115962aa3e4de64ddff8f96062e5e&amp;uuid=&amp;state=tid_Wvm4RM28ca_MiO4Ne9osTPtpHS9wicjEF5X7fRziVPIHCd9FyQ,,&amp;data=UlNrNmk5WktYejd1ZExIU1dfQWF1M1hEeF9uZktMeUYyTk9BVjdZNVYtSEJKblNKRTNLTXVpOTNiMERJaWpNZHFQMVlWR09WZE42RGFsU2g0dS1BUnVaZkRqWlVaak83VG1xcjFDWklxYVVNQm42TnpmNHVNdyws&amp;sign=78d9ede73803fb860b1cca6e04c771f8&amp;keyno=0&amp;b64e=2&amp;l10n=ru" TargetMode="External"/><Relationship Id="rId18" Type="http://schemas.openxmlformats.org/officeDocument/2006/relationships/hyperlink" Target="http://yandex.ru/clck/jsredir?from=yandex.ru;images/search;images;;&amp;text=&amp;etext=1328.AWiMOaqnLELjyJAOuAtn4keUKarRsuFa84rViWGrn-YC-DX2m6PvRCjnBGM7fp7sTR0PVfYVkNg_faDXc0cf-g.b113be1ba8bb07611049fda16f0f6629a428293a&amp;uuid=&amp;state=tid_Wvm4RM28ca_MiO4Ne9osTPtpHS9wicjEF5X7fRziVPIHCd9FyQ,,&amp;data=UlNrNmk5WktYejdiZGJXMlpCZGtSZnl6c0RlNThrWFRtVzE2ZTVRcjJnMGNsaXFMU1Mta0g5WWdJQUpjZmZRWUlwMmQ3bFo4MHpfS1RKZEN4LURHY1ZiMTFzQzI3MnNBT2ZVNmxud0lQZ3N4ZUJrMUxmM0thQSws&amp;sign=4508dfd26ec0ed4013f9b1cf237e69f6&amp;keyno=0&amp;b64e=2&amp;l10n=ru" TargetMode="External"/><Relationship Id="rId26" Type="http://schemas.openxmlformats.org/officeDocument/2006/relationships/hyperlink" Target="http://yandex.ru/clck/jsredir?from=yandex.ru;images/search;images;;&amp;text=&amp;etext=1325.NbT9Qr2H5fujtWpZ_EtT2DqKk7CgpjQA_AY0Vl6fn_A0LJSDQl2XKQOKtHr5dPaRtTDtAa-gGzRQi5bVKC8hf0qFV06euCJalXCdQB_YHGw.2c68deedb993951cb10a0dc65dfaeeed932456a1&amp;uuid=&amp;state=tid_Wvm4RM28ca_MiO4Ne9osTPtpHS9wicjEF5X7fRziVPIHCd9FyQ,,&amp;data=UlNrNmk5WktYejd1ZExIU1dfQWF1eUdDU0NZb19xZlhVMU9sVGt1WDRGQ2t1Z0ZaNnBXS1M3QWNtOEg3bEhZTFU5em9jQzdTUWMzb014T1hmdDQ1dkVINy13Q2FZUXJVX0lSNXhRT2oyclVaMDZ1d01GVld4dXVETkZ0VnpIREx0WGlBeWcwdkxWVFVfdFlkSjItUUlmcE5OdVd5WkpUTg,,&amp;sign=0af48f9b08cd6c28a00bbef5a0b8fbb4&amp;keyno=0&amp;b64e=2&amp;l10n=ru" TargetMode="External"/><Relationship Id="rId39" Type="http://schemas.openxmlformats.org/officeDocument/2006/relationships/hyperlink" Target="http://yandex.ru/clck/jsredir?from=yandex.ru;images/search;images;;&amp;text=&amp;etext=1328.KWLo7hP9-HsaWthpqqsc5R7pzWSpqZ0Lbtm74Tk8jdVPAGIJUy-rr4PdIB9PmvEv_aQ_9TWIgjPMAonlXc0spQ.2af8155d7db860265b3669b30431036aac2a5e69&amp;uuid=&amp;state=tid_Wvm4RM28ca_MiO4Ne9osTPtpHS9wicjEF5X7fRziVPIHCd9FyQ,,&amp;data=UlNrNmk5WktYejd2OURWZVBpZXRJUWF6TUhKbzNwQ1h6SkRvSUliaDhVV1ZPaC1yTU5mWktMcUxha0FaUVFBTndFLTRMVlZxM2Iyd2N0WUFXdko3SXBXTHBWMTlnYm5uSE9jS19iMnd0ZXRvWG5XQlJUSGVuZWotZ3BSWXc2dlFHTVVoOFlvaU5Wclk0MVk3RkZoYmRnLCw,&amp;sign=5defd4082f900aaca4d5e6a91b2e351d&amp;keyno=0&amp;b64e=2&amp;l10n=ru" TargetMode="External"/><Relationship Id="rId3" Type="http://schemas.openxmlformats.org/officeDocument/2006/relationships/hyperlink" Target="http://yandex.ru/clck/jsredir?from=yandex.ru;images/search;images;;&amp;text=&amp;etext=950.TfJN51OVH4WXdW4FZUqZYIIoigBkCA30uthnex_gGr_dQbxsJhFAwamqT9o38LmHnXCFd9eIHLaPCWjdOoK-o5CdVlQ3Lg_FE6iF1-6JiviQYAYwmuNJCDkYRWxFu2vd.0b17197009e96bf8a16fa5eca195c61fe1460be1&amp;uuid=&amp;state=tid_Wvm4RM28ca_MiO4Ne9osTPtpHS9wicjEF5X7fRziVPIHCd9FyQ&amp;data=UlNrNmk5WktYejR0eWJFYk1LdmtxczJxOXZxR0VEUUFXcGpNUXFVRXpaMmNKNE14TDRrYmN6S0lhSGJnNERwS3RTWS1NX3pqVTNCZHhNUW5NM1RxNjctT1BWZktObVRXaExFS0xELWRUNmJhYkI0WEJGNjlnN3JDTWJFWnFZbXY&amp;b64e=2&amp;sign=708a34a947cfcebdcd4e9233e8d50efb&amp;keyno=0&amp;l10n=ru" TargetMode="External"/><Relationship Id="rId21" Type="http://schemas.openxmlformats.org/officeDocument/2006/relationships/hyperlink" Target="http://yandex.ru/clck/jsredir?from=yandex.ru;images/search;images;;&amp;text=&amp;etext=1325.bBsrlAaiOxr3HkBTC2hFsHl-4ptTVn0rYV0etxpN0ljjzy3wVmJL44I3LRdGnL667_2V0snDexoW59KYS62XKQ.5364fa5c2020033906a340f57fa4052dc3d2171c&amp;uuid=&amp;state=tid_Wvm4RM28ca_MiO4Ne9osTPtpHS9wicjEF5X7fRziVPIHCd9FyQ,,&amp;data=UlNrNmk5WktYejR4M09aa0t1T0plY1RRYjlZRjZ3c01vMTljSmxyZ3NxbXEyX3NzNjJKMHpNcDlacF9EUTZkdkZobllYR1FLZ2dpZy1YVVFUcWdNU1JkRHBLYS1uSmVqWFVHQkEtYWxVSlllSGJockZoYmdIaW00TzZnTWNoeTRjdlpBYWtqS3gwcTVha2htX0w4MmtnLCw,&amp;sign=4469edee8db76789ed1e8d1685a494b2&amp;keyno=0&amp;b64e=2&amp;l10n=ru" TargetMode="External"/><Relationship Id="rId34" Type="http://schemas.openxmlformats.org/officeDocument/2006/relationships/hyperlink" Target="http://yandex.ru/clck/jsredir?from=yandex.ru;images/search;images;;&amp;text=&amp;etext=1328.GYIM1UgUm9nbGpgeJ1ALeCPgmsTWSHY4jyUCh368JNuY5xJWoHwyqkU_nvItRNps.a7ebf18785ceafea3a3c7f385d98838bc2f113dc&amp;uuid=&amp;state=tid_Wvm4RM28ca_MiO4Ne9osTPtpHS9wicjEF5X7fRziVPIHCd9FyQ,,&amp;data=UlNrNmk5WktYejRvZFItREVCekNsLWhRQ3BoS25UVXhSbkZPSTMtUXFmRG90SjUtejhRekgycDEtMGlkYm1HYXNfWDVmXzlDZnlVZVcwZUt0SFU1WjBBbTdrREVTbHBTR0xFcG5lbEpsbTBVUVA1RTlwWDN1ZWZHdGZjbU9ELW5Scjk1Y0RPX3hTTm5McDRTSU15cFZKdkh0Q3RoU2ZWcDVXdml2dnJFVVpzTGt0NkY3c09VZXcsLA,,&amp;sign=7f12b3fc389a5594efefbc893349da1f&amp;keyno=0&amp;b64e=2&amp;l10n=ru" TargetMode="External"/><Relationship Id="rId7" Type="http://schemas.openxmlformats.org/officeDocument/2006/relationships/hyperlink" Target="http://yandex.ru/clck/jsredir?from=yandex.ru;images/search;images;;&amp;text=&amp;etext=950.VkfHhpH_1MA5MIPSHYbkVnXDplMx-ZTwHSTVFJLrl2IHANHXVzjw_qwBZ7WwFhaK8I512TsfMlsfjhTHbrR3Fn8zHmT_WEqIlQmABToZ5KLlFQ8TavmPervd6Td7TqPW.7dbae70eec3fc797b8bf4bbc6d2dcd2273964266&amp;uuid=&amp;state=tid_Wvm4RM28ca_MiO4Ne9osTPtpHS9wicjEF5X7fRziVPIHCd9FyQ&amp;data=UlNrNmk5WktYejR0eWJFYk1Ldmtxc0dhaUlubVk5NGpmMWNvYjI1OTY5Y0EzUk13MjhtS1RsRDJvNFRfU3dqTXhNS2t5VXdZbENLcTdlQzBvN1BOMm8zVkcyeDVFbU8tMDkzMDJvRTU1dkktaFhLZTcwMmo4ejJtZlNUMG5qV3U0ZFphZldXUGQzN0VuaDNPcUQtYkNJSFdDWFhSQkRjRVB4Z1UtNjBoZkhSaE1ST3ZOMWZHOWc&amp;b64e=2&amp;sign=c13652596a9ef773385e7b6eb5cea5e1&amp;keyno=0&amp;l10n=ru" TargetMode="External"/><Relationship Id="rId12" Type="http://schemas.openxmlformats.org/officeDocument/2006/relationships/hyperlink" Target="https://market-click2.yandex.ru/redir/GAkkM7lQwz62j9BQ6_qgZjBATFmOorR-OSLeeY-cfJQN6D27uqD5fjsmAj7RekLy7lgglVpdJ38kX_PYTS1IL-UE0Hpag5SnNk-la_fdHL5JvPEkhiQkYkyn31lwA8o5LaUphhldrOwiWSguAEx6GNA8zs0oQvt1nM_2EDB4e7SmDgBxQ2F0XCrwyLIiZf6TGN-d86besUpdU8ighJ8Wy-P2JWRwgJh57xdvwCJhemmwPwV8N7Fwgq6xR74vN14HPyR30Ic4e4jcFssGZX8KwV4WTWtu9ySTfHettdVGNdZYD5MJLEJ4dUk6ssRlr3V-sNs1virG5kj-twAR7HlesR94_-zGkQTiWbJTgm4-7xvaM_zhEO-9IGHgavGSdD6vQl3TZ7Jao22IzgWNWUvsaRSB8DcL0OgOmp_NFk8A7GJQ76C9QN2XnRCSqv4rT1scDZR1961M61N8W2dyAYiwcxF0e63dFOuinS1GmWzGb2lVV817EhFJwfVSZ4HRaI5Mj4GM60D8qNW0lUrYq8W69w5lGTVPu7vyb86pr7Lwel6tvcxkAUSawHGMz2aI6-_a9pFQi502E8NfZB3jqcsk-CwnxCV01k-DRhgfNYvNm4vY8c1BTTCzYBTlrL3K-htNZNF6jcLzMFlDHVOy9QfI5buUJcOsV6QKvorwqTE-s9Gea4kFBR-warzY0UNb2O_Zds1zEWtKPbq_kStG_EPlHw,,?data=QVyKqSPyGQwwaFPWqjjgNpsFl4ubEm0433usxWr3ICKFud9-mAjuryid88fFgAmaSAADb42rF2ngrvZB2FktqAboP0GtRf2uBjwwfsDs2PJ0aBmh7ueRXivd7VNQWagd-wfTgaAYgeY19jpD4CXPUivsSzMpKHuTc2iJFEcyHCvv2h2zLJVPEww1SR9OeJbnvnG3Jufuq1N2EYsg0Z2b0A,,&amp;b64e=1&amp;sign=785b16c3f26d0050d11cf2ba3dd8569c&amp;keyno=1" TargetMode="External"/><Relationship Id="rId17" Type="http://schemas.openxmlformats.org/officeDocument/2006/relationships/hyperlink" Target="http://yandex.ru/clck/jsredir?from=yandex.ru;images/search;images;;&amp;text=&amp;etext=1328.fudZc8b80s1JdI3jryANFpvZYuwcqkfaFqSk6sMu9dLARsteMforBdf2OlktoB7n4eKKp__Mvd2u4PSHT9tUlg.3e953d31a89b9a08bf4b735777df0bf54e0e041d&amp;uuid=&amp;state=tid_Wvm4RM28ca_MiO4Ne9osTPtpHS9wicjEF5X7fRziVPIHCd9FyQ,,&amp;data=UlNrNmk5WktYejdiZGJXMlpCZGtSZjRVRXYwY0ZBQU1HdHpINUU5cVdSUXhBQlNuaEJqVWQ3SVE3a2FjeWRSR2JZOEJJQWJMRTJvS1JlR041ZkdoZW1MQVBxaDE0NDVLQnc4ZkFnSTFwVVpwbTVnTkhnVEc5anVxRHVzUmpzOERER0NLTHNaQVNKdE43TndkSzgwMXp3UTF0d0VfckNMakdFSlB3ZUd3ZXlJdUxUVTFZS2ZGTHdBSEhWclA0LVlmRnBRTjZIRTRWUm8s&amp;sign=d82258388858d88685cb661e43baf330&amp;keyno=0&amp;b64e=2&amp;l10n=ru" TargetMode="External"/><Relationship Id="rId25" Type="http://schemas.openxmlformats.org/officeDocument/2006/relationships/hyperlink" Target="http://yandex.ru/clck/jsredir?from=yandex.ru;images/search;images;;&amp;text=&amp;etext=1325.wVjn9qOcU6fgp4N2tVP5Etb--143HeLS719nGWxOek7NeicfeGO-eeQdmizwbEJ-U_FRAHLPqi4cu-44llNVmA.d4fb9d520161de45fa2b16032194a6d4ad1f5579&amp;uuid=&amp;state=tid_Wvm4RM28ca_MiO4Ne9osTPtpHS9wicjEF5X7fRziVPIHCd9FyQ,,&amp;data=UlNrNmk5WktYejd0MGlDSVQ5X284SVJZOWVDdERJS2pMdTFha0RHZlZjUG5aNmNfSW9Xb3E1bjFJWkM1NjBVdjZLQm8wTkk4OHJqT0g3T01iNGdZZTgwQkpmOWVxN2Q1Vkhsa1FiTHh3SGtISVFKZzhfYWpyUSws&amp;sign=5daf57c91bd0f9bcaa53efc85c643f25&amp;keyno=0&amp;b64e=2&amp;l10n=ru" TargetMode="External"/><Relationship Id="rId33" Type="http://schemas.openxmlformats.org/officeDocument/2006/relationships/hyperlink" Target="http://yandex.ru/clck/jsredir?from=yandex.ru;images/search;images;;&amp;text=&amp;etext=1328.MLpttXS_1elChMjgUrSF4qONpSBBQFUeZsvGjUqkTMAhu6uKh5HGBbk2wrK6m71DXRS6w2b_gVqPe1G4AxfctA.eec23a6544870187fe2ccc75aad5afb58cd0f7e1&amp;uuid=&amp;state=tid_Wvm4RM28ca_MiO4Ne9osTPtpHS9wicjEF5X7fRziVPIHCd9FyQ,,&amp;data=UlNrNmk5WktYejdTS205bGlIYU42a0VMdWlBQk9uQWhoY0lZZjZiX3Q0X21kOU91VVQ2XzNOWUtBQ19zcVZ4T0xDVjQwYjczWHNwM1dEeEF2bFZ1cmdYd3p5djlGUUxmQlhpbk1nRExsclRWMnFWMVlDMVBwVzlCTFJhS2luVEZHRzVNdFhlY1FncHpWdTZONmwwY201TjFoRWM0N3M3WA,,&amp;sign=c8ec8832bd08a4fd8eb684805c9774a8&amp;keyno=0&amp;b64e=2&amp;l10n=ru" TargetMode="External"/><Relationship Id="rId38" Type="http://schemas.openxmlformats.org/officeDocument/2006/relationships/hyperlink" Target="http://yandex.ru/clck/jsredir?from=yandex.ru;images/search;images;;&amp;text=&amp;etext=1328.sXxiifUiGLG7VTesLkHG9MJ-LPasKAILHynNJSuTPfXxQCt0PR_UV8wDIcxJJM_dUFmVz8OaFiwNS7X6ua1Wvg.a84f7c9360ac87c7706c210f5c45cb4484999e6b&amp;uuid=&amp;state=tid_Wvm4RM28ca_MiO4Ne9osTPtpHS9wicjEF5X7fRziVPIHCd9FyQ,,&amp;data=UlNrNmk5WktYejRsZVdZcmx0YzVyMHYwY1hsYVRIZnlFbE1jTjdmWWZxSFM3WUlOS29FblFoSG4yQ29jZmw3LWI1Q05hd2RRenVmUlF3R0g5SDRfM0ZnSlVhVlJGcGoycXA1dmRvVU5PeU9SRmp3Skltd2V4b2k2RDk2b2hkd05KTnVaYy1wd3pUUWp3YWxEMjZYRFhyVnRfSnhON0hOaExCRzZNZTJoVTBYTmxxQWg0UVk3MFA2bzU5TFByT3I1&amp;sign=760f462a6f6572f2eed85db4703b298d&amp;keyno=0&amp;b64e=2&amp;l10n=ru" TargetMode="External"/><Relationship Id="rId2" Type="http://schemas.openxmlformats.org/officeDocument/2006/relationships/image" Target="../media/image63.png"/><Relationship Id="rId16" Type="http://schemas.openxmlformats.org/officeDocument/2006/relationships/hyperlink" Target="http://yandex.ru/clck/jsredir?from=yandex.ru;images/search;images;;&amp;text=&amp;etext=1328.pQNRa9Zno5dY7eJYOWCQNu36VscqC51lgZuzjnL150Jni0HcrjCDA3tVopn-uCKoSwHtxgtm2_OqhlxYKSNx1A.a9dc2efdf9add4af10d5dc946b97c543606c2fb7&amp;uuid=&amp;state=tid_Wvm4RM28ca_MiO4Ne9osTPtpHS9wicjEF5X7fRziVPIHCd9FyQ,,&amp;data=UlNrNmk5WktYejR3N2VSMTRTcTVMNkMxZGZreHNIaEZOYjVkV19JMFJHZ3JacnZDcUU4UHVmT2ZqaHZUejFrcE42ZmJ0d3lqNERxWjVXbEJrRTlZaXlZMS1TZXQ5T1M4X1JmOG1NeHFIU0VYZWRqd29qbmp4UmlVUXhNLXdaeVJqdjduaF83c0p3TSw,&amp;sign=afb2b565e01dd3ee2a03fbd530d2bf9a&amp;keyno=0&amp;b64e=2&amp;l10n=ru" TargetMode="External"/><Relationship Id="rId20" Type="http://schemas.openxmlformats.org/officeDocument/2006/relationships/hyperlink" Target="http://yandex.ru/clck/jsredir?from=yandex.ru;images/search;images;;&amp;text=&amp;etext=1328.gznidM0mtOy9VdLSPWVfTHQ-Cid2rYlXhPUtweSuAUpUqaBc9C3W65k_2Bt1p-p7mxYfE5EfSXWdFSX1m-gOdA.7f67bb9d86cb3215c3d5b84894edee890c2b4674&amp;uuid=&amp;state=tid_Wvm4RM28ca_MiO4Ne9osTPtpHS9wicjEF5X7fRziVPIHCd9FyQ,,&amp;data=UlNrNmk5WktYejdOT2w3NU1xVUY1SE9qLWhRRHFPYWFJdkpIQm52azdTNmtTM3V5eWZsQ0NmQThlMW51OEpQVFZKQmdmeG5yUmFucnZ1X05mRXpHYVA0UmN2dGRPWmZYYTJ4Y09FTjJzc2sxTm0waEZDWkxaR21NUTM3TnBieU1FbktBSG9vV2ozY2ZxT3NYZVdiNXVaMFItT080LTQ1c0VOckZnZzRsaDRrWGp3aUJFaEJzeXZtRkNuVWYxck8zeGRnU011cU5OQ0pCOWdLMkV4OEViNFNVSnFqXzJHTEZjanBzUlhhbjhTeFdPWUxCOGhaMFNHdHhXcVJTR3lnT25BWDk4TDR3eElnMlduYm9xS2ZFSEt5dGpodTZzQWFD&amp;sign=5dd0f55784b1d91295adedd89f63cfd2&amp;keyno=0&amp;b64e=2&amp;l10n=ru" TargetMode="External"/><Relationship Id="rId29" Type="http://schemas.openxmlformats.org/officeDocument/2006/relationships/hyperlink" Target="http://yandex.ru/clck/jsredir?from=yandex.ru;images/search;images;;&amp;text=&amp;etext=1327.extxLD9pmuhcPLiolAcjPfuIMHoLbU2-2gt_SHcBEcBhR313ymQD3eS3TgesemRZ5vGcFe7yris6U9nM7Ivung.0342c3efe49f7563b6b132aaccbccd9f52e1dab0&amp;uuid=&amp;state=tid_Wvm4RM28ca_MiO4Ne9osTPtpHS9wicjEF5X7fRziVPIHCd9FyQ,,&amp;data=UlNrNmk5WktYejdiZGJXMlpCZGtSWGFsWGdFYXhhclFabExSd2ZPcDdkWEtoVDRnNXRHeXJNaEJMUHpZMklheDBadGJOSjROb3NlVGtONjRiaTBvT0pkTFBBYjFaWTlUNzVoRm51Q0VoWU92ZEkwWE5XdENrY21pTk1Kc2Y3eWtCNUhOREVkRG9uOCw,&amp;sign=5d050319e183fbd315456ece6b600863&amp;keyno=0&amp;b64e=2&amp;l10n=ru" TargetMode="External"/><Relationship Id="rId41" Type="http://schemas.openxmlformats.org/officeDocument/2006/relationships/hyperlink" Target="http://yandex.ru/clck/jsredir?from=yandex.ru;images/search;images;;&amp;text=&amp;etext=1328.7Kx5Hue5XHpRcUoGrDBr-Or-UZXRLPL0QxQyYylUAIfT-zLUF2q-hGxqJtbSBLU3ckrLavrdDzDLIYUKyzEsaw.ea0dd167984b89fa0104ef924406d07ffd683c42&amp;uuid=&amp;state=tid_Wvm4RM28ca_MiO4Ne9osTPtpHS9wicjEF5X7fRziVPIHCd9FyQ,,&amp;data=UlNrNmk5WktYejd1ZExIU1dfQWF1MnM4ZXhMbkZ1aEZzcVF5ODdrcExMaVhUWmQ0LTZvSkp2ejdvVHdXbkFxT3EzQndyTkdBZk9OQmowdkxPMWQzRUwyWHR5UExLS0F1VUZxTndoREx6NEZBOGFrTHBhcDRVZyws&amp;sign=76ac18a7b1a550db6cc97ac1e6ad1b58&amp;keyno=0&amp;b64e=2&amp;l10n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clck/jsredir?from=yandex.ru;images/search;images;;&amp;text=&amp;etext=950.JTQTIB4l6B5Yz7KPLpMa7Z0HegQeRxZWdE205xX7qIQsNNS5tftRpTkv8ezIqOl1k699HUxJOVi3I550pXiOfnxEzVsDkZXg2jYZp9rKuDikg_NYTvLfqlARATuPU8D5.2635304e4c4cf89580781374e250f5825b748a19&amp;uuid=&amp;state=tid_Wvm4RM28ca_MiO4Ne9osTPtpHS9wicjEF5X7fRziVPIHCd9FyQ&amp;data=UlNrNmk5WktYejR0eWJFYk1LdmtxcHMzdjF3LTBzTkRoNXlOYVQ2Znh0NE56NTRfMnlFaG5DWEludmFMbWRab0Jtbm5BR3VmU1NUUkZQSmU2cFhtMFFBMnFtV1Baem5ldzdFM0xuWkhVclpKdmIxVldkSlN5Zw&amp;b64e=2&amp;sign=3f0465cce92c596fcb174b2bf3fa6edf&amp;keyno=0&amp;l10n=ru" TargetMode="External"/><Relationship Id="rId11" Type="http://schemas.openxmlformats.org/officeDocument/2006/relationships/hyperlink" Target="http://yandex.ru/clck/jsredir?from=yandex.ru;images/search;images;;&amp;text=&amp;etext=1325.Um7f_hBp9DdW3w8OBXcKqTqUB7SRUXFP6qLJVe1xPYICCJmqJL0xta1l6IsD3297D7ZfJlMsp8pDQ1Dg8cnmaj5LUh5oIhWei6U9fyP1qSg.becfeee10fd58d02147fc5a614d6414d1cba0739&amp;uuid=&amp;state=tid_Wvm4RM28ca_MiO4Ne9osTPtpHS9wicjEF5X7fRziVPIHCd9FyQ,,&amp;data=UlNrNmk5WktYejdiZGJXMlpCZGtSVHZnbkxqNDc1SER0OHpLYUgzNzFuUGpLSEhOUkxMbm5BcUIwaDB2cVFBcjhPVzhsMlhCSTlUU1UwU043ZS0ySXNPU2o2RnlMMmVUVjdUc2dHeG1lR29NLXdzVndaTlI0R1E3eThqSHM2aFItT1J3cC1xQVhnU0VFc1lvSkl2bnNRLCw,&amp;sign=cb30f8e5c32919028bae09d9e31b5045&amp;keyno=0&amp;b64e=2&amp;l10n=ru" TargetMode="External"/><Relationship Id="rId24" Type="http://schemas.openxmlformats.org/officeDocument/2006/relationships/hyperlink" Target="http://yandex.ru/clck/jsredir?from=yandex.ru;images/search;images;;&amp;text=&amp;etext=1325.9EeZhfoKi1pFknCAiPt8_EavjnoUk94-35Yo58AgC1BVvlkQOLW-YOSOOmjdaRR3cIK5xVFHuNjHf31JIg5yMQ.39737eb8adf010772a2abb71d967c231e183fa42&amp;uuid=&amp;state=tid_Wvm4RM28ca_MiO4Ne9osTPtpHS9wicjEF5X7fRziVPIHCd9FyQ,,&amp;data=UlNrNmk5WktYejR3N2VSMTRTcTVMN0hwMDBOM0M3UGlIU2RCcGgxWTlsUVJIZHlON2doY0RieTZIeHQ5d3RrcndIeDhHSzhTRnNyUnJBODl2QUxRNG5qTmMzTjg2eHlveHowajAzZHVyaDZpXzBfUkxtb1dKa0o3bDViMW1zLXpLNjZWWGVOZUxvaTdqblUxS21iQVVhUUo5OXNIb3B0ag,,&amp;sign=673e61e9f554ab2f89dd273407773772&amp;keyno=0&amp;b64e=2&amp;l10n=ru" TargetMode="External"/><Relationship Id="rId32" Type="http://schemas.openxmlformats.org/officeDocument/2006/relationships/hyperlink" Target="http://yandex.ru/clck/jsredir?from=yandex.ru;images/search;images;;&amp;text=&amp;etext=1328.opuM9AlwmJx0vTqubP1xKgCmc_L8_NAtMQoRFj6UK9yqM0s2J619lPklUh10BboyHblp8cutxqUXnCJ3Vv4-hA.9fb30b498ae85868de62f272c1246cce968df504&amp;uuid=&amp;state=tid_Wvm4RM28ca_MiO4Ne9osTPtpHS9wicjEF5X7fRziVPIHCd9FyQ,,&amp;data=UlNrNmk5WktYejRsZVdZcmx0YzVyN0hxVVAtU0pGbGZwS19KOFJ0NGNodXdiaTRXX3l3aTVlM1Q4aE8yRTNybGNmZldRanNVUkxPZDNQb2RTTkVKYW5kZ2gtQWZDajhsbG03bGNzbWowODdZUlpqS0dOLW9kME9SaDFVMWtFalg1YWZSME5zaWhJWmg2dU1COHQ4Q1JnLCw,&amp;sign=c7e8ce642e376730f37fc05074c9f191&amp;keyno=0&amp;b64e=2&amp;l10n=ru" TargetMode="External"/><Relationship Id="rId37" Type="http://schemas.openxmlformats.org/officeDocument/2006/relationships/hyperlink" Target="http://yandex.ru/clck/jsredir?from=yandex.ru;images/search;images;;&amp;text=&amp;etext=1328.WlHBd470NMITRzE7PM8bJjWuk2G6U-QHHaSUlEN8BGp9GAlyPYNAjWZxOF_bOFZ2waxjrYgQxY-JsxMdQmgB-w.af788f798596aad3c1d80eaaa2c1aff3091dca9e&amp;uuid=&amp;state=tid_Wvm4RM28ca_MiO4Ne9osTPtpHS9wicjEF5X7fRziVPIHCd9FyQ,,&amp;data=UlNrNmk5WktYejZpOEhRcEV2Z05KVlFHQlFFdHRxZk1qWEllMG5ubUM2S1Jpby0tM3hNckNjVTU0RVFxbzhPNVhRQTZ4dFQxcGdvcGxxT3BDX1JCUTVfSkdkSDNNTHFLT1BzVDJJZVZJR1gyTEIyTjJvQ0NQc1d6YTZ1NnVtXzRnY0RxajZJWUg3NCw,&amp;sign=81d8b46b61bb8da68cbd9eea35481387&amp;keyno=0&amp;b64e=2&amp;l10n=ru" TargetMode="External"/><Relationship Id="rId40" Type="http://schemas.openxmlformats.org/officeDocument/2006/relationships/hyperlink" Target="http://yandex.ru/clck/jsredir?from=yandex.ru;images/search;images;;&amp;text=&amp;etext=1328.igqp1EsT4ffFcGcAIEi4SIsArEA4YSa7UyfsH7r515Lll14qEuY5JQTh0kbLj1KYI1lwyeiUQxuW8HKaWK1g-g.90bf54a052b9f913e1a786031454a24416127712&amp;uuid=&amp;state=tid_Wvm4RM28ca_MiO4Ne9osTPtpHS9wicjEF5X7fRziVPIHCd9FyQ,,&amp;data=UlNrNmk5WktYejR3N2VSMTRTcTVMd3JWT2pUdXNGLVUxdGNCTjhmRXp6RVVNMjNXQ2pwckhZRWZLV0o0T0dGUVh0QmMzRXhVZ19iR09QcVZwZXozUjljb25vN3JublVNYjI3WE9pYU92ck1kTTFUSFZJVzl1ZDhIdTNRa2lMWXY,&amp;sign=16385bfd2e0af3cb0022c6ce86629cb0&amp;keyno=0&amp;b64e=2&amp;l10n=ru" TargetMode="External"/><Relationship Id="rId5" Type="http://schemas.openxmlformats.org/officeDocument/2006/relationships/hyperlink" Target="http://yandex.ru/clck/jsredir?from=yandex.ru;images/search;images;;&amp;text=&amp;etext=950.HP2npXqtPcwF1Xd-kyjwYSUdkfUgCn9wAkXZ29MOw_za1d4aTGc5tPk_6iPKGTTWebtEWYlrUBGgFkb6Isz25w.8159cbbc6bf0ffdb3804ee36e0c5625467a8d75a&amp;uuid=&amp;state=tid_Wvm4RM28ca_MiO4Ne9osTPtpHS9wicjEF5X7fRziVPIHCd9FyQ&amp;data=UlNrNmk5WktYejR0eWJFYk1LdmtxaW9rTGhQbUtvWkhycXNZSGVhbFl2SUFQVkRKSVAxWGRfTlJOMTlvcUpBX1BtZWVLd1JBUURtWWtzZ0RsMHZLUEJyOVphRExEVk94bWRncXlpdmVBb0E&amp;b64e=2&amp;sign=37cbe12bc49e3d966239f92cd2afc0ec&amp;keyno=0&amp;l10n=ru" TargetMode="External"/><Relationship Id="rId15" Type="http://schemas.openxmlformats.org/officeDocument/2006/relationships/hyperlink" Target="http://yandex.ru/clck/jsredir?from=yandex.ru;images/search;images;;&amp;text=&amp;etext=1328.PKWc2nWF47tG1LXJ1x2aab30tQbvdkD-NzutesgWLY3_cZGXl7rQGLWJK65C-_D3XDx-A9lPQCycZNiKlKmIxA.38cf388ae36bd6d29535bf89df0b2cd8a4fcc453&amp;uuid=&amp;state=tid_Wvm4RM28ca_MiO4Ne9osTPtpHS9wicjEF5X7fRziVPIHCd9FyQ,,&amp;data=UlNrNmk5WktYejdiZGJXMlpCZGtSVlhNSlZxTldOTW1VTmNIM09fVXMtMlRIU1pKR2ZoRldZRU1JMHBnMVo0Y2ZlUEEtLW9oTWI2RnY1QWtqdUF5X3FtOC10QVBKV1NXY2xYcmJzU2Z1VDBod2NuczVXRjdkR1BwRTRJN3lIVG0,&amp;sign=bebbe5320c46853f7d24fdcd0aebd08e&amp;keyno=0&amp;b64e=2&amp;l10n=ru" TargetMode="External"/><Relationship Id="rId23" Type="http://schemas.openxmlformats.org/officeDocument/2006/relationships/hyperlink" Target="http://yandex.ru/clck/jsredir?from=yandex.ru;images/search;images;;&amp;text=&amp;etext=1325.9EeZhfoKi1pFknCAiPt8_EavjnoUk94-35Yo58AgC1BVvlkQOLW-YOSOOmjdaRR3cIK5xVFHuNjHf31JIg5yMQ.39737eb8adf010772a2abb71d967c231e183fa42&amp;uuid=&amp;state=tid_Wvm4RM28ca_MiO4Ne9osTPtpHS9wicjEF5X7fRziVPIHCd9FyQ,,&amp;data=UlNrNmk5WktYejd0MGlDSVQ5X284RnlzUUhVbEFMOEZXb2ZCSmhMTkFEN0l6QlMwQkpnVHZIaHlac1BrRzByUGx5akpqOEJvRDRtV2JIbkZBSU9Od2d6eDJUd0p3Q0tBTmRaa2JLWkRjVzRZUXJrQjV1U0NSdyws&amp;sign=e087180a820eced518ef95618a538ded&amp;keyno=0&amp;b64e=2&amp;l10n=ru" TargetMode="External"/><Relationship Id="rId28" Type="http://schemas.openxmlformats.org/officeDocument/2006/relationships/hyperlink" Target="http://yandex.ru/clck/jsredir?from=yandex.ru;images/search;images;;&amp;text=&amp;etext=1325.FAe8ujBmHr1_0oy92IqGwSj68354z5VbZwmtbb8xXusdZW8B4HovB5et9RsVuqzOl2LlK2LM_tKwKhxHqUhpd5SiQHEmjo1_3GGCWDSeF9k.4927b58f05a16373617ab387a59e42182014e029&amp;uuid=&amp;state=tid_Wvm4RM28ca_MiO4Ne9osTPtpHS9wicjEF5X7fRziVPIHCd9FyQ,,&amp;data=UlNrNmk5WktYejR3N2VSMTRTcTVMMHBoVnhLbVhhWlEwLTJldXB3eTR1RkVSdG53Unhzb1Fkc0FMaHlaNlM5Um9CekZrRlZZVnFzV29SZHRIeEdyMWpGdFRPeTRuQmoySHhOUExkc3J0TjdqV2ZWQlhGQWFxdGNmWm11dXFjbldJaVVtMmVWS2VhUmVDdzM1Ri1SdDlWN0hYcVpNWUljWQ,,&amp;sign=7464980aafcb9ccb9ee1b82a6a2ccda5&amp;keyno=0&amp;b64e=2&amp;l10n=ru" TargetMode="External"/><Relationship Id="rId36" Type="http://schemas.openxmlformats.org/officeDocument/2006/relationships/hyperlink" Target="http://yandex.ru/clck/jsredir?from=yandex.ru;images/search;images;;&amp;text=&amp;etext=1328.v0bwnv0-ulMtKRUeIwciQS5DVwI6kAk4ejII2Z2r2B_V9m3BEeXinK6aysX7ePENrqjMD4UAQ_wpUaHChiAXTw.e5cec83d210a825dfeed706d51d530bf22a7848c&amp;uuid=&amp;state=tid_Wvm4RM28ca_MiO4Ne9osTPtpHS9wicjEF5X7fRziVPIHCd9FyQ,,&amp;data=UlNrNmk5WktYejdiZGJXMlpCZGtSVVJ6XzlpM2oyTURrYnRuWm5ncjBXV0NtZTlJVnRQVXZWTWFXUDZwNi1hcU1aU3BCejVJUU5KSC0ycFozdUJTMjFvQlJIaUVtOHRRSEhzMVFueWNMQWp0VEJFX0ZvczJNVC1GWU1KV0ItQXBTZ0RPNkFJMTNkaTN6dlk5b3VCdTRDTTdvNVZqQ214TzNfY1ZoYXNzTXdUU1dabzZWZ2ZFNkV0SUFYeG9QLXNr&amp;sign=70fb11deeac81913dfc53ce0ee8f2e27&amp;keyno=0&amp;b64e=2&amp;l10n=ru" TargetMode="External"/><Relationship Id="rId10" Type="http://schemas.openxmlformats.org/officeDocument/2006/relationships/hyperlink" Target="http://yandex.ru/clck/jsredir?from=yandex.ru;images/search;images;;&amp;text=&amp;etext=1325.1kopBNDvqcZdNaPwLscvxEJD4-cxIHuX96gzgRVamzkXRLJNsf3M_AUdzV7CmysVRmEbSgLGb0JjjfOvqeGFsA.b004e12dc7fc6542b9804611005081a2df0172d6&amp;uuid=&amp;state=tid_Wvm4RM28ca_MiO4Ne9osTPtpHS9wicjEF5X7fRziVPIHCd9FyQ,,&amp;data=UlNrNmk5WktYejd2OURWZVBpZXRJYzBKQS1teDIyUS1CcExmZmZVSVFtWXIzRzBOVjFCaHBsamtsUmIyT2w4dUZTc2F2SVR0UmRlWkNzbVJWNnVRWTlYRzBmeGxQWGRSMGhsUjJGQVNIQmJQNUc3QlR1a1paY3hUNkROU19XeUY,&amp;sign=60106915ba3a1d7e405e8a1f45dda212&amp;keyno=0&amp;b64e=2&amp;l10n=ru" TargetMode="External"/><Relationship Id="rId19" Type="http://schemas.openxmlformats.org/officeDocument/2006/relationships/hyperlink" Target="http://yandex.ru/clck/jsredir?from=yandex.ru;images/search;images;;&amp;text=&amp;etext=1328.r2dMQn2qMpVGqMht94iGNrtrqTO4IZH2qeD05VHJjJHsLkrLg_6bzhKh_3Ac9Z00QNSyCQ9SlbXnwWdzapN4Dg.e2820bfabc7802525aa321cb6a7985cd834eba2e&amp;uuid=&amp;state=tid_Wvm4RM28ca_MiO4Ne9osTPtpHS9wicjEF5X7fRziVPIHCd9FyQ,,&amp;data=UlNrNmk5WktYejdOT2w3NU1xVUY1TGZKTXNXMmJvQjBucHpYaFZKTWVWMTJrUVROMnJIYzA0SGNxVzYzVWxOUThSZXBzb0haQVVnWC1DazdSV0NjRHNEbUlDM0RtZ29RUGpBMm5aSmJ5NjZVY0dNWDRISGtIR1FxVUlvU25Vd2Y,&amp;sign=3847d04799c662263316a5ea20331bde&amp;keyno=0&amp;b64e=2&amp;l10n=ru" TargetMode="External"/><Relationship Id="rId31" Type="http://schemas.openxmlformats.org/officeDocument/2006/relationships/hyperlink" Target="http://yandex.ru/clck/jsredir?from=yandex.ru;images/search;images;;&amp;text=&amp;etext=1328.BwoMStKM4zGs1g3aS_60MIYTGLJ-0HyI-EBWX1saIZgGxzjPCnSziNDjCKkfuR6B8jRR7VjllAxr2zsvJe94EQ.0a1ec060a6b06fcbab81eb04e2550fbeccde8f48&amp;uuid=&amp;state=tid_Wvm4RM28ca_MiO4Ne9osTPtpHS9wicjEF5X7fRziVPIHCd9FyQ,,&amp;data=UlNrNmk5WktYejY4MUxqejF3bTNjV0tJRjdsUTdHcXFKTEdxVnVmLWxJb0w0c1F2UWYzWC1YZ0owZXFPdVhXY3lUSFl2cXQ5eVh6dmlZTFNoRUVKS2tqXy1FLUFLTktZOXV6b3pUdGdvRzZOU3NmeGxzcV9XazQ0LXRoNUcwLVE,&amp;sign=624b8dd9647b78f72f4ef3e24a8ffff9&amp;keyno=0&amp;b64e=2&amp;l10n=ru" TargetMode="External"/><Relationship Id="rId4" Type="http://schemas.openxmlformats.org/officeDocument/2006/relationships/hyperlink" Target="http://yandex.ru/clck/jsredir?from=yandex.ru;images/search;images;;&amp;text=&amp;etext=950.RwyreKfdYDB9Sh_G4fwj6-4TBrL-Z3zxWsIs5-S-keptccjAXR8QbCrp0aspsB-xH_BZ5XG0t2Vbulr8EOxX9zp-n05JO5mhrx0iCtD5CvE.2f464a87d8482b84ca1f15b380affb52e09f5a06&amp;uuid=&amp;state=tid_Wvm4RM28ca_MiO4Ne9osTPtpHS9wicjEF5X7fRziVPIHCd9FyQ&amp;data=UlNrNmk5WktYejR0eWJFYk1LdmtxckVpZGtuUVgxbVpkZEI1bmtsYVI3RDNpUjJkT05Fb2VvNTJJRk80ZWxsMGwxQVpIbktIZ1NUcFpfZDNZdm5YTm1uSXZRT1RyVXhjclVuVUNVaTRKOF81MlhWLXhxc3NodG1xMmZRQ1BLa0xGSGR1dHEwTGd1dzVRWkxkbzd2bG9VbXBJeWFwR0xodg&amp;b64e=2&amp;sign=b0ddea1d4de65a1cbf1560b4d4649bc4&amp;keyno=0&amp;l10n=ru" TargetMode="External"/><Relationship Id="rId9" Type="http://schemas.openxmlformats.org/officeDocument/2006/relationships/hyperlink" Target="http://yandex.ru/clck/jsredir?from=yandex.ru;images/search;images;;&amp;text=&amp;etext=1325.LJz9jl0lMuu0yQ5PmOQuJKseFg9Pefq3idSTY53LyBEoPZMFlLD4CAaXWMB-OnYFZj4KBySV3Bs8A6lbcQXtsw.983feddaf5b9e1ecc84b473a190d105b2f8eb2d2&amp;uuid=&amp;state=tid_Wvm4RM28ca_MiO4Ne9osTPtpHS9wicjEF5X7fRziVPIHCd9FyQ,,&amp;data=UlNrNmk5WktYejd0MGlDSVQ5X284TXdoV2dSNlk0cU5RcGdUSGJxX2JtcDNDOUl3eW1JRzRBWVpWb3RMLS1LQTRxU1IycmJyWWJHckJJTUtVQlp4T21NSmx2VWw4OHpsdEl1cy1IamNobHByc1ZTdVBvYUpzNzB0ZUg1dGhSSWFPMEVFUEVmMVh1bkpnUEFfZUZVTl9lOXIzcUpCeE1WTg,,&amp;sign=eab99c540325b60f0d9dac63470b07a3&amp;keyno=0&amp;b64e=2&amp;l10n=ru" TargetMode="External"/><Relationship Id="rId14" Type="http://schemas.openxmlformats.org/officeDocument/2006/relationships/hyperlink" Target="http://yandex.ru/clck/jsredir?from=yandex.ru;images/search;images;;&amp;text=&amp;etext=1325.NWS3s7zwdnRyXrjnaCJDHs9bil6NjgzD9Lio8dFtXTj91oTQHTodqYWDXznazz69UG7qC5R5hdBDHoEdPFlELg.dafbddf4f46c9be96eefde64605546b555855629&amp;uuid=&amp;state=tid_Wvm4RM28ca_MiO4Ne9osTPtpHS9wicjEF5X7fRziVPIHCd9FyQ,,&amp;data=UlNrNmk5WktYejR4M09aa0t1T0plWkMwYmF0ckRlRTVCZmxfY0EyNmh1dXg5MTVQQTFZWTJ4c0MwbHlISWh6YU1zczRsRWI1cXllOHEyc2xhSjBEWXo2TWx0WF8tMDdxODA5WXMtM1RVNWhFNjFITzFmcUEyRVF5TGVESG01bDFRTWY1SU9leVRXczk1NWtTVEpKb2xiUk14NXFPaXkxSQ,,&amp;sign=b06f594e613cbfa77e834a45d038a48c&amp;keyno=0&amp;b64e=2&amp;l10n=ru" TargetMode="External"/><Relationship Id="rId22" Type="http://schemas.openxmlformats.org/officeDocument/2006/relationships/hyperlink" Target="https://market-click2.yandex.ru/redir/GAkkM7lQwz62j9BQ6_qgZrcSLzKe3mA2XRQ_xik2mzlG_yp364iZp4cbOh_VbbpVSB2e7J4jXJa3Hoi8h2Oe9iL3LMKdwzGKTbUo0KztHPUwqNo21t4n-uaoVOxPbLkMMJ-spCfdG9tfMR2-2SLGMU8iIUICBnRuXg06SWy_Lnh_y75CIqMp2CpAdb-_gDh-u2MIpXhgCWudXK0kXvGo-LKsiGTqgihFz2Ywltf5t3grOP0UHpi7JQYBlsOoLSTnFYUxcnyinjbGSZQjI5saFrXIlGvzbH1dB9Ps2kJF4e-ZFH6_UqvqgBif5_6wnC1H0VLuRp9uWFek3jbRVlZyLAq-kSjIJJC-7_rOoZKGP0af9-97Xqy55YST0lkDOU-PDA_i9S2YFDb1ErTr7Gfs0WtOQSfeZWsLCBd2fzJMww2Si30S6_tsC1UBmRbtA2sJC0NfGEpgk8V53amUzWTMqgur-n24Pl9zI-j2eYxmof1GB_65xHpWyKH-dWUmqwnB-ex8hXRYDO0Tg5Slr2jHFnCpZ7akM-52N_1g3TnmyJDbONn1jWb5Aca7QvbBFm_-K10rW5nDurl2ncEIlBHEcW7p8bHYGj6W5X8CKEj2otny6HkiVoyV4VNK64fFlitFzktVVe4ObbGcnXKBYRk5zzT8Xu4n4KRhGsL936GMI85uKB93w0mMqorN5HIuMSyuwvW7TZHpzxs,?data=QVyKqSPyGQwNvdoowNEPjRJ6e88TaRICHWeXaJJpwiRAlncKH90ybsTmbxJC_m5Ov_G2qUxbzJkdAd0SVLmM8wFDdgioTc-oUZb-kVyFzOygr07FSh6s39VEqbuBKuLqHaltm8j7jaK8id5pC53cJQG0p3T1iVqAlcZDCSH8cOjYOd6icY7pZB-Rkoxg3pv_YWvA9jfUYTJUxl2cKyNvWsVO-wH-Qatos_Ar7VVG8z9V_w0F-jvuY4xLG8MDObLGCYKQhRAFjybgqfUDa916F2NhbaBG6DyQFmuOc7fQjDdgxYjDO274KxS0giLbbOmMBtdwOvwDVOBA06tLtyT8S6Hg22NnrxsCtYI35Zz4wWY,&amp;b64e=1&amp;sign=88e89c19762d3790215fc313bf34493d&amp;keyno=1" TargetMode="External"/><Relationship Id="rId27" Type="http://schemas.openxmlformats.org/officeDocument/2006/relationships/hyperlink" Target="http://yandex.ru/clck/jsredir?from=yandex.ru;images/search;images;;&amp;text=&amp;etext=1325.-ehLmU2_s9iwLw1ar0hGs8Gek19cU_JFnaCq1ht2PXzAoIisIYzKMkcPot3Pkv1eUQ7Q2T0HwpXZcgmxUwgRCtZri_a_WoinndojpxeofA0.dc3da009f11c6ac849d7121f3141fdf4609a715c&amp;uuid=&amp;state=tid_Wvm4RM28ca_MiO4Ne9osTPtpHS9wicjEF5X7fRziVPIHCd9FyQ,,&amp;data=UlNrNmk5WktYejdiZGJXMlpCZGtSY25PdElnNjhTa2h4QW1IbnF2NFV3U1U4eVpFaGNIMTl6OGpqZV9idWpmWC1JLWZYM29KZVotcDh5WkJnQ09vMXYwaUkyZFV0UTFUZUV5d3IzVVRkblJyd2p0TGoyNmN6LVh4czA1OG1ZbEhvd05DLURhNGJFNDgydFNISUF1Q3Y1WkNaWS01S3lQcno1NUw5bzVaQVBvLA,,&amp;sign=e47e46cd217031446793bebd50518c01&amp;keyno=0&amp;b64e=2&amp;l10n=ru" TargetMode="External"/><Relationship Id="rId30" Type="http://schemas.openxmlformats.org/officeDocument/2006/relationships/hyperlink" Target="http://yandex.ru/clck/jsredir?from=yandex.ru;images/search;images;;&amp;text=&amp;etext=1327.5C_PqEG9kTWfS5jmbKWbJgaDRP9kAvPIm918V9STgZv2scDGOv8xogPycqgfIZMPbUtP8SphDf_kPxZ23sC8Mg.685d99b38ac1e75b5b18e8673bc899a1e50f61fc&amp;uuid=&amp;state=tid_Wvm4RM28ca_MiO4Ne9osTPtpHS9wicjEF5X7fRziVPIHCd9FyQ,,&amp;data=UlNrNmk5WktYejd1ZExIU1dfQWF1d0NENkNIcDBFbTJNY2FZMF9ud01maGZVYjUweWdTenFvR3JQbVA0NVJpMnQwVmFhQ1FZYTVOUWI4SXJOQzRfdmZleFJQd3gwaTdwX2liczFDc2FTZ2ZVcGZjbVpZWjZvdlhZRU9MY0F2c0Y,&amp;sign=2696518e4c48f0200a10019bcfff0a35&amp;keyno=0&amp;b64e=2&amp;l10n=ru" TargetMode="External"/><Relationship Id="rId35" Type="http://schemas.openxmlformats.org/officeDocument/2006/relationships/hyperlink" Target="http://yandex.ru/clck/jsredir?from=yandex.ru;images/search;images;;&amp;text=&amp;etext=1328.MLpttXS_1elChMjgUrSF4qONpSBBQFUeZsvGjUqkTMAhu6uKh5HGBbk2wrK6m71DXRS6w2b_gVqPe1G4AxfctA.eec23a6544870187fe2ccc75aad5afb58cd0f7e1&amp;uuid=&amp;state=tid_Wvm4RM28ca_MiO4Ne9osTPtpHS9wicjEF5X7fRziVPIHCd9FyQ,,&amp;data=UlNrNmk5WktYejdiZGJXMlpCZGtSZkUtTk9nbDVCaEF1QW5uTFdKalBjUzk1Ylo0TFdMaWIzdjgxWk83bGxEYlZHLVJ1MkVGdXJKQ19jdndhOE9oR2d6ZFB2aExIWW5uazg2RHlVUGtyZTg5UGdHTjVKQXUzZW9TVEg2aXhqYXQ,&amp;sign=803a84d90a7f680fefcb46b4ca745233&amp;keyno=0&amp;b64e=2&amp;l10n=ru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88188" y="2759836"/>
            <a:ext cx="101965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мире растений</a:t>
            </a:r>
            <a:endParaRPr lang="ru-RU" sz="6600" b="1" cap="none" spc="0" dirty="0">
              <a:ln w="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1652" y="577969"/>
            <a:ext cx="4906984" cy="646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Конкурсная программа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964">
            <a:off x="292084" y="1239005"/>
            <a:ext cx="4264444" cy="16648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118">
            <a:off x="3556345" y="1453853"/>
            <a:ext cx="4128973" cy="14456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73" y="1111795"/>
            <a:ext cx="4374557" cy="1553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" y="3995238"/>
            <a:ext cx="8911087" cy="3018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8874">
            <a:off x="-47985" y="5190516"/>
            <a:ext cx="1528820" cy="14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19" y="1003088"/>
            <a:ext cx="876967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Какие растения называются культурными?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22" y="2255810"/>
            <a:ext cx="823391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красивые</a:t>
            </a:r>
            <a:endParaRPr lang="ru-RU" sz="4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622" y="4718022"/>
            <a:ext cx="823391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оторые употребляются в пищу только людьми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169" y="204916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622" y="3548471"/>
            <a:ext cx="828135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что специально выращиваются</a:t>
            </a:r>
            <a:endParaRPr lang="ru-RU" sz="4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2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48"/>
            <a:ext cx="9144000" cy="4518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8348" y="125009"/>
            <a:ext cx="4465977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Кроссворд 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6275" y="1310285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94305" y="1872145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8228" y="1872146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74219" y="4770137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68867" y="2432327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68867" y="3009703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68867" y="3582899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7749" y="4152036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84688" y="4739045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0044" y="5316041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15285" y="5322394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21469" y="4726612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71780" y="4731751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26729" y="4726613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17160" y="2442425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2178" y="3601067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60046" y="3580393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62114" y="3008051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68867" y="5889617"/>
            <a:ext cx="636588" cy="563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42302" y="1868764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92277" y="1872146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08368" y="1292430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48962" y="1299760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15285" y="5885957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11546" y="3582898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431207" y="4749058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021469" y="4152035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371780" y="4161514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719101" y="4152567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05521" y="5896529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133432" y="5890778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791145" y="1890245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24687" y="1897294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785405" y="1323786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696312" y="1301752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428418" y="1315500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778697" y="5885957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708880" y="5300246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802713" y="4762491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708880" y="3590463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791239" y="3039153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779765" y="2471060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133432" y="2471059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362114" y="5295314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712374" y="3018407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431441" y="3018377"/>
            <a:ext cx="636588" cy="5635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83452" y="1323786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03112" y="1829038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18578" y="2409665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81394" y="2977404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42405" y="3484464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42199" y="4116761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73842" y="4730149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69664" y="5250771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95855" y="5858877"/>
            <a:ext cx="1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958662" y="1207345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89555" y="1160964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38281" y="1189490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15421" y="116989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84411" y="1181112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12696" y="1181113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ш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65087" y="1688190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ф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90616" y="168768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86013" y="168768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30775" y="169701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731145" y="169701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94257" y="1714382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82665" y="2269910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20234" y="2246173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172418" y="2246172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01598" y="2246172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945042" y="2900278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17561" y="2833275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548911" y="2821022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62264" y="2841965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28861" y="395401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18034" y="397961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460483" y="4570184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087148" y="4564259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466198" y="4571710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313275" y="4623672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05806" y="571638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44974" y="5716388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196703" y="5716386"/>
            <a:ext cx="281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469879" y="5722209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731145" y="4578882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50194" y="513917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02916" y="513917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39937" y="3424918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8145" y="4598869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46406" y="395401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424288" y="3424918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838458" y="3440280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97373" y="285854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30776" y="3979616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769124" y="513917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165693" y="5717849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175528" y="4590145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525957" y="3477453"/>
            <a:ext cx="29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б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89919" y="3424917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96119" y="5158219"/>
            <a:ext cx="27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500331" y="230046"/>
            <a:ext cx="3001212" cy="1841052"/>
            <a:chOff x="1547849" y="-599239"/>
            <a:chExt cx="4269392" cy="2376264"/>
          </a:xfrm>
          <a:solidFill>
            <a:srgbClr val="FFCC66"/>
          </a:solidFill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1547849" y="-599239"/>
              <a:ext cx="4248474" cy="237626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584213" y="-363228"/>
              <a:ext cx="4233028" cy="19225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Белые звоночки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меня в </a:t>
              </a:r>
              <a:r>
                <a:rPr lang="ru-RU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садочке</a:t>
              </a: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на зелёном стебельке прячутся в тенёчке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198410" y="215824"/>
            <a:ext cx="3466838" cy="1988532"/>
            <a:chOff x="1547849" y="-119315"/>
            <a:chExt cx="4275989" cy="2226457"/>
          </a:xfrm>
          <a:solidFill>
            <a:srgbClr val="FFCC66"/>
          </a:solidFill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1547849" y="-119315"/>
              <a:ext cx="4275989" cy="2226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891123" y="-119315"/>
              <a:ext cx="3830709" cy="20331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утрам мы, как цветы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defRPr/>
              </a:pP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неказисты и мелки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ctr">
                <a:defRPr/>
              </a:pP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зато ночью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аромат наполняет целый сад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Прямоугольник 150"/>
          <p:cNvSpPr/>
          <p:nvPr/>
        </p:nvSpPr>
        <p:spPr>
          <a:xfrm>
            <a:off x="391975" y="16193"/>
            <a:ext cx="299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34557" y="3131048"/>
            <a:ext cx="299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335331" y="146786"/>
            <a:ext cx="3156376" cy="2123658"/>
            <a:chOff x="24058" y="2518564"/>
            <a:chExt cx="3156376" cy="2123658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24058" y="2622995"/>
              <a:ext cx="3156376" cy="1958881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54495" y="2518564"/>
              <a:ext cx="299689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травянистое растение с цветком сиреневого цвета; но  переставьте  ударение – и превращаюсь я в конфету. </a:t>
              </a:r>
              <a:endPara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-16921" y="265032"/>
            <a:ext cx="3750058" cy="1454337"/>
            <a:chOff x="1547848" y="-599239"/>
            <a:chExt cx="4160527" cy="3181276"/>
          </a:xfrm>
          <a:solidFill>
            <a:srgbClr val="FFCC66"/>
          </a:solidFill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1547848" y="-599239"/>
              <a:ext cx="4160527" cy="318127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657898" y="-402490"/>
              <a:ext cx="3940428" cy="27551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похожа на звезду -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название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 и переводится; я ближе к осени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цвету, чтобы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попасть в букеты 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школьницам.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256523" y="699502"/>
            <a:ext cx="3192716" cy="1423752"/>
            <a:chOff x="1547849" y="-612420"/>
            <a:chExt cx="4248474" cy="238944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4" name="Скругленный прямоугольник 163"/>
            <p:cNvSpPr/>
            <p:nvPr/>
          </p:nvSpPr>
          <p:spPr>
            <a:xfrm>
              <a:off x="1547849" y="-599239"/>
              <a:ext cx="4248474" cy="2376264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746300" y="-612420"/>
              <a:ext cx="3851571" cy="1594764"/>
            </a:xfrm>
            <a:prstGeom prst="rect">
              <a:avLst/>
            </a:prstGeom>
            <a:solidFill>
              <a:srgbClr val="FFCC66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 тугим он кулачком, а разжался – стал цветком. </a:t>
              </a:r>
              <a:endPara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294800" y="490365"/>
            <a:ext cx="3250599" cy="1468566"/>
            <a:chOff x="1547849" y="-450414"/>
            <a:chExt cx="4248474" cy="1938507"/>
          </a:xfrm>
          <a:solidFill>
            <a:srgbClr val="FFCC66"/>
          </a:solidFill>
        </p:grpSpPr>
        <p:sp>
          <p:nvSpPr>
            <p:cNvPr id="167" name="Скругленный прямоугольник 166"/>
            <p:cNvSpPr/>
            <p:nvPr/>
          </p:nvSpPr>
          <p:spPr>
            <a:xfrm>
              <a:off x="1547849" y="-450414"/>
              <a:ext cx="4248474" cy="19385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816077" y="-231553"/>
              <a:ext cx="3885053" cy="14625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dirty="0" smtClean="0"/>
                <a:t>Хороша </a:t>
              </a:r>
              <a:r>
                <a:rPr lang="ru-RU" sz="2200" b="1" dirty="0"/>
                <a:t>я в свадебном букете, и в саду, где свищут </a:t>
              </a:r>
              <a:r>
                <a:rPr lang="ru-RU" sz="2200" b="1" dirty="0" smtClean="0"/>
                <a:t>соловьи</a:t>
              </a:r>
              <a:r>
                <a:rPr lang="ru-RU" sz="2200" b="1" dirty="0"/>
                <a:t>.</a:t>
              </a:r>
              <a:r>
                <a:rPr lang="ru-RU" sz="2200" b="1" dirty="0" smtClean="0"/>
                <a:t> </a:t>
              </a:r>
              <a:endPara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9" name="Скругленный прямоугольник 168"/>
          <p:cNvSpPr/>
          <p:nvPr/>
        </p:nvSpPr>
        <p:spPr>
          <a:xfrm>
            <a:off x="103464" y="290840"/>
            <a:ext cx="3571336" cy="1940556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весеннего цветка приметы, чтоб не ошибиться: листик  - как у чеснока, а корона – как у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принца.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105417" y="259672"/>
            <a:ext cx="3571336" cy="1940556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Пышный куст в саду расцвёл, привлекая многих пчёл; весь в больших цветах  махровых - белых, розовых,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бордовых.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3" name="Группа 172"/>
          <p:cNvGrpSpPr/>
          <p:nvPr/>
        </p:nvGrpSpPr>
        <p:grpSpPr>
          <a:xfrm>
            <a:off x="-13574" y="539426"/>
            <a:ext cx="3776421" cy="1468566"/>
            <a:chOff x="1547849" y="-450414"/>
            <a:chExt cx="4248474" cy="1938507"/>
          </a:xfrm>
          <a:solidFill>
            <a:srgbClr val="FFCC66"/>
          </a:solidFill>
        </p:grpSpPr>
        <p:sp>
          <p:nvSpPr>
            <p:cNvPr id="174" name="Скругленный прямоугольник 173"/>
            <p:cNvSpPr/>
            <p:nvPr/>
          </p:nvSpPr>
          <p:spPr>
            <a:xfrm>
              <a:off x="1547849" y="-450414"/>
              <a:ext cx="4248474" cy="19385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806372" y="-421353"/>
              <a:ext cx="3885053" cy="19094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воде увидел ты эти белые цветы; они жители реки, на ночь прячут лепестки.</a:t>
              </a:r>
              <a:endPara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9" name="Управляющая кнопка: далее 178">
            <a:hlinkClick r:id="rId3" action="ppaction://hlinksldjump" highlightClick="1"/>
          </p:cNvPr>
          <p:cNvSpPr/>
          <p:nvPr/>
        </p:nvSpPr>
        <p:spPr>
          <a:xfrm>
            <a:off x="8056838" y="634692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5373"/>
            <a:ext cx="2847787" cy="27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9" grpId="1" animBg="1"/>
      <p:bldP spid="171" grpId="0" animBg="1"/>
      <p:bldP spid="17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860" y="2446478"/>
            <a:ext cx="4942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Растение </a:t>
            </a:r>
            <a:r>
              <a:rPr lang="ru-RU" sz="3600" b="1" dirty="0" smtClean="0"/>
              <a:t>пустынь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с </a:t>
            </a:r>
            <a:r>
              <a:rPr lang="ru-RU" sz="3600" b="1" dirty="0" smtClean="0"/>
              <a:t>мясистым стеблем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листья колючки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96" y="1388854"/>
            <a:ext cx="1586850" cy="3718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9299275" cy="1306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8" y="1199073"/>
            <a:ext cx="2870506" cy="35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9" y="1613139"/>
            <a:ext cx="4044282" cy="3571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8" y="1199073"/>
            <a:ext cx="2870506" cy="3588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9299275" cy="13062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521" y="2798642"/>
            <a:ext cx="4831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+mj-lt"/>
                <a:ea typeface="Calibri" panose="020F0502020204030204" pitchFamily="34" charset="0"/>
              </a:rPr>
              <a:t>Основной корм оленей </a:t>
            </a:r>
            <a:endParaRPr lang="ru-RU" sz="3600" b="1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ru-RU" sz="3600" b="1" dirty="0">
                <a:latin typeface="+mj-lt"/>
                <a:ea typeface="Calibri" panose="020F0502020204030204" pitchFamily="34" charset="0"/>
              </a:rPr>
              <a:t>тундре </a:t>
            </a:r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зимой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2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55" y="1287319"/>
            <a:ext cx="4394769" cy="4394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8" y="1199073"/>
            <a:ext cx="2870506" cy="3588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9299275" cy="1306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82" y="24387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Вроде сосен, вроде ёлок, а зимою без </a:t>
            </a:r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иголок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77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87" y="1350630"/>
            <a:ext cx="4011964" cy="35791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5" y="5262112"/>
            <a:ext cx="9688090" cy="1595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96" y="1009292"/>
            <a:ext cx="2870506" cy="35881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414" y="2528342"/>
            <a:ext cx="4791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Одна из </a:t>
            </a:r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самых </a:t>
            </a:r>
            <a:r>
              <a:rPr lang="ru-RU" sz="3600" b="1" dirty="0">
                <a:latin typeface="+mj-lt"/>
                <a:ea typeface="Calibri" panose="020F0502020204030204" pitchFamily="34" charset="0"/>
              </a:rPr>
              <a:t>крупных </a:t>
            </a:r>
            <a:endParaRPr lang="ru-RU" sz="3600" b="1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листовых </a:t>
            </a:r>
            <a:r>
              <a:rPr lang="ru-RU" sz="3600" b="1" dirty="0">
                <a:latin typeface="+mj-lt"/>
                <a:ea typeface="Calibri" panose="020F0502020204030204" pitchFamily="34" charset="0"/>
              </a:rPr>
              <a:t>почек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0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6" y="1199073"/>
            <a:ext cx="4252823" cy="4252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8" y="1199073"/>
            <a:ext cx="2870506" cy="3588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9299275" cy="1306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3907" y="2804840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ru-RU" sz="3600" b="1" dirty="0">
                <a:latin typeface="+mj-lt"/>
                <a:ea typeface="Calibri" panose="020F0502020204030204" pitchFamily="34" charset="0"/>
              </a:rPr>
              <a:t>Цветок </a:t>
            </a:r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солнца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</a:rPr>
              <a:t> "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02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7" y="1483174"/>
            <a:ext cx="4565036" cy="36862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8" y="1199073"/>
            <a:ext cx="2870506" cy="3588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9299275" cy="1306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4641" y="205520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Какие горошины в некоторых странах в древности заменяли деньги? 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9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43" y="1350630"/>
            <a:ext cx="4313208" cy="38732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8" y="1199073"/>
            <a:ext cx="2870506" cy="3588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9299275" cy="1306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80565" y="2133103"/>
            <a:ext cx="5116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Это растение </a:t>
            </a:r>
            <a:endParaRPr lang="ru-RU" sz="3600" b="1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называют </a:t>
            </a:r>
            <a:r>
              <a:rPr lang="ru-RU" sz="3600" b="1" dirty="0">
                <a:latin typeface="+mj-lt"/>
                <a:ea typeface="Calibri" panose="020F0502020204030204" pitchFamily="34" charset="0"/>
              </a:rPr>
              <a:t>"кормильцем </a:t>
            </a:r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Востока". </a:t>
            </a:r>
            <a:r>
              <a:rPr lang="ru-RU" sz="3600" b="1" dirty="0">
                <a:latin typeface="+mj-lt"/>
                <a:ea typeface="Calibri" panose="020F0502020204030204" pitchFamily="34" charset="0"/>
              </a:rPr>
              <a:t>Что это за растение</a:t>
            </a:r>
            <a:r>
              <a:rPr lang="ru-RU" sz="3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? 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1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56" y="1518250"/>
            <a:ext cx="4853795" cy="36403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8" y="1199073"/>
            <a:ext cx="2870506" cy="3588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4641" y="304190"/>
            <a:ext cx="908199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9299275" cy="1306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63536" y="1742536"/>
            <a:ext cx="4770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Цветами какого овощного растения украшала себя французская </a:t>
            </a:r>
            <a:endParaRPr lang="ru-RU" sz="3600" b="1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latin typeface="+mj-lt"/>
                <a:ea typeface="Calibri" panose="020F0502020204030204" pitchFamily="34" charset="0"/>
              </a:rPr>
              <a:t>королева?</a:t>
            </a:r>
            <a:endParaRPr lang="ru-RU" sz="3600" b="1" dirty="0">
              <a:latin typeface="+mj-lt"/>
            </a:endParaRPr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6487850" y="2028692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Ребусы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115520" y="3866880"/>
            <a:ext cx="2995918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Кроссворд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1" y="1178598"/>
            <a:ext cx="4942875" cy="4662828"/>
          </a:xfrm>
          <a:prstGeom prst="rect">
            <a:avLst/>
          </a:prstGeom>
        </p:spPr>
      </p:pic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15520" y="2341242"/>
            <a:ext cx="276888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1786971" y="5782259"/>
            <a:ext cx="5299070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Четвёртое лишнее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6199306" y="3398554"/>
            <a:ext cx="2924031" cy="17235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Чей </a:t>
            </a:r>
          </a:p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лист?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Управляющая кнопка: далее 15">
            <a:hlinkClick r:id="" action="ppaction://hlinkshowjump?jump=lastslide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3360924" y="285535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115520" y="337113"/>
            <a:ext cx="3642278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Эрудиты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7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0" grpId="0"/>
      <p:bldP spid="1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569" y="193824"/>
            <a:ext cx="643318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Четвёртое лишнее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190" y="943582"/>
            <a:ext cx="8617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 запахом этого  растения знаком даже тот, кто никогда не был в лесу. Ведь у некоторых конфет такой приятный вкус и запах именно благодаря этому </a:t>
            </a:r>
            <a:r>
              <a:rPr lang="ru-RU" sz="2800" dirty="0" smtClean="0"/>
              <a:t>растению.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9198" y="3310352"/>
            <a:ext cx="2297468" cy="2886245"/>
            <a:chOff x="164460" y="3047020"/>
            <a:chExt cx="2527591" cy="24786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60" y="3047020"/>
              <a:ext cx="2527591" cy="18956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4203" y="5002410"/>
              <a:ext cx="1175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мята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164519" y="3838755"/>
            <a:ext cx="2825454" cy="2730680"/>
            <a:chOff x="2632272" y="3778370"/>
            <a:chExt cx="2829464" cy="2282871"/>
          </a:xfrm>
        </p:grpSpPr>
        <p:sp>
          <p:nvSpPr>
            <p:cNvPr id="5" name="TextBox 4"/>
            <p:cNvSpPr txBox="1"/>
            <p:nvPr/>
          </p:nvSpPr>
          <p:spPr>
            <a:xfrm>
              <a:off x="2632272" y="5623825"/>
              <a:ext cx="2829464" cy="437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колокольчик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197" y="3778370"/>
              <a:ext cx="1905616" cy="1837253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221303" y="2769275"/>
            <a:ext cx="3735931" cy="3466719"/>
            <a:chOff x="4252129" y="2563145"/>
            <a:chExt cx="3373622" cy="304976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129" y="2563145"/>
              <a:ext cx="1966964" cy="24336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79034" y="5089685"/>
              <a:ext cx="2846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ландыш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29212" y="3372927"/>
            <a:ext cx="2537150" cy="3366653"/>
            <a:chOff x="6357176" y="4218762"/>
            <a:chExt cx="2537150" cy="2376988"/>
          </a:xfrm>
        </p:grpSpPr>
        <p:sp>
          <p:nvSpPr>
            <p:cNvPr id="10" name="TextBox 9"/>
            <p:cNvSpPr txBox="1"/>
            <p:nvPr/>
          </p:nvSpPr>
          <p:spPr>
            <a:xfrm>
              <a:off x="6599206" y="6072530"/>
              <a:ext cx="2199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папоротник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176" y="4218762"/>
              <a:ext cx="2537150" cy="1782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6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667" y="271462"/>
            <a:ext cx="643318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Четвёртое лишнее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07830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изломе стебля у этого растения выступает белый сок. Когда-то верили, что этим соком можно сводить бородавки. Это свойство дало название растению.</a:t>
            </a:r>
            <a:endParaRPr lang="ru-RU" sz="28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653431" y="4075834"/>
            <a:ext cx="2566096" cy="2321915"/>
            <a:chOff x="-35657" y="3147957"/>
            <a:chExt cx="2566096" cy="232191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657" y="3147957"/>
              <a:ext cx="2529508" cy="16694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6198" y="4946652"/>
              <a:ext cx="2234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чистотел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545930" y="3560820"/>
            <a:ext cx="2222587" cy="2935151"/>
            <a:chOff x="2600817" y="3704975"/>
            <a:chExt cx="2222587" cy="293515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817" y="3704975"/>
              <a:ext cx="2089484" cy="225281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21110" y="6116906"/>
              <a:ext cx="2202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подорожник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50202" y="2622415"/>
            <a:ext cx="2113472" cy="3371798"/>
            <a:chOff x="4718225" y="2682794"/>
            <a:chExt cx="2113472" cy="337179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056" y="2682794"/>
              <a:ext cx="1562779" cy="26290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18225" y="5531372"/>
              <a:ext cx="2113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одуванчик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2855" y="2669863"/>
            <a:ext cx="2328217" cy="3090149"/>
            <a:chOff x="6708457" y="3471188"/>
            <a:chExt cx="2328217" cy="309014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457" y="3471188"/>
              <a:ext cx="2160124" cy="235853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03383" y="6038117"/>
              <a:ext cx="2033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зверобой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45258" y="2340474"/>
            <a:ext cx="2537629" cy="2741625"/>
            <a:chOff x="4245258" y="2340474"/>
            <a:chExt cx="2537629" cy="274162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258" y="2340474"/>
              <a:ext cx="2515336" cy="21258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75517" y="4558879"/>
              <a:ext cx="2107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сирень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28667" y="271462"/>
            <a:ext cx="643318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Четвёртое лишнее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48906"/>
            <a:ext cx="935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 травы смотрит весёлый фиолетовый глазок. Значит, будет хорошая погода. Перед дождём этот цветок обязательно закроется.</a:t>
            </a:r>
            <a:endParaRPr lang="ru-RU" sz="28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70801" y="2333901"/>
            <a:ext cx="2957071" cy="2486588"/>
            <a:chOff x="70801" y="2333901"/>
            <a:chExt cx="2957071" cy="24865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73" y="2333901"/>
              <a:ext cx="2839399" cy="18775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801" y="4297269"/>
              <a:ext cx="23118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фиалка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184272" y="4323249"/>
            <a:ext cx="2534377" cy="2437886"/>
            <a:chOff x="2184272" y="4323249"/>
            <a:chExt cx="2534377" cy="24378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002" y="4323249"/>
              <a:ext cx="2235647" cy="20111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84272" y="6237915"/>
              <a:ext cx="2534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георгин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69232" y="3272677"/>
            <a:ext cx="2424024" cy="3095625"/>
            <a:chOff x="6869232" y="3272677"/>
            <a:chExt cx="2424024" cy="309562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45357" y="3796552"/>
              <a:ext cx="3095625" cy="20478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52971" y="5845082"/>
              <a:ext cx="1840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астра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7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667" y="271462"/>
            <a:ext cx="643318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Четвёртое лишнее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38" y="1043796"/>
            <a:ext cx="953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Знаменито это растение своими колючками и цепкими </a:t>
            </a:r>
            <a:r>
              <a:rPr lang="ru-RU" sz="2800" dirty="0" err="1" smtClean="0"/>
              <a:t>плодиками</a:t>
            </a:r>
            <a:r>
              <a:rPr lang="ru-RU" sz="2800" dirty="0" smtClean="0"/>
              <a:t>. Пройдёт мимо человек, пробежит зверь – уцепится </a:t>
            </a:r>
            <a:r>
              <a:rPr lang="ru-RU" sz="2800" dirty="0" err="1" smtClean="0"/>
              <a:t>плодик</a:t>
            </a:r>
            <a:r>
              <a:rPr lang="ru-RU" sz="2800" dirty="0" smtClean="0"/>
              <a:t> и путешествует. А где упадёт –может вырасти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088311" y="3620792"/>
            <a:ext cx="2475781" cy="3021606"/>
            <a:chOff x="461209" y="3484479"/>
            <a:chExt cx="2475781" cy="302160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8911" y="3796777"/>
              <a:ext cx="2498386" cy="18737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1209" y="5982865"/>
              <a:ext cx="2475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репейник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79012" y="2758143"/>
            <a:ext cx="2085117" cy="3462570"/>
            <a:chOff x="7171026" y="2435445"/>
            <a:chExt cx="2085117" cy="346257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026" y="2435445"/>
              <a:ext cx="1817498" cy="29393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22234" y="5374795"/>
              <a:ext cx="1733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кактус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627512" y="2907247"/>
            <a:ext cx="2213559" cy="3240155"/>
            <a:chOff x="2630173" y="2919470"/>
            <a:chExt cx="2213559" cy="324015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173" y="2919470"/>
              <a:ext cx="2081687" cy="25626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44771" y="5636405"/>
              <a:ext cx="1998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шиповник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7222" y="3311498"/>
            <a:ext cx="2346932" cy="3330900"/>
            <a:chOff x="5114917" y="3710486"/>
            <a:chExt cx="2346932" cy="300770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917" y="3710486"/>
              <a:ext cx="1897545" cy="25339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27225" y="6194972"/>
              <a:ext cx="2134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клевер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667" y="271462"/>
            <a:ext cx="643318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Четвёртое лишнее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1" y="809856"/>
            <a:ext cx="9133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дерево в народе называют «сладким». Нет, конфеты на нём не растут. Но во время цветения летят к нему пчёлы. И мёд потом будет сладкий и душистый.</a:t>
            </a:r>
            <a:endParaRPr lang="ru-RU" sz="2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15992" y="4373592"/>
            <a:ext cx="2855343" cy="2349817"/>
            <a:chOff x="715992" y="4373592"/>
            <a:chExt cx="2855343" cy="234981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52" y="4373592"/>
              <a:ext cx="2595202" cy="19464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5992" y="6200189"/>
              <a:ext cx="2855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сирень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71144" y="2376539"/>
            <a:ext cx="2595218" cy="3256859"/>
            <a:chOff x="6471144" y="2376539"/>
            <a:chExt cx="2595218" cy="32568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144" y="2376539"/>
              <a:ext cx="2595218" cy="27336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21334" y="5110178"/>
              <a:ext cx="1553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яблоня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0251" y="2345405"/>
            <a:ext cx="3945270" cy="1834265"/>
            <a:chOff x="10251" y="2345405"/>
            <a:chExt cx="3945270" cy="183426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777" y="2345405"/>
              <a:ext cx="2448744" cy="183426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251" y="3112696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вишня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167128" y="2733245"/>
            <a:ext cx="2373027" cy="3730855"/>
            <a:chOff x="4167128" y="2733245"/>
            <a:chExt cx="2373027" cy="373085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26457" y="3273916"/>
              <a:ext cx="3242762" cy="21614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71740" y="5940880"/>
              <a:ext cx="1768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липа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7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667" y="271462"/>
            <a:ext cx="643318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Четвёртое лишнее 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407" y="931653"/>
            <a:ext cx="9092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Один из самых ранних цветков в нашем лесу. Часто называют его подснежником, ведь появляется он, когда кое-где лежит снег, когда ветрено, холодно. И как будто дрожит цветок на ветру.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52" y="2843983"/>
            <a:ext cx="1967901" cy="26238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14036" y="2809182"/>
            <a:ext cx="2113472" cy="3371798"/>
            <a:chOff x="4718225" y="2682794"/>
            <a:chExt cx="2113472" cy="337179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056" y="2682794"/>
              <a:ext cx="1562779" cy="26290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18225" y="5531372"/>
              <a:ext cx="2113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одуванчик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115325" y="2886162"/>
            <a:ext cx="2404505" cy="2731149"/>
            <a:chOff x="-115325" y="2886162"/>
            <a:chExt cx="2404505" cy="27311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7" y="2886162"/>
              <a:ext cx="1777042" cy="17770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15325" y="4663204"/>
              <a:ext cx="24045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Марьин корень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123426" y="2843983"/>
            <a:ext cx="2527246" cy="2254397"/>
            <a:chOff x="4123426" y="2843983"/>
            <a:chExt cx="2527246" cy="225439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426" y="2843983"/>
              <a:ext cx="2527246" cy="16907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64336" y="4575160"/>
              <a:ext cx="2289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подснежник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03973" y="5217201"/>
            <a:ext cx="19288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анемона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4450" y="5217201"/>
            <a:ext cx="19288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етреница лесная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21" y="3624954"/>
            <a:ext cx="1880069" cy="28222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10943" y="215461"/>
            <a:ext cx="292403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Чей лист?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2" y="1171484"/>
            <a:ext cx="1752600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0055" y="1398962"/>
            <a:ext cx="2571242" cy="1773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5597" y="1747301"/>
            <a:ext cx="2696560" cy="133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9677" y="1297022"/>
            <a:ext cx="2314758" cy="16666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388" y="4146911"/>
            <a:ext cx="2676699" cy="1632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75" y="4051510"/>
            <a:ext cx="2872596" cy="21444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2676" y="3219359"/>
            <a:ext cx="115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дуб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1057" y="3363344"/>
            <a:ext cx="165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рябина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914" y="3707427"/>
            <a:ext cx="143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яблоня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4887" y="3165996"/>
            <a:ext cx="124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вяз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809" y="6149133"/>
            <a:ext cx="181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тополь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7315" y="6149133"/>
            <a:ext cx="153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клён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4463" y="6185619"/>
            <a:ext cx="139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берёза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023" y="965530"/>
            <a:ext cx="9005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К </a:t>
            </a:r>
            <a:r>
              <a:rPr lang="ru-RU" sz="28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противоположным </a:t>
            </a:r>
            <a:r>
              <a:rPr lang="ru-RU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по смыслу названиям несуществующих растений надо подобрать названия хорошо известных растений</a:t>
            </a:r>
            <a:endParaRPr lang="ru-RU" sz="2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1621" y="3287467"/>
            <a:ext cx="3143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зверолюб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79" y="2481141"/>
            <a:ext cx="3012051" cy="3288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3132" y="5900467"/>
            <a:ext cx="2311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зверобой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6730" y="2838894"/>
            <a:ext cx="3725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Марья-кофе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75" y="1380226"/>
            <a:ext cx="5280037" cy="3968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713" y="5468802"/>
            <a:ext cx="462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Иван-чай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4972" y="2726750"/>
            <a:ext cx="28793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мухолюб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68" y="1413197"/>
            <a:ext cx="5490952" cy="4118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6731" y="5607171"/>
            <a:ext cx="445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мухомор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21101" y="368125"/>
            <a:ext cx="4438349" cy="2520942"/>
            <a:chOff x="1186074" y="72986"/>
            <a:chExt cx="6443405" cy="388866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200735" y="72986"/>
              <a:ext cx="6428744" cy="3888669"/>
              <a:chOff x="1666561" y="573318"/>
              <a:chExt cx="6428744" cy="388866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559139" y="2520875"/>
                <a:ext cx="2536166" cy="125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err="1" smtClean="0">
                    <a:solidFill>
                      <a:srgbClr val="FF0000"/>
                    </a:solidFill>
                  </a:rPr>
                  <a:t>лёк</a:t>
                </a:r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1666561" y="573318"/>
                <a:ext cx="5602348" cy="3888669"/>
                <a:chOff x="1666561" y="573318"/>
                <a:chExt cx="5602348" cy="388866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714435" y="573318"/>
                  <a:ext cx="1388852" cy="2165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8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,,</a:t>
                  </a:r>
                  <a:endParaRPr lang="ru-RU" sz="8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" name="Группа 7"/>
                <p:cNvGrpSpPr/>
                <p:nvPr/>
              </p:nvGrpSpPr>
              <p:grpSpPr>
                <a:xfrm>
                  <a:off x="1666561" y="2122100"/>
                  <a:ext cx="5602348" cy="2339887"/>
                  <a:chOff x="1802021" y="2078968"/>
                  <a:chExt cx="5602348" cy="2339887"/>
                </a:xfrm>
              </p:grpSpPr>
              <p:pic>
                <p:nvPicPr>
                  <p:cNvPr id="9" name="Рисунок 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63062" y="2286001"/>
                    <a:ext cx="1573503" cy="1570355"/>
                  </a:xfrm>
                  <a:prstGeom prst="rect">
                    <a:avLst/>
                  </a:prstGeom>
                </p:spPr>
              </p:pic>
              <p:pic>
                <p:nvPicPr>
                  <p:cNvPr id="10" name="Рисунок 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02021" y="2078968"/>
                    <a:ext cx="1582164" cy="1888024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868203" y="2434264"/>
                    <a:ext cx="2536166" cy="1984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9600" b="1" dirty="0" smtClean="0">
                        <a:solidFill>
                          <a:srgbClr val="FF0000"/>
                        </a:solidFill>
                      </a:rPr>
                      <a:t>    </a:t>
                    </a:r>
                    <a:endParaRPr lang="ru-RU" sz="9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4" name="Прямоугольник 3"/>
            <p:cNvSpPr/>
            <p:nvPr/>
          </p:nvSpPr>
          <p:spPr>
            <a:xfrm>
              <a:off x="1186074" y="1155943"/>
              <a:ext cx="5967513" cy="266160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64779" y="3010446"/>
            <a:ext cx="418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василёк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56464" y="4023581"/>
            <a:ext cx="3506989" cy="1304889"/>
            <a:chOff x="1899718" y="403672"/>
            <a:chExt cx="7815532" cy="380936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545450" y="403672"/>
              <a:ext cx="6524916" cy="3615686"/>
              <a:chOff x="3615784" y="2732804"/>
              <a:chExt cx="6524916" cy="3615686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5784" y="3441939"/>
                <a:ext cx="3137059" cy="2508250"/>
              </a:xfrm>
              <a:prstGeom prst="rect">
                <a:avLst/>
              </a:prstGeom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6877819" y="2732804"/>
                <a:ext cx="3262881" cy="3615686"/>
                <a:chOff x="6877819" y="2732804"/>
                <a:chExt cx="3262881" cy="3615686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3715" y="2934289"/>
                  <a:ext cx="1456985" cy="3414201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6877819" y="2732804"/>
                  <a:ext cx="2090790" cy="2246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b="1" dirty="0" smtClean="0">
                      <a:solidFill>
                        <a:srgbClr val="0070C0"/>
                      </a:solidFill>
                    </a:rPr>
                    <a:t>1,2</a:t>
                  </a:r>
                  <a:endParaRPr lang="ru-RU" sz="4400" b="1" dirty="0">
                    <a:solidFill>
                      <a:srgbClr val="0070C0"/>
                    </a:solidFill>
                  </a:endParaRPr>
                </a:p>
              </p:txBody>
            </p:sp>
          </p:grpSp>
        </p:grpSp>
        <p:sp>
          <p:nvSpPr>
            <p:cNvPr id="17" name="Прямоугольник 16"/>
            <p:cNvSpPr/>
            <p:nvPr/>
          </p:nvSpPr>
          <p:spPr>
            <a:xfrm>
              <a:off x="1899718" y="605158"/>
              <a:ext cx="7815532" cy="360787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73223" y="5328470"/>
            <a:ext cx="547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гвоздика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27260" y="151150"/>
            <a:ext cx="4227893" cy="2724678"/>
            <a:chOff x="919868" y="206809"/>
            <a:chExt cx="5213864" cy="319772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380601" y="206809"/>
              <a:ext cx="4454665" cy="2972426"/>
              <a:chOff x="1380601" y="206809"/>
              <a:chExt cx="4454665" cy="2972426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0601" y="1548400"/>
                <a:ext cx="1259458" cy="1630835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009" y="1837570"/>
                <a:ext cx="2078257" cy="1341665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640059" y="206809"/>
                <a:ext cx="163003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,,</a:t>
                </a:r>
                <a:endParaRPr lang="ru-RU" sz="8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919868" y="1258358"/>
              <a:ext cx="5213864" cy="21461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04144" y="3003796"/>
            <a:ext cx="276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кувшинка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07936" y="3180238"/>
            <a:ext cx="4303651" cy="2233154"/>
            <a:chOff x="4791524" y="280122"/>
            <a:chExt cx="5091726" cy="282830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791524" y="1418653"/>
              <a:ext cx="4616644" cy="15790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4987865" y="280122"/>
              <a:ext cx="4895385" cy="2828304"/>
              <a:chOff x="2397828" y="917373"/>
              <a:chExt cx="4522782" cy="3466617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2397828" y="917373"/>
                <a:ext cx="2497764" cy="3268308"/>
                <a:chOff x="3355360" y="813856"/>
                <a:chExt cx="2497764" cy="3268307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5360" y="2259791"/>
                  <a:ext cx="1659736" cy="1822372"/>
                </a:xfrm>
                <a:prstGeom prst="rect">
                  <a:avLst/>
                </a:prstGeom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4955976" y="813856"/>
                  <a:ext cx="897148" cy="2750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8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endParaRPr lang="ru-RU" sz="8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4531093" y="2277314"/>
                <a:ext cx="2389517" cy="210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600" b="1" dirty="0" err="1" smtClean="0">
                    <a:solidFill>
                      <a:srgbClr val="FF0000"/>
                    </a:solidFill>
                  </a:rPr>
                  <a:t>ина</a:t>
                </a:r>
                <a:endParaRPr lang="ru-RU" sz="6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881498" y="5297510"/>
            <a:ext cx="327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осина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52784" y="140518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Ребусы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0" name="Управляющая кнопка: далее 39">
            <a:hlinkClick r:id="rId9" action="ppaction://hlinksldjump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5296" y="2787134"/>
            <a:ext cx="5400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Василий-да-Ольга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64" y="1371599"/>
            <a:ext cx="5150099" cy="3881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4128" y="5572665"/>
            <a:ext cx="4882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Иван-да-Марья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3350" y="2536968"/>
            <a:ext cx="4665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отец – и -отчим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11" y="1139489"/>
            <a:ext cx="5909737" cy="3959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4" y="4340847"/>
            <a:ext cx="3129146" cy="2343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8037" y="5158595"/>
            <a:ext cx="4106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</a:t>
            </a:r>
            <a:r>
              <a:rPr lang="ru-RU" sz="4000" b="1" dirty="0" smtClean="0">
                <a:solidFill>
                  <a:srgbClr val="FF0000"/>
                </a:solidFill>
              </a:rPr>
              <a:t>ать-и-мачеха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561" y="2795761"/>
            <a:ext cx="32608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з</a:t>
            </a:r>
            <a:r>
              <a:rPr lang="ru-RU" sz="5400" b="1" dirty="0" err="1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абывалка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87" y="1259801"/>
            <a:ext cx="5614176" cy="4210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746" y="5638218"/>
            <a:ext cx="450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незабудка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6512" y="3000168"/>
            <a:ext cx="2561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арёнка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43" y="1318762"/>
            <a:ext cx="5403999" cy="4048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409" y="5426016"/>
            <a:ext cx="433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сыроежка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1621" y="3287467"/>
            <a:ext cx="3010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сахарица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4" y="1158201"/>
            <a:ext cx="4391392" cy="4527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6330" y="5685549"/>
            <a:ext cx="483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кислица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1621" y="3287467"/>
            <a:ext cx="3631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олчий глаз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9" y="1259801"/>
            <a:ext cx="5379865" cy="4034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1713" y="5513486"/>
            <a:ext cx="496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ороний глаз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8541" y="2700870"/>
            <a:ext cx="3829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подопушник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43" y="1338517"/>
            <a:ext cx="5610728" cy="4205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702" y="5805577"/>
            <a:ext cx="496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подорожник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072" y="213361"/>
            <a:ext cx="6835471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Перевёртыши</a:t>
            </a: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98" y="1259801"/>
            <a:ext cx="5914503" cy="44358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9216" y="2795760"/>
            <a:ext cx="42434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здоровоголов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86712" y="5714475"/>
            <a:ext cx="496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болиголов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2514600"/>
            <a:ext cx="91440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970" y="180201"/>
            <a:ext cx="591772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allpix.com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 кувшин гжель рисунок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all-pix.com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cattewilds.blogspot.ru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вазы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Изобр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по Си Нота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rus-img.com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www.pressfoto.ru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гвозди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ru.gofreedownload.net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кактус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travibaikal.blogspot.ru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ягель</a:t>
            </a:r>
          </a:p>
          <a:p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horosho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zhivet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лиственница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detskiychas.ru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капуста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adm-dovolnoe.ru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подсолнечник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telecafe.ru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горошины перца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Kissmart.ru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foneyes.ru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колокольчик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pictures-hd8.r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photosight.ru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иван-чай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ivbg.ru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Иван-да-Марья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playcast.ru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незабудка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writeopinions.com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сыроежка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etsphoto.ru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</a:p>
          <a:p>
            <a:pPr fontAlgn="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edikst.r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</a:p>
          <a:p>
            <a:pPr fontAlgn="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9252" y="180201"/>
            <a:ext cx="45547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21"/>
              </a:rPr>
              <a:t>playcast-p.blogspot.ru</a:t>
            </a:r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Vsesorta.ru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чистотел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desyatluchshichtrav.narod.ru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Марьин корень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zdorov.online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подорожник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droplak.ru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фиалка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flower.wcb.ru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георгин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coollady.ru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сирень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my.mail.ru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бабочка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plantarium.ru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клевер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flower.onego.ru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анемона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kovcheg.ucoz.ru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вишня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ozelenenie.in.ua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яблоня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benzoylaminoacetic.xyz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urologia.msk.ru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липа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benzoylaminoacetic.xyz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береза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dreampics.ru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дуб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wikiznanie.ru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рябина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tr.freeimages.com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тополь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ohimii.ru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клён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alenika.ru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кислица</a:t>
            </a:r>
          </a:p>
          <a:p>
            <a:pPr fontAlgn="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otvet.mail.r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мухомор</a:t>
            </a:r>
          </a:p>
          <a:p>
            <a:pPr fontAlgn="t"/>
            <a:r>
              <a:rPr lang="en-US" sz="1400" dirty="0" smtClean="0">
                <a:hlinkClick r:id="rId41"/>
              </a:rPr>
              <a:t>floorplanet.ru</a:t>
            </a:r>
            <a:r>
              <a:rPr lang="ru-RU" sz="1400" dirty="0" smtClean="0"/>
              <a:t> мать-и-мачеха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10"/>
          <p:cNvSpPr txBox="1">
            <a:spLocks noChangeArrowheads="1"/>
          </p:cNvSpPr>
          <p:nvPr/>
        </p:nvSpPr>
        <p:spPr bwMode="auto">
          <a:xfrm>
            <a:off x="2416321" y="4989961"/>
            <a:ext cx="4875840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9599" b="1" dirty="0">
                <a:solidFill>
                  <a:srgbClr val="993300"/>
                </a:solidFill>
                <a:latin typeface="Monotype Corsiva" panose="03010101010201010101" pitchFamily="66" charset="0"/>
              </a:rPr>
              <a:t>Молодцы!</a:t>
            </a:r>
          </a:p>
        </p:txBody>
      </p:sp>
      <p:pic>
        <p:nvPicPr>
          <p:cNvPr id="35844" name="Picture 5" descr="d0a1d0bed0bbd0bdd0b5d187d0bdd0b0d18f20d180d0b0d0b4d0bed181d182d18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61" y="-152279"/>
            <a:ext cx="5388480" cy="540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381601" y="229321"/>
            <a:ext cx="8362080" cy="6058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>
              <a:latin typeface="Monotype Corsiva" panose="03010101010201010101" pitchFamily="66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firstslide" highlightClick="1"/>
          </p:cNvPr>
          <p:cNvSpPr/>
          <p:nvPr/>
        </p:nvSpPr>
        <p:spPr>
          <a:xfrm>
            <a:off x="7926320" y="6394541"/>
            <a:ext cx="957262" cy="2778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19" y="1003088"/>
            <a:ext cx="876967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C00000"/>
                </a:solidFill>
              </a:rPr>
              <a:t>В каких частях растений образуется сахар и </a:t>
            </a:r>
            <a:r>
              <a:rPr lang="ru-RU" sz="2800" b="1" dirty="0" smtClean="0">
                <a:solidFill>
                  <a:srgbClr val="C00000"/>
                </a:solidFill>
              </a:rPr>
              <a:t>крахмал</a:t>
            </a:r>
            <a:r>
              <a:rPr lang="ru-RU" sz="2800" b="1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169" y="1913492"/>
            <a:ext cx="29765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корнях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170" y="4240775"/>
            <a:ext cx="29765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листьях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0" y="5435234"/>
            <a:ext cx="299591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стеблях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169" y="204916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170" y="3158629"/>
            <a:ext cx="29765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цветках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2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19" y="1003088"/>
            <a:ext cx="876967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олнечный свет несёт растениям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5433" y="1946569"/>
            <a:ext cx="29765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598" y="4782323"/>
            <a:ext cx="29765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энергию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169" y="204916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5433" y="3249111"/>
            <a:ext cx="29765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83" y="1044092"/>
            <a:ext cx="876967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При питании растений кислород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349" y="2468043"/>
            <a:ext cx="39254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поглощается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169" y="4240775"/>
            <a:ext cx="384784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169" y="204916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19" y="1003088"/>
            <a:ext cx="876967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Укажи культурное растение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169" y="1913492"/>
            <a:ext cx="362355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170" y="4240775"/>
            <a:ext cx="362355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0" y="5435234"/>
            <a:ext cx="364289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169" y="204916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169" y="3158629"/>
            <a:ext cx="362355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19" y="1003088"/>
            <a:ext cx="876967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Что можно делать в заповедниках?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044" y="5498306"/>
            <a:ext cx="523622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ягоды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7042" y="4240775"/>
            <a:ext cx="523623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азводить костёр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043" y="1952842"/>
            <a:ext cx="523623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169" y="204916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7043" y="3109657"/>
            <a:ext cx="523623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вать орехи</a:t>
            </a:r>
            <a:endParaRPr lang="ru-RU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19" y="1003088"/>
            <a:ext cx="876967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Человек не нанесёт вреда природе, если будет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532" y="1768874"/>
            <a:ext cx="679761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рывать цветы</a:t>
            </a:r>
            <a:endParaRPr lang="ru-RU" sz="4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532" y="3697714"/>
            <a:ext cx="679761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обирать лекарственные растения там, где их мало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532" y="2599872"/>
            <a:ext cx="679761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одить в лесу по тропинкам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169" y="204916"/>
            <a:ext cx="2223989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Тест 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532" y="5516997"/>
            <a:ext cx="679761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ытаптывать растения</a:t>
            </a:r>
            <a:endParaRPr lang="ru-RU" sz="4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816</Words>
  <Application>Microsoft Office PowerPoint</Application>
  <PresentationFormat>Экран (4:3)</PresentationFormat>
  <Paragraphs>290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216</cp:revision>
  <dcterms:created xsi:type="dcterms:W3CDTF">2016-01-31T13:39:47Z</dcterms:created>
  <dcterms:modified xsi:type="dcterms:W3CDTF">2017-02-11T04:13:36Z</dcterms:modified>
</cp:coreProperties>
</file>