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71787F"/>
        </a:solidFill>
        <a:effectLst>
          <a:outerShdw blurRad="25400" dist="12700" dir="13500000" rotWithShape="0">
            <a:srgbClr val="FFFFFF"/>
          </a:outerShdw>
        </a:effectLst>
        <a:uFillTx/>
        <a:latin typeface="Helvetica Neue"/>
        <a:ea typeface="Helvetica Neue"/>
        <a:cs typeface="Helvetica Neue"/>
        <a:sym typeface="Helvetica Neue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71787F"/>
        </a:solidFill>
        <a:effectLst>
          <a:outerShdw blurRad="25400" dist="12700" dir="13500000" rotWithShape="0">
            <a:srgbClr val="FFFFFF"/>
          </a:outerShdw>
        </a:effectLst>
        <a:uFillTx/>
        <a:latin typeface="Helvetica Neue"/>
        <a:ea typeface="Helvetica Neue"/>
        <a:cs typeface="Helvetica Neue"/>
        <a:sym typeface="Helvetica Neue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71787F"/>
        </a:solidFill>
        <a:effectLst>
          <a:outerShdw blurRad="25400" dist="12700" dir="13500000" rotWithShape="0">
            <a:srgbClr val="FFFFFF"/>
          </a:outerShdw>
        </a:effectLst>
        <a:uFillTx/>
        <a:latin typeface="Helvetica Neue"/>
        <a:ea typeface="Helvetica Neue"/>
        <a:cs typeface="Helvetica Neue"/>
        <a:sym typeface="Helvetica Neue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71787F"/>
        </a:solidFill>
        <a:effectLst>
          <a:outerShdw blurRad="25400" dist="12700" dir="13500000" rotWithShape="0">
            <a:srgbClr val="FFFFFF"/>
          </a:outerShdw>
        </a:effectLst>
        <a:uFillTx/>
        <a:latin typeface="Helvetica Neue"/>
        <a:ea typeface="Helvetica Neue"/>
        <a:cs typeface="Helvetica Neue"/>
        <a:sym typeface="Helvetica Neue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71787F"/>
        </a:solidFill>
        <a:effectLst>
          <a:outerShdw blurRad="25400" dist="12700" dir="13500000" rotWithShape="0">
            <a:srgbClr val="FFFFFF"/>
          </a:outerShdw>
        </a:effectLst>
        <a:uFillTx/>
        <a:latin typeface="Helvetica Neue"/>
        <a:ea typeface="Helvetica Neue"/>
        <a:cs typeface="Helvetica Neue"/>
        <a:sym typeface="Helvetica Neue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71787F"/>
        </a:solidFill>
        <a:effectLst>
          <a:outerShdw blurRad="25400" dist="12700" dir="13500000" rotWithShape="0">
            <a:srgbClr val="FFFFFF"/>
          </a:outerShdw>
        </a:effectLst>
        <a:uFillTx/>
        <a:latin typeface="Helvetica Neue"/>
        <a:ea typeface="Helvetica Neue"/>
        <a:cs typeface="Helvetica Neue"/>
        <a:sym typeface="Helvetica Neue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71787F"/>
        </a:solidFill>
        <a:effectLst>
          <a:outerShdw blurRad="25400" dist="12700" dir="13500000" rotWithShape="0">
            <a:srgbClr val="FFFFFF"/>
          </a:outerShdw>
        </a:effectLst>
        <a:uFillTx/>
        <a:latin typeface="Helvetica Neue"/>
        <a:ea typeface="Helvetica Neue"/>
        <a:cs typeface="Helvetica Neue"/>
        <a:sym typeface="Helvetica Neue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71787F"/>
        </a:solidFill>
        <a:effectLst>
          <a:outerShdw blurRad="25400" dist="12700" dir="13500000" rotWithShape="0">
            <a:srgbClr val="FFFFFF"/>
          </a:outerShdw>
        </a:effectLst>
        <a:uFillTx/>
        <a:latin typeface="Helvetica Neue"/>
        <a:ea typeface="Helvetica Neue"/>
        <a:cs typeface="Helvetica Neue"/>
        <a:sym typeface="Helvetica Neue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71787F"/>
        </a:solidFill>
        <a:effectLst>
          <a:outerShdw blurRad="25400" dist="12700" dir="13500000" rotWithShape="0">
            <a:srgbClr val="FFFFFF"/>
          </a:outerShdw>
        </a:effectLst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1787F"/>
      </a:tcTxStyle>
      <a:tcStyle>
        <a:tcBdr>
          <a:left>
            <a:ln w="9525" cap="flat">
              <a:solidFill>
                <a:srgbClr val="A8B3BD"/>
              </a:solidFill>
              <a:custDash>
                <a:ds d="600000" sp="600000"/>
              </a:custDash>
              <a:miter lim="400000"/>
            </a:ln>
          </a:left>
          <a:right>
            <a:ln w="9525" cap="flat">
              <a:solidFill>
                <a:srgbClr val="A8B3BD"/>
              </a:solidFill>
              <a:custDash>
                <a:ds d="600000" sp="600000"/>
              </a:custDash>
              <a:miter lim="400000"/>
            </a:ln>
          </a:right>
          <a:top>
            <a:ln w="9525" cap="flat">
              <a:solidFill>
                <a:srgbClr val="A8B3BD"/>
              </a:solidFill>
              <a:custDash>
                <a:ds d="600000" sp="600000"/>
              </a:custDash>
              <a:miter lim="400000"/>
            </a:ln>
          </a:top>
          <a:bottom>
            <a:ln w="9525" cap="flat">
              <a:solidFill>
                <a:srgbClr val="A8B3BD"/>
              </a:solidFill>
              <a:custDash>
                <a:ds d="600000" sp="600000"/>
              </a:custDash>
              <a:miter lim="400000"/>
            </a:ln>
          </a:bottom>
          <a:insideH>
            <a:ln w="9525" cap="flat">
              <a:solidFill>
                <a:srgbClr val="A8B3BD"/>
              </a:solidFill>
              <a:custDash>
                <a:ds d="600000" sp="600000"/>
              </a:custDash>
              <a:miter lim="400000"/>
            </a:ln>
          </a:insideH>
          <a:insideV>
            <a:ln w="9525" cap="flat">
              <a:solidFill>
                <a:srgbClr val="A8B3BD"/>
              </a:solidFill>
              <a:custDash>
                <a:ds d="600000" sp="6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FAFAF">
              <a:alpha val="20000"/>
            </a:srgbClr>
          </a:solidFill>
        </a:fill>
      </a:tcStyle>
    </a:band2H>
    <a:firstCol>
      <a:tcTxStyle b="off" i="off">
        <a:font>
          <a:latin typeface="American Typewriter"/>
          <a:ea typeface="American Typewriter"/>
          <a:cs typeface="American Typewriter"/>
        </a:font>
        <a:srgbClr val="FFFFFF"/>
      </a:tcTxStyle>
      <a:tcStyle>
        <a:tcBdr>
          <a:left>
            <a:ln w="9525" cap="flat">
              <a:solidFill>
                <a:srgbClr val="A7A7A7"/>
              </a:solidFill>
              <a:custDash>
                <a:ds d="600000" sp="600000"/>
              </a:custDash>
              <a:miter lim="400000"/>
            </a:ln>
          </a:left>
          <a:right>
            <a:ln w="9525" cap="flat">
              <a:solidFill>
                <a:srgbClr val="A7A7A7"/>
              </a:solidFill>
              <a:custDash>
                <a:ds d="600000" sp="600000"/>
              </a:custDash>
              <a:miter lim="400000"/>
            </a:ln>
          </a:right>
          <a:top>
            <a:ln w="9525" cap="flat">
              <a:solidFill>
                <a:srgbClr val="A7A7A7"/>
              </a:solidFill>
              <a:custDash>
                <a:ds d="600000" sp="600000"/>
              </a:custDash>
              <a:miter lim="400000"/>
            </a:ln>
          </a:top>
          <a:bottom>
            <a:ln w="9525" cap="flat">
              <a:solidFill>
                <a:srgbClr val="A7A7A7"/>
              </a:solidFill>
              <a:custDash>
                <a:ds d="600000" sp="600000"/>
              </a:custDash>
              <a:miter lim="400000"/>
            </a:ln>
          </a:bottom>
          <a:insideH>
            <a:ln w="9525" cap="flat">
              <a:solidFill>
                <a:srgbClr val="A7A7A7"/>
              </a:solidFill>
              <a:custDash>
                <a:ds d="600000" sp="600000"/>
              </a:custDash>
              <a:miter lim="400000"/>
            </a:ln>
          </a:insideH>
          <a:insideV>
            <a:ln w="9525" cap="flat">
              <a:solidFill>
                <a:srgbClr val="A7A7A7"/>
              </a:solidFill>
              <a:custDash>
                <a:ds d="600000" sp="600000"/>
              </a:custDash>
              <a:miter lim="400000"/>
            </a:ln>
          </a:insideV>
        </a:tcBdr>
        <a:fill>
          <a:gradFill>
            <a:gsLst>
              <a:gs pos="0">
                <a:srgbClr val="BEDF55"/>
              </a:gs>
              <a:gs pos="100000">
                <a:srgbClr val="A1C51F"/>
              </a:gs>
            </a:gsLst>
            <a:lin ang="5400000"/>
          </a:gradFill>
        </a:fill>
      </a:tcStyle>
    </a:firstCol>
    <a:lastRow>
      <a:tcTxStyle b="off" i="off">
        <a:font>
          <a:latin typeface="American Typewriter"/>
          <a:ea typeface="American Typewriter"/>
          <a:cs typeface="American Typewriter"/>
        </a:font>
        <a:srgbClr val="FFFFFF"/>
      </a:tcTxStyle>
      <a:tcStyle>
        <a:tcBdr>
          <a:left>
            <a:ln w="9525" cap="flat">
              <a:solidFill>
                <a:srgbClr val="A7A7A7"/>
              </a:solidFill>
              <a:custDash>
                <a:ds d="600000" sp="600000"/>
              </a:custDash>
              <a:miter lim="400000"/>
            </a:ln>
          </a:left>
          <a:right>
            <a:ln w="9525" cap="flat">
              <a:solidFill>
                <a:srgbClr val="A7A7A7"/>
              </a:solidFill>
              <a:custDash>
                <a:ds d="600000" sp="600000"/>
              </a:custDash>
              <a:miter lim="400000"/>
            </a:ln>
          </a:right>
          <a:top>
            <a:ln w="9525" cap="flat">
              <a:solidFill>
                <a:srgbClr val="A7A7A7"/>
              </a:solidFill>
              <a:custDash>
                <a:ds d="600000" sp="600000"/>
              </a:custDash>
              <a:miter lim="400000"/>
            </a:ln>
          </a:top>
          <a:bottom>
            <a:ln w="9525" cap="flat">
              <a:solidFill>
                <a:srgbClr val="A7A7A7"/>
              </a:solidFill>
              <a:custDash>
                <a:ds d="600000" sp="600000"/>
              </a:custDash>
              <a:miter lim="400000"/>
            </a:ln>
          </a:bottom>
          <a:insideH>
            <a:ln w="9525" cap="flat">
              <a:solidFill>
                <a:srgbClr val="A7A7A7"/>
              </a:solidFill>
              <a:custDash>
                <a:ds d="600000" sp="600000"/>
              </a:custDash>
              <a:miter lim="400000"/>
            </a:ln>
          </a:insideH>
          <a:insideV>
            <a:ln w="9525" cap="flat">
              <a:solidFill>
                <a:srgbClr val="A7A7A7"/>
              </a:solidFill>
              <a:custDash>
                <a:ds d="600000" sp="600000"/>
              </a:custDash>
              <a:miter lim="400000"/>
            </a:ln>
          </a:insideV>
        </a:tcBdr>
        <a:fill>
          <a:gradFill>
            <a:gsLst>
              <a:gs pos="0">
                <a:srgbClr val="BEDF55"/>
              </a:gs>
              <a:gs pos="100000">
                <a:srgbClr val="A1C51F"/>
              </a:gs>
            </a:gsLst>
            <a:lin ang="5400000"/>
          </a:gradFill>
        </a:fill>
      </a:tcStyle>
    </a:lastRow>
    <a:firstRow>
      <a:tcTxStyle b="off" i="off">
        <a:font>
          <a:latin typeface="American Typewriter"/>
          <a:ea typeface="American Typewriter"/>
          <a:cs typeface="American Typewriter"/>
        </a:font>
        <a:srgbClr val="FFFFFF"/>
      </a:tcTxStyle>
      <a:tcStyle>
        <a:tcBdr>
          <a:left>
            <a:ln w="9525" cap="flat">
              <a:solidFill>
                <a:srgbClr val="A7A7A7"/>
              </a:solidFill>
              <a:custDash>
                <a:ds d="600000" sp="600000"/>
              </a:custDash>
              <a:miter lim="400000"/>
            </a:ln>
          </a:left>
          <a:right>
            <a:ln w="9525" cap="flat">
              <a:solidFill>
                <a:srgbClr val="A7A7A7"/>
              </a:solidFill>
              <a:custDash>
                <a:ds d="600000" sp="600000"/>
              </a:custDash>
              <a:miter lim="400000"/>
            </a:ln>
          </a:right>
          <a:top>
            <a:ln w="9525" cap="flat">
              <a:solidFill>
                <a:srgbClr val="A7A7A7"/>
              </a:solidFill>
              <a:custDash>
                <a:ds d="600000" sp="600000"/>
              </a:custDash>
              <a:miter lim="400000"/>
            </a:ln>
          </a:top>
          <a:bottom>
            <a:ln w="9525" cap="flat">
              <a:solidFill>
                <a:srgbClr val="A7A7A7"/>
              </a:solidFill>
              <a:custDash>
                <a:ds d="600000" sp="600000"/>
              </a:custDash>
              <a:miter lim="400000"/>
            </a:ln>
          </a:bottom>
          <a:insideH>
            <a:ln w="9525" cap="flat">
              <a:solidFill>
                <a:srgbClr val="A7A7A7"/>
              </a:solidFill>
              <a:custDash>
                <a:ds d="600000" sp="600000"/>
              </a:custDash>
              <a:miter lim="400000"/>
            </a:ln>
          </a:insideH>
          <a:insideV>
            <a:ln w="9525" cap="flat">
              <a:solidFill>
                <a:srgbClr val="A7A7A7"/>
              </a:solidFill>
              <a:custDash>
                <a:ds d="600000" sp="600000"/>
              </a:custDash>
              <a:miter lim="400000"/>
            </a:ln>
          </a:insideV>
        </a:tcBdr>
        <a:fill>
          <a:gradFill>
            <a:gsLst>
              <a:gs pos="0">
                <a:srgbClr val="BEDF55"/>
              </a:gs>
              <a:gs pos="100000">
                <a:srgbClr val="A1C51F"/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22" y="-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6" name="Shape 4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8723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asas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695851" flipH="1">
            <a:off x="-3000803" y="-1987989"/>
            <a:ext cx="16497301" cy="9286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mazas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550900" y="-4699000"/>
            <a:ext cx="28470576" cy="1601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banga1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banga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lasas11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028">
            <a:off x="-6333610" y="-2455558"/>
            <a:ext cx="11709401" cy="6586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lasas33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0337250" flipH="1">
            <a:off x="-618057" y="780463"/>
            <a:ext cx="11723528" cy="6586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325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6477000" y="2895600"/>
            <a:ext cx="11709400" cy="659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02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530600" y="1066800"/>
            <a:ext cx="11709400" cy="658344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511300" y="922951"/>
            <a:ext cx="9969500" cy="2641601"/>
          </a:xfrm>
          <a:prstGeom prst="rect">
            <a:avLst/>
          </a:prstGeom>
        </p:spPr>
        <p:txBody>
          <a:bodyPr/>
          <a:lstStyle>
            <a:lvl1pPr>
              <a:defRPr sz="10200" spc="0">
                <a:solidFill>
                  <a:srgbClr val="FFFCED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1511300" y="5727700"/>
            <a:ext cx="9969500" cy="2159000"/>
          </a:xfrm>
          <a:prstGeom prst="rect">
            <a:avLst/>
          </a:prstGeom>
          <a:effectLst>
            <a:outerShdw blurRad="25400" dist="25400" dir="13500000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pc="56"/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pc="56"/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pc="56"/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pc="56"/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pc="56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6409284" y="9024011"/>
            <a:ext cx="198934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430103">
            <a:off x="3525995" y="1119196"/>
            <a:ext cx="9998635" cy="5624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mazas normalus 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9100" y="-2794000"/>
            <a:ext cx="11709400" cy="659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banga1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banga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>
            <a:spLocks noGrp="1"/>
          </p:cNvSpPr>
          <p:nvPr>
            <p:ph type="pic" sz="half" idx="13"/>
          </p:nvPr>
        </p:nvSpPr>
        <p:spPr>
          <a:xfrm>
            <a:off x="2954169" y="3556000"/>
            <a:ext cx="7429501" cy="4600695"/>
          </a:xfrm>
          <a:prstGeom prst="rect">
            <a:avLst/>
          </a:prstGeom>
          <a:ln w="127000" cap="rnd"/>
          <a:effectLst>
            <a:outerShdw blurRad="1270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1511300" y="1498600"/>
            <a:ext cx="9969500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&amp;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430103" flipH="1">
            <a:off x="211295" y="-2322504"/>
            <a:ext cx="9998636" cy="5624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mazas normalus 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-2603500" y="-2806700"/>
            <a:ext cx="11709400" cy="659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banga1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banga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>
            <a:spLocks noGrp="1"/>
          </p:cNvSpPr>
          <p:nvPr>
            <p:ph type="pic" sz="quarter" idx="13"/>
          </p:nvPr>
        </p:nvSpPr>
        <p:spPr>
          <a:xfrm>
            <a:off x="2086972" y="3804949"/>
            <a:ext cx="4305390" cy="40894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pic" sz="quarter" idx="14"/>
          </p:nvPr>
        </p:nvSpPr>
        <p:spPr>
          <a:xfrm>
            <a:off x="6518844" y="3804949"/>
            <a:ext cx="4449383" cy="40894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1511300" y="1498600"/>
            <a:ext cx="9969500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0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7634874">
            <a:off x="-1661111" y="-2588722"/>
            <a:ext cx="15005932" cy="8436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didelis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7340600" y="1714500"/>
            <a:ext cx="11252200" cy="6326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0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959728">
            <a:off x="2441262" y="160708"/>
            <a:ext cx="15005931" cy="8436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banga1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banga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1511300" y="3035300"/>
            <a:ext cx="9969500" cy="3683000"/>
          </a:xfrm>
          <a:prstGeom prst="rect">
            <a:avLst/>
          </a:prstGeom>
        </p:spPr>
        <p:txBody>
          <a:bodyPr/>
          <a:lstStyle>
            <a:lvl1pPr>
              <a:defRPr sz="10400" spc="208"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6409284" y="9038263"/>
            <a:ext cx="198934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mazas normalus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3200" y="2959100"/>
            <a:ext cx="11709400" cy="659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430103">
            <a:off x="2281395" y="6921755"/>
            <a:ext cx="9998636" cy="5624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banga1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banga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>
            <a:spLocks noGrp="1"/>
          </p:cNvSpPr>
          <p:nvPr>
            <p:ph type="pic" sz="half" idx="13"/>
          </p:nvPr>
        </p:nvSpPr>
        <p:spPr>
          <a:xfrm>
            <a:off x="2876424" y="1190417"/>
            <a:ext cx="7607301" cy="5360640"/>
          </a:xfrm>
          <a:prstGeom prst="rect">
            <a:avLst/>
          </a:prstGeom>
          <a:ln w="127000"/>
          <a:effectLst>
            <a:outerShdw blurRad="1270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1270000" y="7226300"/>
            <a:ext cx="10388600" cy="15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Photos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mazas normalus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2717800" y="2844800"/>
            <a:ext cx="11709400" cy="659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5929859">
            <a:off x="-497329" y="6871994"/>
            <a:ext cx="9998636" cy="5624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banga1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banga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>
            <a:spLocks noGrp="1"/>
          </p:cNvSpPr>
          <p:nvPr>
            <p:ph type="pic" sz="quarter" idx="13"/>
          </p:nvPr>
        </p:nvSpPr>
        <p:spPr>
          <a:xfrm>
            <a:off x="6461520" y="1288655"/>
            <a:ext cx="3779582" cy="50800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pic" sz="quarter" idx="14"/>
          </p:nvPr>
        </p:nvSpPr>
        <p:spPr>
          <a:xfrm>
            <a:off x="2439573" y="1270816"/>
            <a:ext cx="3779276" cy="50800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1270000" y="7213600"/>
            <a:ext cx="10388600" cy="149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, Portrai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lasas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2411520" flipH="1">
            <a:off x="4013349" y="1583789"/>
            <a:ext cx="15049501" cy="8471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lasas1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17327" flipH="1">
            <a:off x="-312293" y="-697079"/>
            <a:ext cx="15417801" cy="867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83495" flipH="1">
            <a:off x="4272803" y="560280"/>
            <a:ext cx="9392358" cy="5287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banga1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anga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>
            <a:spLocks noGrp="1"/>
          </p:cNvSpPr>
          <p:nvPr>
            <p:ph type="pic" sz="quarter" idx="13"/>
          </p:nvPr>
        </p:nvSpPr>
        <p:spPr>
          <a:xfrm>
            <a:off x="7381657" y="2736006"/>
            <a:ext cx="4452194" cy="4452194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927100" y="1193800"/>
            <a:ext cx="4953000" cy="2794000"/>
          </a:xfrm>
          <a:prstGeom prst="rect">
            <a:avLst/>
          </a:prstGeom>
        </p:spPr>
        <p:txBody>
          <a:bodyPr/>
          <a:lstStyle>
            <a:lvl1pPr>
              <a:defRPr sz="7200" spc="144"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211" name="lasas2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11520" flipH="1">
            <a:off x="-1947225" y="3633749"/>
            <a:ext cx="12029403" cy="6771316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>
            <a:spLocks noGrp="1"/>
          </p:cNvSpPr>
          <p:nvPr>
            <p:ph type="pic" sz="quarter" idx="14"/>
          </p:nvPr>
        </p:nvSpPr>
        <p:spPr>
          <a:xfrm>
            <a:off x="495298" y="4429397"/>
            <a:ext cx="3965303" cy="3965303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6409284" y="8978900"/>
            <a:ext cx="198934" cy="1778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, Title, Portrai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lasas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2411520" flipH="1">
            <a:off x="4013349" y="1583789"/>
            <a:ext cx="15049501" cy="8471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lasas1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17327" flipH="1">
            <a:off x="-1810893" y="-2005179"/>
            <a:ext cx="15417801" cy="867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83495" flipH="1">
            <a:off x="4272803" y="560280"/>
            <a:ext cx="9392358" cy="5287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banga1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banga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>
            <a:spLocks noGrp="1"/>
          </p:cNvSpPr>
          <p:nvPr>
            <p:ph type="pic" sz="quarter" idx="13"/>
          </p:nvPr>
        </p:nvSpPr>
        <p:spPr>
          <a:xfrm>
            <a:off x="7247625" y="2655853"/>
            <a:ext cx="4470401" cy="44704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xfrm>
            <a:off x="787400" y="5969000"/>
            <a:ext cx="4851400" cy="2794000"/>
          </a:xfrm>
          <a:prstGeom prst="rect">
            <a:avLst/>
          </a:prstGeom>
        </p:spPr>
        <p:txBody>
          <a:bodyPr/>
          <a:lstStyle>
            <a:lvl1pPr>
              <a:defRPr sz="7200" spc="144"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sz="quarter" idx="1"/>
          </p:nvPr>
        </p:nvSpPr>
        <p:spPr>
          <a:xfrm>
            <a:off x="762000" y="1879600"/>
            <a:ext cx="4953000" cy="35814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400" spc="24">
                <a:solidFill>
                  <a:srgbClr val="7DC7BE"/>
                </a:solidFill>
              </a:defRPr>
            </a:lvl1pPr>
            <a:lvl2pPr marL="0" indent="0" algn="ctr">
              <a:buSzTx/>
              <a:buNone/>
              <a:defRPr sz="2400" spc="24">
                <a:solidFill>
                  <a:srgbClr val="7DC7BE"/>
                </a:solidFill>
              </a:defRPr>
            </a:lvl2pPr>
            <a:lvl3pPr marL="0" indent="0" algn="ctr">
              <a:buSzTx/>
              <a:buNone/>
              <a:defRPr sz="2400" spc="24">
                <a:solidFill>
                  <a:srgbClr val="7DC7BE"/>
                </a:solidFill>
              </a:defRPr>
            </a:lvl3pPr>
            <a:lvl4pPr marL="0" indent="0" algn="ctr">
              <a:buSzTx/>
              <a:buNone/>
              <a:defRPr sz="2400" spc="24">
                <a:solidFill>
                  <a:srgbClr val="7DC7BE"/>
                </a:solidFill>
              </a:defRPr>
            </a:lvl4pPr>
            <a:lvl5pPr marL="0" indent="0" algn="ctr">
              <a:buSzTx/>
              <a:buNone/>
              <a:defRPr sz="2400" spc="24">
                <a:solidFill>
                  <a:srgbClr val="7DC7BE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rait Photo, Bullets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lasas1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17885">
            <a:off x="458036" y="-1870834"/>
            <a:ext cx="15417801" cy="8672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lasas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9578698">
            <a:off x="-5714866" y="1260687"/>
            <a:ext cx="15049501" cy="8471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16872">
            <a:off x="-401337" y="963971"/>
            <a:ext cx="9392358" cy="5287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banga1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banga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>
            <a:spLocks noGrp="1"/>
          </p:cNvSpPr>
          <p:nvPr>
            <p:ph type="pic" sz="quarter" idx="13"/>
          </p:nvPr>
        </p:nvSpPr>
        <p:spPr>
          <a:xfrm>
            <a:off x="1645402" y="2594892"/>
            <a:ext cx="4572001" cy="45720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7099300" y="5930900"/>
            <a:ext cx="5130800" cy="279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"/>
          </p:nvPr>
        </p:nvSpPr>
        <p:spPr>
          <a:xfrm>
            <a:off x="7099300" y="1803400"/>
            <a:ext cx="5130800" cy="35814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400" spc="24">
                <a:solidFill>
                  <a:srgbClr val="7DC7BE"/>
                </a:solidFill>
              </a:defRPr>
            </a:lvl1pPr>
            <a:lvl2pPr marL="0" indent="0" algn="ctr">
              <a:buSzTx/>
              <a:buNone/>
              <a:defRPr sz="2400" spc="24">
                <a:solidFill>
                  <a:srgbClr val="7DC7BE"/>
                </a:solidFill>
              </a:defRPr>
            </a:lvl2pPr>
            <a:lvl3pPr marL="0" indent="0" algn="ctr">
              <a:buSzTx/>
              <a:buNone/>
              <a:defRPr sz="2400" spc="24">
                <a:solidFill>
                  <a:srgbClr val="7DC7BE"/>
                </a:solidFill>
              </a:defRPr>
            </a:lvl3pPr>
            <a:lvl4pPr marL="0" indent="0" algn="ctr">
              <a:buSzTx/>
              <a:buNone/>
              <a:defRPr sz="2400" spc="24">
                <a:solidFill>
                  <a:srgbClr val="7DC7BE"/>
                </a:solidFill>
              </a:defRPr>
            </a:lvl4pPr>
            <a:lvl5pPr marL="0" indent="0" algn="ctr">
              <a:buSzTx/>
              <a:buNone/>
              <a:defRPr sz="2400" spc="24">
                <a:solidFill>
                  <a:srgbClr val="7DC7BE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rait Photo, 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lasas1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17885">
            <a:off x="458036" y="-1870834"/>
            <a:ext cx="15417801" cy="8672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lasas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9578698">
            <a:off x="-5714866" y="1260687"/>
            <a:ext cx="15049501" cy="8471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16872">
            <a:off x="-401337" y="963971"/>
            <a:ext cx="9392358" cy="5287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banga1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banga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>
            <a:spLocks noGrp="1"/>
          </p:cNvSpPr>
          <p:nvPr>
            <p:ph type="pic" sz="quarter" idx="13"/>
          </p:nvPr>
        </p:nvSpPr>
        <p:spPr>
          <a:xfrm>
            <a:off x="1699666" y="2565400"/>
            <a:ext cx="4622801" cy="4622800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title"/>
          </p:nvPr>
        </p:nvSpPr>
        <p:spPr>
          <a:xfrm>
            <a:off x="7099300" y="1790700"/>
            <a:ext cx="5130800" cy="279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7099300" y="5118100"/>
            <a:ext cx="5130800" cy="3581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7DC7BE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7DC7BE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7DC7BE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7DC7BE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7DC7BE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409284" y="8978900"/>
            <a:ext cx="198934" cy="1778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 &amp; Portrai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mazas normalus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258947" flipH="1">
            <a:off x="-2408511" y="-3062372"/>
            <a:ext cx="11709401" cy="659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banga1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banga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0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745179">
            <a:off x="-5988514" y="2814576"/>
            <a:ext cx="14425572" cy="811530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>
            <a:spLocks noGrp="1"/>
          </p:cNvSpPr>
          <p:nvPr>
            <p:ph type="pic" sz="half" idx="13"/>
          </p:nvPr>
        </p:nvSpPr>
        <p:spPr>
          <a:xfrm>
            <a:off x="6096000" y="2550402"/>
            <a:ext cx="6266990" cy="54737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half" idx="1"/>
          </p:nvPr>
        </p:nvSpPr>
        <p:spPr>
          <a:xfrm>
            <a:off x="1270000" y="1930400"/>
            <a:ext cx="4445000" cy="5867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619C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619C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619C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619C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619C96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6409284" y="8978900"/>
            <a:ext cx="198934" cy="1778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lasas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1536817" flipH="1">
            <a:off x="-3126373" y="1134010"/>
            <a:ext cx="19994658" cy="11254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lasas1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44319" flipH="1">
            <a:off x="726165" y="2875616"/>
            <a:ext cx="15417801" cy="8672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lasas33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173277" flipH="1">
            <a:off x="3491225" y="221136"/>
            <a:ext cx="9043139" cy="5080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434351" flipH="1">
            <a:off x="1613883" y="4569317"/>
            <a:ext cx="9392357" cy="5287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banga1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banga1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511300" y="1435100"/>
            <a:ext cx="9969500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12900" y="3619500"/>
            <a:ext cx="4635500" cy="4914900"/>
          </a:xfrm>
          <a:prstGeom prst="rect">
            <a:avLst/>
          </a:prstGeom>
        </p:spPr>
        <p:txBody>
          <a:bodyPr/>
          <a:lstStyle>
            <a:lvl1pPr>
              <a:buSzPct val="110999"/>
              <a:defRPr sz="3400" spc="34">
                <a:solidFill>
                  <a:srgbClr val="619C96"/>
                </a:solidFill>
              </a:defRPr>
            </a:lvl1pPr>
            <a:lvl2pPr>
              <a:buSzPct val="110999"/>
              <a:defRPr sz="3400" spc="34">
                <a:solidFill>
                  <a:srgbClr val="619C96"/>
                </a:solidFill>
              </a:defRPr>
            </a:lvl2pPr>
            <a:lvl3pPr>
              <a:buSzPct val="110999"/>
              <a:defRPr sz="3400" spc="34">
                <a:solidFill>
                  <a:srgbClr val="619C96"/>
                </a:solidFill>
              </a:defRPr>
            </a:lvl3pPr>
            <a:lvl4pPr>
              <a:buSzPct val="110999"/>
              <a:defRPr sz="3400" spc="34">
                <a:solidFill>
                  <a:srgbClr val="619C96"/>
                </a:solidFill>
              </a:defRPr>
            </a:lvl4pPr>
            <a:lvl5pPr>
              <a:buSzPct val="110999"/>
              <a:defRPr sz="3400" spc="34">
                <a:solidFill>
                  <a:srgbClr val="619C96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 &amp; 2 Landscap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mazas normalus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955685">
            <a:off x="234626" y="2630797"/>
            <a:ext cx="11709401" cy="659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8745179">
            <a:off x="-5988514" y="2814576"/>
            <a:ext cx="14425572" cy="811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banga1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banga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>
            <a:spLocks noGrp="1"/>
          </p:cNvSpPr>
          <p:nvPr>
            <p:ph type="pic" sz="quarter" idx="13"/>
          </p:nvPr>
        </p:nvSpPr>
        <p:spPr>
          <a:xfrm>
            <a:off x="6781087" y="1000388"/>
            <a:ext cx="4749801" cy="3445278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pic" sz="quarter" idx="14"/>
          </p:nvPr>
        </p:nvSpPr>
        <p:spPr>
          <a:xfrm>
            <a:off x="6781800" y="4632707"/>
            <a:ext cx="4762501" cy="3454490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body" sz="half" idx="1"/>
          </p:nvPr>
        </p:nvSpPr>
        <p:spPr>
          <a:xfrm>
            <a:off x="1270000" y="1930400"/>
            <a:ext cx="4445000" cy="5867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619C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619C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619C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619C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619C96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5" name="Shape 285"/>
          <p:cNvSpPr>
            <a:spLocks noGrp="1"/>
          </p:cNvSpPr>
          <p:nvPr>
            <p:ph type="sldNum" sz="quarter" idx="2"/>
          </p:nvPr>
        </p:nvSpPr>
        <p:spPr>
          <a:xfrm>
            <a:off x="6409284" y="8978900"/>
            <a:ext cx="198934" cy="1778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rait Photo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banga1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banga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lasas11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78301" flipH="1">
            <a:off x="7184868" y="134228"/>
            <a:ext cx="10566401" cy="59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lasas11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9828">
            <a:off x="7566920" y="2123130"/>
            <a:ext cx="7092262" cy="3989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39176">
            <a:off x="9898633" y="2819500"/>
            <a:ext cx="5141541" cy="2894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mazas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flipH="1">
            <a:off x="9766300" y="3695700"/>
            <a:ext cx="8077200" cy="45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>
            <a:spLocks noGrp="1"/>
          </p:cNvSpPr>
          <p:nvPr>
            <p:ph type="pic" sz="half" idx="13"/>
          </p:nvPr>
        </p:nvSpPr>
        <p:spPr>
          <a:xfrm>
            <a:off x="552450" y="2731768"/>
            <a:ext cx="6616700" cy="48006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half" idx="1"/>
          </p:nvPr>
        </p:nvSpPr>
        <p:spPr>
          <a:xfrm>
            <a:off x="7277100" y="1930400"/>
            <a:ext cx="4419600" cy="5867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619C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619C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619C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619C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 spc="24">
                <a:solidFill>
                  <a:srgbClr val="619C96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0" name="Shape 300"/>
          <p:cNvSpPr>
            <a:spLocks noGrp="1"/>
          </p:cNvSpPr>
          <p:nvPr>
            <p:ph type="sldNum" sz="quarter" idx="2"/>
          </p:nvPr>
        </p:nvSpPr>
        <p:spPr>
          <a:xfrm>
            <a:off x="6409284" y="8978900"/>
            <a:ext cx="198934" cy="1778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Landscape Photos &amp;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lasas1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78301" flipH="1">
            <a:off x="7680168" y="341630"/>
            <a:ext cx="10566401" cy="59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lasas1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9828">
            <a:off x="7681220" y="1191732"/>
            <a:ext cx="7092262" cy="3989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39176">
            <a:off x="10216133" y="3429696"/>
            <a:ext cx="5141541" cy="2894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mazas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7578861" y="114300"/>
            <a:ext cx="18507076" cy="10388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banga1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banga1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Shape 313"/>
          <p:cNvSpPr>
            <a:spLocks noGrp="1"/>
          </p:cNvSpPr>
          <p:nvPr>
            <p:ph type="pic" sz="quarter" idx="13"/>
          </p:nvPr>
        </p:nvSpPr>
        <p:spPr>
          <a:xfrm>
            <a:off x="818773" y="1236980"/>
            <a:ext cx="5293280" cy="34163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pic" sz="quarter" idx="14"/>
          </p:nvPr>
        </p:nvSpPr>
        <p:spPr>
          <a:xfrm>
            <a:off x="815930" y="4935099"/>
            <a:ext cx="5293279" cy="34163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sldNum" sz="quarter" idx="2"/>
          </p:nvPr>
        </p:nvSpPr>
        <p:spPr>
          <a:xfrm>
            <a:off x="6409284" y="8978900"/>
            <a:ext cx="198934" cy="1778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lasas1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9774">
            <a:off x="4323813" y="-2848935"/>
            <a:ext cx="10566401" cy="59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lasas1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37387" flipH="1">
            <a:off x="-1181556" y="3838298"/>
            <a:ext cx="7092262" cy="3989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4645" flipH="1">
            <a:off x="7933756" y="-986153"/>
            <a:ext cx="5141541" cy="2894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banga1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banga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Shape 327"/>
          <p:cNvSpPr>
            <a:spLocks noGrp="1"/>
          </p:cNvSpPr>
          <p:nvPr>
            <p:ph type="pic" idx="13"/>
          </p:nvPr>
        </p:nvSpPr>
        <p:spPr>
          <a:xfrm>
            <a:off x="1708289" y="1239163"/>
            <a:ext cx="9235668" cy="6832601"/>
          </a:xfrm>
          <a:prstGeom prst="rect">
            <a:avLst/>
          </a:prstGeom>
          <a:ln w="127000"/>
          <a:effectLst>
            <a:outerShdw blurRad="1270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8" name="Shape 3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Portrait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lasas1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78301" flipH="1">
            <a:off x="7879476" y="845428"/>
            <a:ext cx="10566401" cy="59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lasas1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9828">
            <a:off x="7855160" y="3710630"/>
            <a:ext cx="7092262" cy="3989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39176">
            <a:off x="10588903" y="3505300"/>
            <a:ext cx="5141542" cy="2894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banga1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banga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hape 340"/>
          <p:cNvSpPr>
            <a:spLocks noGrp="1"/>
          </p:cNvSpPr>
          <p:nvPr>
            <p:ph type="pic" sz="half" idx="13"/>
          </p:nvPr>
        </p:nvSpPr>
        <p:spPr>
          <a:xfrm>
            <a:off x="6429450" y="1748567"/>
            <a:ext cx="4279901" cy="6252792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pic" sz="half" idx="14"/>
          </p:nvPr>
        </p:nvSpPr>
        <p:spPr>
          <a:xfrm>
            <a:off x="1964710" y="1781700"/>
            <a:ext cx="4259511" cy="62230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Landscape Photos &amp; 1 Portrai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lasas1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78301" flipH="1">
            <a:off x="-2940924" y="-3129672"/>
            <a:ext cx="10566401" cy="59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lasas1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9828">
            <a:off x="7765549" y="3824930"/>
            <a:ext cx="7092262" cy="3989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39176">
            <a:off x="-218797" y="-444400"/>
            <a:ext cx="5141542" cy="2894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banga1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banga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hape 354"/>
          <p:cNvSpPr>
            <a:spLocks noGrp="1"/>
          </p:cNvSpPr>
          <p:nvPr>
            <p:ph type="pic" sz="quarter" idx="13"/>
          </p:nvPr>
        </p:nvSpPr>
        <p:spPr>
          <a:xfrm>
            <a:off x="1589036" y="4953000"/>
            <a:ext cx="4419601" cy="3035300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55" name="Shape 355"/>
          <p:cNvSpPr>
            <a:spLocks noGrp="1"/>
          </p:cNvSpPr>
          <p:nvPr>
            <p:ph type="pic" sz="quarter" idx="14"/>
          </p:nvPr>
        </p:nvSpPr>
        <p:spPr>
          <a:xfrm>
            <a:off x="1586119" y="1773050"/>
            <a:ext cx="4419601" cy="30353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56" name="Shape 356"/>
          <p:cNvSpPr>
            <a:spLocks noGrp="1"/>
          </p:cNvSpPr>
          <p:nvPr>
            <p:ph type="pic" sz="half" idx="15"/>
          </p:nvPr>
        </p:nvSpPr>
        <p:spPr>
          <a:xfrm>
            <a:off x="6240474" y="1768649"/>
            <a:ext cx="5130801" cy="6224514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Portrait Photo &amp; 2 Landscape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lasas1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5812">
            <a:off x="4740370" y="-3080196"/>
            <a:ext cx="10566401" cy="59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lasas1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46227" flipH="1">
            <a:off x="-979673" y="4028062"/>
            <a:ext cx="7092262" cy="3989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1099" flipH="1">
            <a:off x="7935628" y="-849782"/>
            <a:ext cx="5141542" cy="2894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banga1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banga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hape 369"/>
          <p:cNvSpPr>
            <a:spLocks noGrp="1"/>
          </p:cNvSpPr>
          <p:nvPr>
            <p:ph type="pic" sz="half" idx="13"/>
          </p:nvPr>
        </p:nvSpPr>
        <p:spPr>
          <a:xfrm>
            <a:off x="1523896" y="1102795"/>
            <a:ext cx="4686757" cy="69977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0" name="Shape 370"/>
          <p:cNvSpPr>
            <a:spLocks noGrp="1"/>
          </p:cNvSpPr>
          <p:nvPr>
            <p:ph type="pic" sz="quarter" idx="14"/>
          </p:nvPr>
        </p:nvSpPr>
        <p:spPr>
          <a:xfrm>
            <a:off x="6507638" y="1155362"/>
            <a:ext cx="4686301" cy="3289502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1" name="Shape 371"/>
          <p:cNvSpPr>
            <a:spLocks noGrp="1"/>
          </p:cNvSpPr>
          <p:nvPr>
            <p:ph type="pic" sz="quarter" idx="15"/>
          </p:nvPr>
        </p:nvSpPr>
        <p:spPr>
          <a:xfrm>
            <a:off x="6506015" y="4694355"/>
            <a:ext cx="4686301" cy="3283712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2" name="Shape 3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Landscape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lasas1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30954" flipH="1">
            <a:off x="-1077697" y="-1548288"/>
            <a:ext cx="7092262" cy="3989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lasas1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5812">
            <a:off x="4487894" y="2914204"/>
            <a:ext cx="10566401" cy="59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6747" flipH="1">
            <a:off x="-3631156" y="-1657727"/>
            <a:ext cx="6565901" cy="3695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banga1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banga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>
            <a:spLocks noGrp="1"/>
          </p:cNvSpPr>
          <p:nvPr>
            <p:ph type="pic" sz="quarter" idx="13"/>
          </p:nvPr>
        </p:nvSpPr>
        <p:spPr>
          <a:xfrm>
            <a:off x="1911563" y="1262646"/>
            <a:ext cx="4368801" cy="3266393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5" name="Shape 385"/>
          <p:cNvSpPr>
            <a:spLocks noGrp="1"/>
          </p:cNvSpPr>
          <p:nvPr>
            <p:ph type="pic" sz="quarter" idx="14"/>
          </p:nvPr>
        </p:nvSpPr>
        <p:spPr>
          <a:xfrm>
            <a:off x="1881023" y="4675678"/>
            <a:ext cx="4437889" cy="32512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6" name="Shape 386"/>
          <p:cNvSpPr>
            <a:spLocks noGrp="1"/>
          </p:cNvSpPr>
          <p:nvPr>
            <p:ph type="pic" sz="quarter" idx="15"/>
          </p:nvPr>
        </p:nvSpPr>
        <p:spPr>
          <a:xfrm>
            <a:off x="6426200" y="1285677"/>
            <a:ext cx="4437889" cy="32512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7" name="Shape 387"/>
          <p:cNvSpPr>
            <a:spLocks noGrp="1"/>
          </p:cNvSpPr>
          <p:nvPr>
            <p:ph type="pic" sz="quarter" idx="16"/>
          </p:nvPr>
        </p:nvSpPr>
        <p:spPr>
          <a:xfrm rot="21600000">
            <a:off x="6460280" y="4695371"/>
            <a:ext cx="4437889" cy="32512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 Portrait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lasas1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5812">
            <a:off x="4411694" y="-1429196"/>
            <a:ext cx="10566401" cy="59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1099" flipH="1">
            <a:off x="7847236" y="763118"/>
            <a:ext cx="5141542" cy="2894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lasas11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46227" flipH="1">
            <a:off x="9793031" y="1952692"/>
            <a:ext cx="7092262" cy="3989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2511">
            <a:off x="-1382285" y="2419317"/>
            <a:ext cx="8331201" cy="4689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banga1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banga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401"/>
          <p:cNvSpPr>
            <a:spLocks noGrp="1"/>
          </p:cNvSpPr>
          <p:nvPr>
            <p:ph type="pic" sz="quarter" idx="13"/>
          </p:nvPr>
        </p:nvSpPr>
        <p:spPr>
          <a:xfrm>
            <a:off x="7925966" y="4662960"/>
            <a:ext cx="2911165" cy="28829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2" name="Shape 402"/>
          <p:cNvSpPr>
            <a:spLocks noGrp="1"/>
          </p:cNvSpPr>
          <p:nvPr>
            <p:ph type="pic" sz="quarter" idx="14"/>
          </p:nvPr>
        </p:nvSpPr>
        <p:spPr>
          <a:xfrm>
            <a:off x="7901432" y="1688986"/>
            <a:ext cx="2911165" cy="28829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3" name="Shape 403"/>
          <p:cNvSpPr>
            <a:spLocks noGrp="1"/>
          </p:cNvSpPr>
          <p:nvPr>
            <p:ph type="pic" sz="quarter" idx="15"/>
          </p:nvPr>
        </p:nvSpPr>
        <p:spPr>
          <a:xfrm>
            <a:off x="4866316" y="4660899"/>
            <a:ext cx="2911165" cy="28829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4" name="Shape 404"/>
          <p:cNvSpPr>
            <a:spLocks noGrp="1"/>
          </p:cNvSpPr>
          <p:nvPr>
            <p:ph type="pic" sz="quarter" idx="16"/>
          </p:nvPr>
        </p:nvSpPr>
        <p:spPr>
          <a:xfrm>
            <a:off x="4840916" y="1669717"/>
            <a:ext cx="2911165" cy="28829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5" name="Shape 405"/>
          <p:cNvSpPr>
            <a:spLocks noGrp="1"/>
          </p:cNvSpPr>
          <p:nvPr>
            <p:ph type="pic" sz="quarter" idx="17"/>
          </p:nvPr>
        </p:nvSpPr>
        <p:spPr>
          <a:xfrm>
            <a:off x="1805616" y="1669717"/>
            <a:ext cx="2911165" cy="28829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pic" sz="quarter" idx="18"/>
          </p:nvPr>
        </p:nvSpPr>
        <p:spPr>
          <a:xfrm>
            <a:off x="1831016" y="4660900"/>
            <a:ext cx="2911165" cy="2882900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7" name="Shape 4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lasas1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1097">
            <a:off x="-5606154" y="634263"/>
            <a:ext cx="10566401" cy="59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lasas1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39654" flipH="1">
            <a:off x="-2643987" y="2183131"/>
            <a:ext cx="7092262" cy="3989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9098" flipH="1">
            <a:off x="-2345474" y="2825240"/>
            <a:ext cx="5141542" cy="2894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mazas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864100" y="3784600"/>
            <a:ext cx="8077200" cy="453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banga1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banga1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Shape 420"/>
          <p:cNvSpPr>
            <a:spLocks noGrp="1"/>
          </p:cNvSpPr>
          <p:nvPr>
            <p:ph type="pic" sz="quarter" idx="13"/>
          </p:nvPr>
        </p:nvSpPr>
        <p:spPr>
          <a:xfrm>
            <a:off x="6524101" y="3692173"/>
            <a:ext cx="4867160" cy="4140201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1" name="Shape 421"/>
          <p:cNvSpPr>
            <a:spLocks noGrp="1"/>
          </p:cNvSpPr>
          <p:nvPr>
            <p:ph type="title"/>
          </p:nvPr>
        </p:nvSpPr>
        <p:spPr>
          <a:xfrm>
            <a:off x="1511300" y="1460500"/>
            <a:ext cx="9969500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22" name="Shape 422"/>
          <p:cNvSpPr>
            <a:spLocks noGrp="1"/>
          </p:cNvSpPr>
          <p:nvPr>
            <p:ph type="body" sz="half" idx="1"/>
          </p:nvPr>
        </p:nvSpPr>
        <p:spPr>
          <a:xfrm>
            <a:off x="1397000" y="3111500"/>
            <a:ext cx="4762500" cy="5676900"/>
          </a:xfrm>
          <a:prstGeom prst="rect">
            <a:avLst/>
          </a:prstGeom>
        </p:spPr>
        <p:txBody>
          <a:bodyPr/>
          <a:lstStyle>
            <a:lvl1pPr>
              <a:buSzPct val="91000"/>
              <a:tabLst>
                <a:tab pos="304800" algn="l"/>
              </a:tabLst>
              <a:defRPr sz="2400" spc="24">
                <a:solidFill>
                  <a:srgbClr val="619C96"/>
                </a:solidFill>
              </a:defRPr>
            </a:lvl1pPr>
            <a:lvl2pPr>
              <a:buSzPct val="91000"/>
              <a:tabLst>
                <a:tab pos="304800" algn="l"/>
              </a:tabLst>
              <a:defRPr sz="2400" spc="24">
                <a:solidFill>
                  <a:srgbClr val="619C96"/>
                </a:solidFill>
              </a:defRPr>
            </a:lvl2pPr>
            <a:lvl3pPr>
              <a:buSzPct val="91000"/>
              <a:tabLst>
                <a:tab pos="304800" algn="l"/>
              </a:tabLst>
              <a:defRPr sz="2400" spc="24">
                <a:solidFill>
                  <a:srgbClr val="619C96"/>
                </a:solidFill>
              </a:defRPr>
            </a:lvl3pPr>
            <a:lvl4pPr>
              <a:buSzPct val="91000"/>
              <a:tabLst>
                <a:tab pos="304800" algn="l"/>
              </a:tabLst>
              <a:defRPr sz="2400" spc="24">
                <a:solidFill>
                  <a:srgbClr val="619C96"/>
                </a:solidFill>
              </a:defRPr>
            </a:lvl4pPr>
            <a:lvl5pPr>
              <a:buSzPct val="91000"/>
              <a:tabLst>
                <a:tab pos="304800" algn="l"/>
              </a:tabLst>
              <a:defRPr sz="2400" spc="24">
                <a:solidFill>
                  <a:srgbClr val="619C96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3" name="Shape 4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330295" flipH="1">
            <a:off x="-3449996" y="-2461016"/>
            <a:ext cx="21278032" cy="11966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54400" y="-2019300"/>
            <a:ext cx="11709400" cy="6583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lasas11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74598">
            <a:off x="3964084" y="-1096789"/>
            <a:ext cx="12278700" cy="6906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banga1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banga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8660859">
            <a:off x="5661283" y="-925797"/>
            <a:ext cx="11709401" cy="659130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1524000" y="7162800"/>
            <a:ext cx="9969500" cy="1409700"/>
          </a:xfrm>
          <a:prstGeom prst="rect">
            <a:avLst/>
          </a:prstGeom>
        </p:spPr>
        <p:txBody>
          <a:bodyPr/>
          <a:lstStyle>
            <a:lvl1pPr>
              <a:defRPr spc="1148">
                <a:solidFill>
                  <a:srgbClr val="F0D252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sz="half" idx="1"/>
          </p:nvPr>
        </p:nvSpPr>
        <p:spPr>
          <a:xfrm>
            <a:off x="1498600" y="1765300"/>
            <a:ext cx="9994900" cy="4914900"/>
          </a:xfrm>
          <a:prstGeom prst="rect">
            <a:avLst/>
          </a:prstGeom>
        </p:spPr>
        <p:txBody>
          <a:bodyPr/>
          <a:lstStyle>
            <a:lvl1pPr>
              <a:buSzPct val="91000"/>
              <a:defRPr sz="3400" spc="34"/>
            </a:lvl1pPr>
            <a:lvl2pPr>
              <a:buSzPct val="91000"/>
              <a:defRPr sz="3400" spc="34"/>
            </a:lvl2pPr>
            <a:lvl3pPr>
              <a:buSzPct val="91000"/>
              <a:defRPr sz="3400" spc="34"/>
            </a:lvl3pPr>
            <a:lvl4pPr>
              <a:buSzPct val="91000"/>
              <a:defRPr sz="3400" spc="34"/>
            </a:lvl4pPr>
            <a:lvl5pPr>
              <a:buSzPct val="91000"/>
              <a:defRPr sz="3400" spc="34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Photo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lasas1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78301" flipH="1">
            <a:off x="6987764" y="-132472"/>
            <a:ext cx="10566401" cy="59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lasas1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9828">
            <a:off x="7369816" y="1856430"/>
            <a:ext cx="7092262" cy="3989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39176">
            <a:off x="9701528" y="2565500"/>
            <a:ext cx="5141542" cy="2894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mazas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9563100" y="3429000"/>
            <a:ext cx="8077200" cy="453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banga1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banga1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hape 436"/>
          <p:cNvSpPr>
            <a:spLocks noGrp="1"/>
          </p:cNvSpPr>
          <p:nvPr>
            <p:ph type="pic" sz="quarter" idx="13"/>
          </p:nvPr>
        </p:nvSpPr>
        <p:spPr>
          <a:xfrm>
            <a:off x="1153160" y="3555024"/>
            <a:ext cx="5232401" cy="4780219"/>
          </a:xfrm>
          <a:prstGeom prst="rect">
            <a:avLst/>
          </a:prstGeom>
          <a:ln w="127000"/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37" name="Shape 437"/>
          <p:cNvSpPr>
            <a:spLocks noGrp="1"/>
          </p:cNvSpPr>
          <p:nvPr>
            <p:ph type="title"/>
          </p:nvPr>
        </p:nvSpPr>
        <p:spPr>
          <a:xfrm>
            <a:off x="1511300" y="1460500"/>
            <a:ext cx="9969500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38" name="Shape 438"/>
          <p:cNvSpPr>
            <a:spLocks noGrp="1"/>
          </p:cNvSpPr>
          <p:nvPr>
            <p:ph type="body" sz="half" idx="1"/>
          </p:nvPr>
        </p:nvSpPr>
        <p:spPr>
          <a:xfrm>
            <a:off x="6807200" y="3213100"/>
            <a:ext cx="4762500" cy="5676900"/>
          </a:xfrm>
          <a:prstGeom prst="rect">
            <a:avLst/>
          </a:prstGeom>
        </p:spPr>
        <p:txBody>
          <a:bodyPr/>
          <a:lstStyle>
            <a:lvl1pPr>
              <a:buSzPct val="131000"/>
              <a:defRPr sz="2400" spc="24">
                <a:solidFill>
                  <a:srgbClr val="619C96"/>
                </a:solidFill>
              </a:defRPr>
            </a:lvl1pPr>
            <a:lvl2pPr>
              <a:buSzPct val="131000"/>
              <a:defRPr sz="2400" spc="24">
                <a:solidFill>
                  <a:srgbClr val="619C96"/>
                </a:solidFill>
              </a:defRPr>
            </a:lvl2pPr>
            <a:lvl3pPr>
              <a:buSzPct val="131000"/>
              <a:defRPr sz="2400" spc="24">
                <a:solidFill>
                  <a:srgbClr val="619C96"/>
                </a:solidFill>
              </a:defRPr>
            </a:lvl3pPr>
            <a:lvl4pPr>
              <a:buSzPct val="131000"/>
              <a:defRPr sz="2400" spc="24">
                <a:solidFill>
                  <a:srgbClr val="619C96"/>
                </a:solidFill>
              </a:defRPr>
            </a:lvl4pPr>
            <a:lvl5pPr>
              <a:buSzPct val="131000"/>
              <a:defRPr sz="2400" spc="24">
                <a:solidFill>
                  <a:srgbClr val="619C96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9" name="Shape 4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lasas1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3694254" flipH="1">
            <a:off x="-1349761" y="-47166"/>
            <a:ext cx="29248101" cy="16452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lasas1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3572131">
            <a:off x="-9034570" y="-11437636"/>
            <a:ext cx="24485603" cy="13773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lasas1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88477" flipH="1">
            <a:off x="-570222" y="-3166278"/>
            <a:ext cx="9735539" cy="5476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banga1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banga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didelis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400300"/>
            <a:ext cx="11887200" cy="6683868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Shape 452"/>
          <p:cNvSpPr>
            <a:spLocks noGrp="1"/>
          </p:cNvSpPr>
          <p:nvPr>
            <p:ph type="title"/>
          </p:nvPr>
        </p:nvSpPr>
        <p:spPr>
          <a:xfrm>
            <a:off x="1701800" y="1397000"/>
            <a:ext cx="9969500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53" name="Shape 453"/>
          <p:cNvSpPr>
            <a:spLocks noGrp="1"/>
          </p:cNvSpPr>
          <p:nvPr>
            <p:ph type="body" sz="quarter" idx="1"/>
          </p:nvPr>
        </p:nvSpPr>
        <p:spPr>
          <a:xfrm>
            <a:off x="1536700" y="3416300"/>
            <a:ext cx="4762500" cy="4914900"/>
          </a:xfrm>
          <a:prstGeom prst="rect">
            <a:avLst/>
          </a:prstGeom>
        </p:spPr>
        <p:txBody>
          <a:bodyPr/>
          <a:lstStyle>
            <a:lvl1pPr>
              <a:buSzPct val="131000"/>
              <a:defRPr sz="2400" spc="24"/>
            </a:lvl1pPr>
            <a:lvl2pPr>
              <a:buSzPct val="131000"/>
              <a:defRPr sz="2400" spc="24"/>
            </a:lvl2pPr>
            <a:lvl3pPr>
              <a:buSzPct val="131000"/>
              <a:defRPr sz="2400" spc="24"/>
            </a:lvl3pPr>
            <a:lvl4pPr>
              <a:buSzPct val="131000"/>
              <a:defRPr sz="2400" spc="24"/>
            </a:lvl4pPr>
            <a:lvl5pPr>
              <a:buSzPct val="131000"/>
              <a:defRPr sz="2400" spc="24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4" name="Shape 4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lasas1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7613311">
            <a:off x="-15105661" y="477170"/>
            <a:ext cx="30213301" cy="16994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lasas1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8408721" flipH="1">
            <a:off x="-1561668" y="-10852257"/>
            <a:ext cx="23825201" cy="1340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didelis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906977" y="2451100"/>
            <a:ext cx="11887201" cy="668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lasas1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423">
            <a:off x="4584134" y="-2741441"/>
            <a:ext cx="9735539" cy="5476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banga1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banga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Shape 467"/>
          <p:cNvSpPr>
            <a:spLocks noGrp="1"/>
          </p:cNvSpPr>
          <p:nvPr>
            <p:ph type="title"/>
          </p:nvPr>
        </p:nvSpPr>
        <p:spPr>
          <a:xfrm>
            <a:off x="1346200" y="1460500"/>
            <a:ext cx="9969500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68" name="Shape 468"/>
          <p:cNvSpPr>
            <a:spLocks noGrp="1"/>
          </p:cNvSpPr>
          <p:nvPr>
            <p:ph type="body" sz="quarter" idx="1"/>
          </p:nvPr>
        </p:nvSpPr>
        <p:spPr>
          <a:xfrm>
            <a:off x="6883400" y="3797300"/>
            <a:ext cx="4762500" cy="4914900"/>
          </a:xfrm>
          <a:prstGeom prst="rect">
            <a:avLst/>
          </a:prstGeom>
        </p:spPr>
        <p:txBody>
          <a:bodyPr/>
          <a:lstStyle>
            <a:lvl1pPr>
              <a:buSzPct val="131000"/>
              <a:defRPr sz="2400" spc="24"/>
            </a:lvl1pPr>
            <a:lvl2pPr>
              <a:buSzPct val="131000"/>
              <a:defRPr sz="2400" spc="24"/>
            </a:lvl2pPr>
            <a:lvl3pPr>
              <a:buSzPct val="131000"/>
              <a:defRPr sz="2400" spc="24"/>
            </a:lvl3pPr>
            <a:lvl4pPr>
              <a:buSzPct val="131000"/>
              <a:defRPr sz="2400" spc="24"/>
            </a:lvl4pPr>
            <a:lvl5pPr>
              <a:buSzPct val="131000"/>
              <a:defRPr sz="2400" spc="24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9" name="Shape 4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3560526" flipH="1">
            <a:off x="-2301193" y="2799781"/>
            <a:ext cx="9392358" cy="5287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lasas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2906584">
            <a:off x="-6177913" y="-235537"/>
            <a:ext cx="18669001" cy="10508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lasas11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44827">
            <a:off x="4467308" y="-2923570"/>
            <a:ext cx="15417801" cy="867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banga1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banga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1612900" y="1765300"/>
            <a:ext cx="10007600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1498600" y="3568700"/>
            <a:ext cx="10007600" cy="5321300"/>
          </a:xfrm>
          <a:prstGeom prst="rect">
            <a:avLst/>
          </a:prstGeom>
        </p:spPr>
        <p:txBody>
          <a:bodyPr numCol="2" spcCol="426460"/>
          <a:lstStyle>
            <a:lvl1pPr>
              <a:buSzPct val="91000"/>
              <a:defRPr sz="2400" spc="24">
                <a:solidFill>
                  <a:srgbClr val="619C96"/>
                </a:solidFill>
              </a:defRPr>
            </a:lvl1pPr>
            <a:lvl2pPr>
              <a:buSzPct val="91000"/>
              <a:defRPr sz="2400" spc="24">
                <a:solidFill>
                  <a:srgbClr val="619C96"/>
                </a:solidFill>
              </a:defRPr>
            </a:lvl2pPr>
            <a:lvl3pPr>
              <a:buSzPct val="91000"/>
              <a:defRPr sz="2400" spc="24">
                <a:solidFill>
                  <a:srgbClr val="619C96"/>
                </a:solidFill>
              </a:defRPr>
            </a:lvl3pPr>
            <a:lvl4pPr>
              <a:buSzPct val="91000"/>
              <a:defRPr sz="2400" spc="24">
                <a:solidFill>
                  <a:srgbClr val="619C96"/>
                </a:solidFill>
              </a:defRPr>
            </a:lvl4pPr>
            <a:lvl5pPr>
              <a:buSzPct val="91000"/>
              <a:defRPr sz="2400" spc="24">
                <a:solidFill>
                  <a:srgbClr val="619C96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 - 2 Column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lasas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2098990" flipH="1">
            <a:off x="-2786581" y="1400760"/>
            <a:ext cx="17043401" cy="9593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lasas1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44827" flipH="1">
            <a:off x="1641812" y="-4752370"/>
            <a:ext cx="15417801" cy="867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3560526" flipH="1">
            <a:off x="5142185" y="3434781"/>
            <a:ext cx="9392357" cy="5287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lasas1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65965">
            <a:off x="8215898" y="1583531"/>
            <a:ext cx="11709401" cy="6586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lasas33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1303380" flipH="1">
            <a:off x="1776674" y="1747115"/>
            <a:ext cx="11723528" cy="6586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banga1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banga1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517650" y="482600"/>
            <a:ext cx="9969500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 -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430103">
            <a:off x="7310595" y="4306896"/>
            <a:ext cx="9998637" cy="5624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didelis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49300" y="800100"/>
            <a:ext cx="14500751" cy="815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banga1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banga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940800" cy="7226300"/>
          </a:xfrm>
          <a:prstGeom prst="rect">
            <a:avLst/>
          </a:prstGeom>
        </p:spPr>
        <p:txBody>
          <a:bodyPr numCol="2" spcCol="381000"/>
          <a:lstStyle>
            <a:lvl1pPr>
              <a:buSzPct val="125000"/>
            </a:lvl1pPr>
            <a:lvl2pPr>
              <a:buSzPct val="125000"/>
            </a:lvl2pPr>
            <a:lvl3pPr>
              <a:buSzPct val="125000"/>
            </a:lvl3pPr>
            <a:lvl4pPr>
              <a:buSzPct val="125000"/>
            </a:lvl4pPr>
            <a:lvl5pPr>
              <a:buSzPct val="125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mazas normalus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89200" y="1308100"/>
            <a:ext cx="11709400" cy="659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lasas2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21539" flipH="1">
            <a:off x="3223043" y="1359730"/>
            <a:ext cx="7914642" cy="4455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lasas11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20505" flipH="1">
            <a:off x="476582" y="-2303317"/>
            <a:ext cx="11709401" cy="6586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banga1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banga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didelis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394200" y="838200"/>
            <a:ext cx="11252200" cy="6326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0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03922">
            <a:off x="-2892188" y="-3298896"/>
            <a:ext cx="15005930" cy="8436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02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959728">
            <a:off x="3791526" y="-1388692"/>
            <a:ext cx="15005931" cy="8436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banga1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banga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1511300" y="1498600"/>
            <a:ext cx="9969500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38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png"/>
          <p:cNvPicPr>
            <a:picLocks noChangeAspect="1"/>
          </p:cNvPicPr>
          <p:nvPr/>
        </p:nvPicPr>
        <p:blipFill>
          <a:blip r:embed="rId34">
            <a:extLst/>
          </a:blip>
          <a:stretch>
            <a:fillRect/>
          </a:stretch>
        </p:blipFill>
        <p:spPr>
          <a:xfrm flipH="1">
            <a:off x="-2565400" y="-101600"/>
            <a:ext cx="18923000" cy="10642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3.png"/>
          <p:cNvPicPr>
            <a:picLocks noChangeAspect="1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8051800" y="-444500"/>
            <a:ext cx="11709400" cy="659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lasas111.png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74598">
            <a:off x="3467949" y="438504"/>
            <a:ext cx="11709401" cy="6586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banga111.png"/>
          <p:cNvPicPr>
            <a:picLocks noChangeAspect="1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-508000" y="2349500"/>
            <a:ext cx="13690600" cy="769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banga11.png"/>
          <p:cNvPicPr>
            <a:picLocks noChangeAspect="1"/>
          </p:cNvPicPr>
          <p:nvPr/>
        </p:nvPicPr>
        <p:blipFill>
          <a:blip r:embed="rId38">
            <a:extLst/>
          </a:blip>
          <a:stretch>
            <a:fillRect/>
          </a:stretch>
        </p:blipFill>
        <p:spPr>
          <a:xfrm>
            <a:off x="-139700" y="2362200"/>
            <a:ext cx="13639800" cy="7670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2095500" y="1600200"/>
            <a:ext cx="8940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536700" y="1257300"/>
            <a:ext cx="9969500" cy="140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6409284" y="8985251"/>
            <a:ext cx="198934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normAutofit/>
          </a:bodyPr>
          <a:lstStyle>
            <a:lvl1pPr>
              <a:lnSpc>
                <a:spcPct val="90000"/>
              </a:lnSpc>
              <a:buClrTx/>
              <a:defRPr sz="1200" spc="24">
                <a:solidFill>
                  <a:srgbClr val="FFFFFF"/>
                </a:solidFill>
                <a:effectLst>
                  <a:outerShdw blurRad="25400" dist="25400" dir="13500000" rotWithShape="0">
                    <a:srgbClr val="555555">
                      <a:alpha val="25000"/>
                    </a:srgbClr>
                  </a:outerShdw>
                </a:effectLst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ransition spd="med"/>
  <p:txStyles>
    <p:titleStyle>
      <a:lvl1pPr marL="0" marR="0" indent="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164" baseline="0">
          <a:ln>
            <a:noFill/>
          </a:ln>
          <a:solidFill>
            <a:srgbClr val="71787F"/>
          </a:solidFill>
          <a:effectLst>
            <a:outerShdw blurRad="25400" dist="25400" dir="13500000" rotWithShape="0">
              <a:srgbClr val="555555">
                <a:alpha val="25000"/>
              </a:srgbClr>
            </a:outerShdw>
          </a:effectLst>
          <a:uFillTx/>
          <a:latin typeface="American Typewriter"/>
          <a:ea typeface="American Typewriter"/>
          <a:cs typeface="American Typewriter"/>
          <a:sym typeface="American Typewriter"/>
        </a:defRPr>
      </a:lvl1pPr>
      <a:lvl2pPr marL="0" marR="0" indent="2286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164" baseline="0">
          <a:ln>
            <a:noFill/>
          </a:ln>
          <a:solidFill>
            <a:srgbClr val="71787F"/>
          </a:solidFill>
          <a:effectLst>
            <a:outerShdw blurRad="25400" dist="25400" dir="13500000" rotWithShape="0">
              <a:srgbClr val="555555">
                <a:alpha val="25000"/>
              </a:srgbClr>
            </a:outerShdw>
          </a:effectLst>
          <a:uFillTx/>
          <a:latin typeface="American Typewriter"/>
          <a:ea typeface="American Typewriter"/>
          <a:cs typeface="American Typewriter"/>
          <a:sym typeface="American Typewriter"/>
        </a:defRPr>
      </a:lvl2pPr>
      <a:lvl3pPr marL="0" marR="0" indent="4572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164" baseline="0">
          <a:ln>
            <a:noFill/>
          </a:ln>
          <a:solidFill>
            <a:srgbClr val="71787F"/>
          </a:solidFill>
          <a:effectLst>
            <a:outerShdw blurRad="25400" dist="25400" dir="13500000" rotWithShape="0">
              <a:srgbClr val="555555">
                <a:alpha val="25000"/>
              </a:srgbClr>
            </a:outerShdw>
          </a:effectLst>
          <a:uFillTx/>
          <a:latin typeface="American Typewriter"/>
          <a:ea typeface="American Typewriter"/>
          <a:cs typeface="American Typewriter"/>
          <a:sym typeface="American Typewriter"/>
        </a:defRPr>
      </a:lvl3pPr>
      <a:lvl4pPr marL="0" marR="0" indent="6858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164" baseline="0">
          <a:ln>
            <a:noFill/>
          </a:ln>
          <a:solidFill>
            <a:srgbClr val="71787F"/>
          </a:solidFill>
          <a:effectLst>
            <a:outerShdw blurRad="25400" dist="25400" dir="13500000" rotWithShape="0">
              <a:srgbClr val="555555">
                <a:alpha val="25000"/>
              </a:srgbClr>
            </a:outerShdw>
          </a:effectLst>
          <a:uFillTx/>
          <a:latin typeface="American Typewriter"/>
          <a:ea typeface="American Typewriter"/>
          <a:cs typeface="American Typewriter"/>
          <a:sym typeface="American Typewriter"/>
        </a:defRPr>
      </a:lvl4pPr>
      <a:lvl5pPr marL="0" marR="0" indent="9144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164" baseline="0">
          <a:ln>
            <a:noFill/>
          </a:ln>
          <a:solidFill>
            <a:srgbClr val="71787F"/>
          </a:solidFill>
          <a:effectLst>
            <a:outerShdw blurRad="25400" dist="25400" dir="13500000" rotWithShape="0">
              <a:srgbClr val="555555">
                <a:alpha val="25000"/>
              </a:srgbClr>
            </a:outerShdw>
          </a:effectLst>
          <a:uFillTx/>
          <a:latin typeface="American Typewriter"/>
          <a:ea typeface="American Typewriter"/>
          <a:cs typeface="American Typewriter"/>
          <a:sym typeface="American Typewriter"/>
        </a:defRPr>
      </a:lvl5pPr>
      <a:lvl6pPr marL="0" marR="0" indent="11430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164" baseline="0">
          <a:ln>
            <a:noFill/>
          </a:ln>
          <a:solidFill>
            <a:srgbClr val="71787F"/>
          </a:solidFill>
          <a:effectLst>
            <a:outerShdw blurRad="25400" dist="25400" dir="13500000" rotWithShape="0">
              <a:srgbClr val="555555">
                <a:alpha val="25000"/>
              </a:srgbClr>
            </a:outerShdw>
          </a:effectLst>
          <a:uFillTx/>
          <a:latin typeface="American Typewriter"/>
          <a:ea typeface="American Typewriter"/>
          <a:cs typeface="American Typewriter"/>
          <a:sym typeface="American Typewriter"/>
        </a:defRPr>
      </a:lvl6pPr>
      <a:lvl7pPr marL="0" marR="0" indent="13716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164" baseline="0">
          <a:ln>
            <a:noFill/>
          </a:ln>
          <a:solidFill>
            <a:srgbClr val="71787F"/>
          </a:solidFill>
          <a:effectLst>
            <a:outerShdw blurRad="25400" dist="25400" dir="13500000" rotWithShape="0">
              <a:srgbClr val="555555">
                <a:alpha val="25000"/>
              </a:srgbClr>
            </a:outerShdw>
          </a:effectLst>
          <a:uFillTx/>
          <a:latin typeface="American Typewriter"/>
          <a:ea typeface="American Typewriter"/>
          <a:cs typeface="American Typewriter"/>
          <a:sym typeface="American Typewriter"/>
        </a:defRPr>
      </a:lvl7pPr>
      <a:lvl8pPr marL="0" marR="0" indent="16002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164" baseline="0">
          <a:ln>
            <a:noFill/>
          </a:ln>
          <a:solidFill>
            <a:srgbClr val="71787F"/>
          </a:solidFill>
          <a:effectLst>
            <a:outerShdw blurRad="25400" dist="25400" dir="13500000" rotWithShape="0">
              <a:srgbClr val="555555">
                <a:alpha val="25000"/>
              </a:srgbClr>
            </a:outerShdw>
          </a:effectLst>
          <a:uFillTx/>
          <a:latin typeface="American Typewriter"/>
          <a:ea typeface="American Typewriter"/>
          <a:cs typeface="American Typewriter"/>
          <a:sym typeface="American Typewriter"/>
        </a:defRPr>
      </a:lvl8pPr>
      <a:lvl9pPr marL="0" marR="0" indent="18288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164" baseline="0">
          <a:ln>
            <a:noFill/>
          </a:ln>
          <a:solidFill>
            <a:srgbClr val="71787F"/>
          </a:solidFill>
          <a:effectLst>
            <a:outerShdw blurRad="25400" dist="25400" dir="13500000" rotWithShape="0">
              <a:srgbClr val="555555">
                <a:alpha val="25000"/>
              </a:srgbClr>
            </a:outerShdw>
          </a:effectLst>
          <a:uFillTx/>
          <a:latin typeface="American Typewriter"/>
          <a:ea typeface="American Typewriter"/>
          <a:cs typeface="American Typewriter"/>
          <a:sym typeface="American Typewriter"/>
        </a:defRPr>
      </a:lvl9pPr>
    </p:titleStyle>
    <p:bodyStyle>
      <a:lvl1pPr marL="292100" marR="0" indent="-292100" algn="l" defTabSz="584200" rtl="0" latinLnBrk="0">
        <a:lnSpc>
          <a:spcPct val="120000"/>
        </a:lnSpc>
        <a:spcBef>
          <a:spcPts val="2500"/>
        </a:spcBef>
        <a:spcAft>
          <a:spcPts val="0"/>
        </a:spcAft>
        <a:buClrTx/>
        <a:buSzPct val="133249"/>
        <a:buFontTx/>
        <a:buChar char="•"/>
        <a:tabLst/>
        <a:defRPr sz="2800" b="0" i="0" u="none" strike="noStrike" cap="none" spc="28" baseline="0">
          <a:ln>
            <a:noFill/>
          </a:ln>
          <a:solidFill>
            <a:srgbClr val="61857E"/>
          </a:solidFill>
          <a:uFillTx/>
          <a:latin typeface="+mn-lt"/>
          <a:ea typeface="+mn-ea"/>
          <a:cs typeface="+mn-cs"/>
          <a:sym typeface="DFWaWaSC-W5"/>
        </a:defRPr>
      </a:lvl1pPr>
      <a:lvl2pPr marL="736600" marR="0" indent="-292100" algn="l" defTabSz="584200" rtl="0" latinLnBrk="0">
        <a:lnSpc>
          <a:spcPct val="120000"/>
        </a:lnSpc>
        <a:spcBef>
          <a:spcPts val="2500"/>
        </a:spcBef>
        <a:spcAft>
          <a:spcPts val="0"/>
        </a:spcAft>
        <a:buClrTx/>
        <a:buSzPct val="133249"/>
        <a:buFontTx/>
        <a:buChar char="•"/>
        <a:tabLst/>
        <a:defRPr sz="2800" b="0" i="0" u="none" strike="noStrike" cap="none" spc="28" baseline="0">
          <a:ln>
            <a:noFill/>
          </a:ln>
          <a:solidFill>
            <a:srgbClr val="61857E"/>
          </a:solidFill>
          <a:uFillTx/>
          <a:latin typeface="+mn-lt"/>
          <a:ea typeface="+mn-ea"/>
          <a:cs typeface="+mn-cs"/>
          <a:sym typeface="DFWaWaSC-W5"/>
        </a:defRPr>
      </a:lvl2pPr>
      <a:lvl3pPr marL="1181100" marR="0" indent="-292100" algn="l" defTabSz="584200" rtl="0" latinLnBrk="0">
        <a:lnSpc>
          <a:spcPct val="120000"/>
        </a:lnSpc>
        <a:spcBef>
          <a:spcPts val="2500"/>
        </a:spcBef>
        <a:spcAft>
          <a:spcPts val="0"/>
        </a:spcAft>
        <a:buClrTx/>
        <a:buSzPct val="133249"/>
        <a:buFontTx/>
        <a:buChar char="•"/>
        <a:tabLst/>
        <a:defRPr sz="2800" b="0" i="0" u="none" strike="noStrike" cap="none" spc="28" baseline="0">
          <a:ln>
            <a:noFill/>
          </a:ln>
          <a:solidFill>
            <a:srgbClr val="61857E"/>
          </a:solidFill>
          <a:uFillTx/>
          <a:latin typeface="+mn-lt"/>
          <a:ea typeface="+mn-ea"/>
          <a:cs typeface="+mn-cs"/>
          <a:sym typeface="DFWaWaSC-W5"/>
        </a:defRPr>
      </a:lvl3pPr>
      <a:lvl4pPr marL="1625600" marR="0" indent="-292100" algn="l" defTabSz="584200" rtl="0" latinLnBrk="0">
        <a:lnSpc>
          <a:spcPct val="120000"/>
        </a:lnSpc>
        <a:spcBef>
          <a:spcPts val="2500"/>
        </a:spcBef>
        <a:spcAft>
          <a:spcPts val="0"/>
        </a:spcAft>
        <a:buClrTx/>
        <a:buSzPct val="133249"/>
        <a:buFontTx/>
        <a:buChar char="•"/>
        <a:tabLst/>
        <a:defRPr sz="2800" b="0" i="0" u="none" strike="noStrike" cap="none" spc="28" baseline="0">
          <a:ln>
            <a:noFill/>
          </a:ln>
          <a:solidFill>
            <a:srgbClr val="61857E"/>
          </a:solidFill>
          <a:uFillTx/>
          <a:latin typeface="+mn-lt"/>
          <a:ea typeface="+mn-ea"/>
          <a:cs typeface="+mn-cs"/>
          <a:sym typeface="DFWaWaSC-W5"/>
        </a:defRPr>
      </a:lvl4pPr>
      <a:lvl5pPr marL="2070100" marR="0" indent="-292100" algn="l" defTabSz="584200" rtl="0" latinLnBrk="0">
        <a:lnSpc>
          <a:spcPct val="120000"/>
        </a:lnSpc>
        <a:spcBef>
          <a:spcPts val="2500"/>
        </a:spcBef>
        <a:spcAft>
          <a:spcPts val="0"/>
        </a:spcAft>
        <a:buClrTx/>
        <a:buSzPct val="133249"/>
        <a:buFontTx/>
        <a:buChar char="•"/>
        <a:tabLst/>
        <a:defRPr sz="2800" b="0" i="0" u="none" strike="noStrike" cap="none" spc="28" baseline="0">
          <a:ln>
            <a:noFill/>
          </a:ln>
          <a:solidFill>
            <a:srgbClr val="61857E"/>
          </a:solidFill>
          <a:uFillTx/>
          <a:latin typeface="+mn-lt"/>
          <a:ea typeface="+mn-ea"/>
          <a:cs typeface="+mn-cs"/>
          <a:sym typeface="DFWaWaSC-W5"/>
        </a:defRPr>
      </a:lvl5pPr>
      <a:lvl6pPr marL="2514600" marR="0" indent="-292100" algn="l" defTabSz="584200" rtl="0" latinLnBrk="0">
        <a:lnSpc>
          <a:spcPct val="120000"/>
        </a:lnSpc>
        <a:spcBef>
          <a:spcPts val="2500"/>
        </a:spcBef>
        <a:spcAft>
          <a:spcPts val="0"/>
        </a:spcAft>
        <a:buClrTx/>
        <a:buSzPct val="133249"/>
        <a:buFontTx/>
        <a:buChar char="•"/>
        <a:tabLst/>
        <a:defRPr sz="2800" b="0" i="0" u="none" strike="noStrike" cap="none" spc="28" baseline="0">
          <a:ln>
            <a:noFill/>
          </a:ln>
          <a:solidFill>
            <a:srgbClr val="61857E"/>
          </a:solidFill>
          <a:uFillTx/>
          <a:latin typeface="+mn-lt"/>
          <a:ea typeface="+mn-ea"/>
          <a:cs typeface="+mn-cs"/>
          <a:sym typeface="DFWaWaSC-W5"/>
        </a:defRPr>
      </a:lvl6pPr>
      <a:lvl7pPr marL="2959100" marR="0" indent="-292100" algn="l" defTabSz="584200" rtl="0" latinLnBrk="0">
        <a:lnSpc>
          <a:spcPct val="120000"/>
        </a:lnSpc>
        <a:spcBef>
          <a:spcPts val="2500"/>
        </a:spcBef>
        <a:spcAft>
          <a:spcPts val="0"/>
        </a:spcAft>
        <a:buClrTx/>
        <a:buSzPct val="133249"/>
        <a:buFontTx/>
        <a:buChar char="•"/>
        <a:tabLst/>
        <a:defRPr sz="2800" b="0" i="0" u="none" strike="noStrike" cap="none" spc="28" baseline="0">
          <a:ln>
            <a:noFill/>
          </a:ln>
          <a:solidFill>
            <a:srgbClr val="61857E"/>
          </a:solidFill>
          <a:uFillTx/>
          <a:latin typeface="+mn-lt"/>
          <a:ea typeface="+mn-ea"/>
          <a:cs typeface="+mn-cs"/>
          <a:sym typeface="DFWaWaSC-W5"/>
        </a:defRPr>
      </a:lvl7pPr>
      <a:lvl8pPr marL="3403600" marR="0" indent="-292100" algn="l" defTabSz="584200" rtl="0" latinLnBrk="0">
        <a:lnSpc>
          <a:spcPct val="120000"/>
        </a:lnSpc>
        <a:spcBef>
          <a:spcPts val="2500"/>
        </a:spcBef>
        <a:spcAft>
          <a:spcPts val="0"/>
        </a:spcAft>
        <a:buClrTx/>
        <a:buSzPct val="133249"/>
        <a:buFontTx/>
        <a:buChar char="•"/>
        <a:tabLst/>
        <a:defRPr sz="2800" b="0" i="0" u="none" strike="noStrike" cap="none" spc="28" baseline="0">
          <a:ln>
            <a:noFill/>
          </a:ln>
          <a:solidFill>
            <a:srgbClr val="61857E"/>
          </a:solidFill>
          <a:uFillTx/>
          <a:latin typeface="+mn-lt"/>
          <a:ea typeface="+mn-ea"/>
          <a:cs typeface="+mn-cs"/>
          <a:sym typeface="DFWaWaSC-W5"/>
        </a:defRPr>
      </a:lvl8pPr>
      <a:lvl9pPr marL="3848100" marR="0" indent="-292100" algn="l" defTabSz="584200" rtl="0" latinLnBrk="0">
        <a:lnSpc>
          <a:spcPct val="120000"/>
        </a:lnSpc>
        <a:spcBef>
          <a:spcPts val="2500"/>
        </a:spcBef>
        <a:spcAft>
          <a:spcPts val="0"/>
        </a:spcAft>
        <a:buClrTx/>
        <a:buSzPct val="133249"/>
        <a:buFontTx/>
        <a:buChar char="•"/>
        <a:tabLst/>
        <a:defRPr sz="2800" b="0" i="0" u="none" strike="noStrike" cap="none" spc="28" baseline="0">
          <a:ln>
            <a:noFill/>
          </a:ln>
          <a:solidFill>
            <a:srgbClr val="61857E"/>
          </a:solidFill>
          <a:uFillTx/>
          <a:latin typeface="+mn-lt"/>
          <a:ea typeface="+mn-ea"/>
          <a:cs typeface="+mn-cs"/>
          <a:sym typeface="DFWaWaSC-W5"/>
        </a:defRPr>
      </a:lvl9pPr>
    </p:bodyStyle>
    <p:otherStyle>
      <a:lvl1pPr marL="0" marR="0" indent="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24" baseline="0">
          <a:ln>
            <a:noFill/>
          </a:ln>
          <a:solidFill>
            <a:schemeClr val="tx1"/>
          </a:solidFill>
          <a:effectLst>
            <a:outerShdw blurRad="25400" dist="25400" dir="13500000" rotWithShape="0">
              <a:srgbClr val="555555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24" baseline="0">
          <a:ln>
            <a:noFill/>
          </a:ln>
          <a:solidFill>
            <a:schemeClr val="tx1"/>
          </a:solidFill>
          <a:effectLst>
            <a:outerShdw blurRad="25400" dist="25400" dir="13500000" rotWithShape="0">
              <a:srgbClr val="555555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24" baseline="0">
          <a:ln>
            <a:noFill/>
          </a:ln>
          <a:solidFill>
            <a:schemeClr val="tx1"/>
          </a:solidFill>
          <a:effectLst>
            <a:outerShdw blurRad="25400" dist="25400" dir="13500000" rotWithShape="0">
              <a:srgbClr val="555555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24" baseline="0">
          <a:ln>
            <a:noFill/>
          </a:ln>
          <a:solidFill>
            <a:schemeClr val="tx1"/>
          </a:solidFill>
          <a:effectLst>
            <a:outerShdw blurRad="25400" dist="25400" dir="13500000" rotWithShape="0">
              <a:srgbClr val="555555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24" baseline="0">
          <a:ln>
            <a:noFill/>
          </a:ln>
          <a:solidFill>
            <a:schemeClr val="tx1"/>
          </a:solidFill>
          <a:effectLst>
            <a:outerShdw blurRad="25400" dist="25400" dir="13500000" rotWithShape="0">
              <a:srgbClr val="555555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24" baseline="0">
          <a:ln>
            <a:noFill/>
          </a:ln>
          <a:solidFill>
            <a:schemeClr val="tx1"/>
          </a:solidFill>
          <a:effectLst>
            <a:outerShdw blurRad="25400" dist="25400" dir="13500000" rotWithShape="0">
              <a:srgbClr val="555555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24" baseline="0">
          <a:ln>
            <a:noFill/>
          </a:ln>
          <a:solidFill>
            <a:schemeClr val="tx1"/>
          </a:solidFill>
          <a:effectLst>
            <a:outerShdw blurRad="25400" dist="25400" dir="13500000" rotWithShape="0">
              <a:srgbClr val="555555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24" baseline="0">
          <a:ln>
            <a:noFill/>
          </a:ln>
          <a:solidFill>
            <a:schemeClr val="tx1"/>
          </a:solidFill>
          <a:effectLst>
            <a:outerShdw blurRad="25400" dist="25400" dir="13500000" rotWithShape="0">
              <a:srgbClr val="555555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24" baseline="0">
          <a:ln>
            <a:noFill/>
          </a:ln>
          <a:solidFill>
            <a:schemeClr val="tx1"/>
          </a:solidFill>
          <a:effectLst>
            <a:outerShdw blurRad="25400" dist="25400" dir="13500000" rotWithShape="0">
              <a:srgbClr val="555555">
                <a:alpha val="25000"/>
              </a:srgbClr>
            </a:outerShdw>
          </a:effectLst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roup 480"/>
          <p:cNvGrpSpPr/>
          <p:nvPr/>
        </p:nvGrpSpPr>
        <p:grpSpPr>
          <a:xfrm>
            <a:off x="822629" y="843359"/>
            <a:ext cx="10472707" cy="7892514"/>
            <a:chOff x="0" y="0"/>
            <a:chExt cx="10472705" cy="7892513"/>
          </a:xfrm>
        </p:grpSpPr>
        <p:sp>
          <p:nvSpPr>
            <p:cNvPr id="478" name="Shape 478"/>
            <p:cNvSpPr/>
            <p:nvPr/>
          </p:nvSpPr>
          <p:spPr>
            <a:xfrm>
              <a:off x="0" y="4234913"/>
              <a:ext cx="7371741" cy="365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rgbClr val="61857E"/>
                  </a:solidFill>
                  <a:latin typeface="+mn-lt"/>
                  <a:ea typeface="+mn-ea"/>
                  <a:cs typeface="+mn-cs"/>
                  <a:sym typeface="DFWaWaSC-W5"/>
                </a:defRPr>
              </a:pPr>
              <a:r>
                <a:t>Автор Канакова Светлана Евгеньевна</a:t>
              </a:r>
            </a:p>
            <a:p>
              <a:pPr>
                <a:defRPr b="1">
                  <a:solidFill>
                    <a:srgbClr val="61857E"/>
                  </a:solidFill>
                  <a:latin typeface="+mn-lt"/>
                  <a:ea typeface="+mn-ea"/>
                  <a:cs typeface="+mn-cs"/>
                  <a:sym typeface="DFWaWaSC-W5"/>
                </a:defRPr>
              </a:pPr>
              <a:r>
                <a:t>воспитатель I квалификационной категории</a:t>
              </a:r>
            </a:p>
            <a:p>
              <a:pPr>
                <a:defRPr b="1">
                  <a:solidFill>
                    <a:srgbClr val="61857E"/>
                  </a:solidFill>
                  <a:latin typeface="+mn-lt"/>
                  <a:ea typeface="+mn-ea"/>
                  <a:cs typeface="+mn-cs"/>
                  <a:sym typeface="DFWaWaSC-W5"/>
                </a:defRPr>
              </a:pPr>
              <a:r>
                <a:t>ГБОУ «Школа №514»</a:t>
              </a:r>
            </a:p>
            <a:p>
              <a:pPr>
                <a:defRPr b="1">
                  <a:solidFill>
                    <a:srgbClr val="61857E"/>
                  </a:solidFill>
                  <a:latin typeface="+mn-lt"/>
                  <a:ea typeface="+mn-ea"/>
                  <a:cs typeface="+mn-cs"/>
                  <a:sym typeface="DFWaWaSC-W5"/>
                </a:defRPr>
              </a:pPr>
              <a:r>
                <a:t>города Москвы</a:t>
              </a:r>
            </a:p>
            <a:p>
              <a:pPr>
                <a:defRPr b="1">
                  <a:solidFill>
                    <a:srgbClr val="61857E"/>
                  </a:solidFill>
                  <a:latin typeface="+mn-lt"/>
                  <a:ea typeface="+mn-ea"/>
                  <a:cs typeface="+mn-cs"/>
                  <a:sym typeface="DFWaWaSC-W5"/>
                </a:defRPr>
              </a:pPr>
              <a:r>
                <a:t>Участники проекта: воспитанники, родители, </a:t>
              </a:r>
            </a:p>
            <a:p>
              <a:pPr>
                <a:defRPr b="1">
                  <a:solidFill>
                    <a:srgbClr val="61857E"/>
                  </a:solidFill>
                  <a:latin typeface="+mn-lt"/>
                  <a:ea typeface="+mn-ea"/>
                  <a:cs typeface="+mn-cs"/>
                  <a:sym typeface="DFWaWaSC-W5"/>
                </a:defRPr>
              </a:pPr>
              <a:r>
                <a:t>воспитатели старшей группы №5 «Теремок»</a:t>
              </a:r>
            </a:p>
          </p:txBody>
        </p:sp>
        <p:sp>
          <p:nvSpPr>
            <p:cNvPr id="479" name="Shape 479"/>
            <p:cNvSpPr/>
            <p:nvPr/>
          </p:nvSpPr>
          <p:spPr>
            <a:xfrm>
              <a:off x="886834" y="0"/>
              <a:ext cx="9585872" cy="1894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rmAutofit fontScale="92500"/>
            </a:bodyPr>
            <a:lstStyle/>
            <a:p>
              <a:pPr defTabSz="525779">
                <a:lnSpc>
                  <a:spcPct val="90000"/>
                </a:lnSpc>
                <a:buClrTx/>
                <a:defRPr sz="5490" spc="109">
                  <a:solidFill>
                    <a:srgbClr val="7DC7BE"/>
                  </a:solidFill>
                  <a:effectLst>
                    <a:outerShdw blurRad="22860" dist="22860" dir="13500000" rotWithShape="0">
                      <a:srgbClr val="555555">
                        <a:alpha val="25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DFWaWaSC-W5"/>
                </a:defRPr>
              </a:pPr>
              <a:r>
                <a:t>Проект </a:t>
              </a:r>
            </a:p>
            <a:p>
              <a:pPr defTabSz="525779">
                <a:lnSpc>
                  <a:spcPct val="90000"/>
                </a:lnSpc>
                <a:buClrTx/>
                <a:defRPr sz="5490" spc="109">
                  <a:solidFill>
                    <a:srgbClr val="7DC7BE"/>
                  </a:solidFill>
                  <a:effectLst>
                    <a:outerShdw blurRad="22860" dist="22860" dir="13500000" rotWithShape="0">
                      <a:srgbClr val="555555">
                        <a:alpha val="25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DFWaWaSC-W5"/>
                </a:defRPr>
              </a:pPr>
              <a:r>
                <a:t>«Вместе с книгой мы растём»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1-filtered.jpe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773" y="1406445"/>
            <a:ext cx="5293123" cy="3407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5" y="0"/>
                </a:moveTo>
                <a:cubicBezTo>
                  <a:pt x="264" y="116"/>
                  <a:pt x="0" y="599"/>
                  <a:pt x="0" y="1180"/>
                </a:cubicBezTo>
                <a:lnTo>
                  <a:pt x="0" y="20420"/>
                </a:lnTo>
                <a:cubicBezTo>
                  <a:pt x="0" y="21001"/>
                  <a:pt x="264" y="21484"/>
                  <a:pt x="615" y="21600"/>
                </a:cubicBezTo>
                <a:lnTo>
                  <a:pt x="20985" y="21600"/>
                </a:lnTo>
                <a:cubicBezTo>
                  <a:pt x="21336" y="21484"/>
                  <a:pt x="21600" y="21001"/>
                  <a:pt x="21600" y="20420"/>
                </a:cubicBezTo>
                <a:lnTo>
                  <a:pt x="21600" y="1180"/>
                </a:lnTo>
                <a:cubicBezTo>
                  <a:pt x="21600" y="599"/>
                  <a:pt x="21336" y="116"/>
                  <a:pt x="20985" y="0"/>
                </a:cubicBezTo>
                <a:lnTo>
                  <a:pt x="615" y="0"/>
                </a:lnTo>
                <a:close/>
              </a:path>
            </a:pathLst>
          </a:custGeom>
        </p:spPr>
      </p:pic>
      <p:pic>
        <p:nvPicPr>
          <p:cNvPr id="521" name="2-filtered.jpeg"/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3230" y="4985899"/>
            <a:ext cx="5293122" cy="341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7" y="0"/>
                </a:moveTo>
                <a:cubicBezTo>
                  <a:pt x="348" y="0"/>
                  <a:pt x="0" y="539"/>
                  <a:pt x="0" y="1204"/>
                </a:cubicBezTo>
                <a:lnTo>
                  <a:pt x="0" y="20396"/>
                </a:lnTo>
                <a:cubicBezTo>
                  <a:pt x="0" y="21061"/>
                  <a:pt x="348" y="21600"/>
                  <a:pt x="777" y="21600"/>
                </a:cubicBezTo>
                <a:lnTo>
                  <a:pt x="20823" y="21600"/>
                </a:lnTo>
                <a:cubicBezTo>
                  <a:pt x="21252" y="21600"/>
                  <a:pt x="21600" y="21061"/>
                  <a:pt x="21600" y="20396"/>
                </a:cubicBezTo>
                <a:lnTo>
                  <a:pt x="21600" y="1204"/>
                </a:lnTo>
                <a:cubicBezTo>
                  <a:pt x="21600" y="539"/>
                  <a:pt x="21252" y="0"/>
                  <a:pt x="20823" y="0"/>
                </a:cubicBezTo>
                <a:lnTo>
                  <a:pt x="777" y="0"/>
                </a:lnTo>
                <a:close/>
              </a:path>
            </a:pathLst>
          </a:custGeom>
        </p:spPr>
      </p:pic>
      <p:sp>
        <p:nvSpPr>
          <p:cNvPr id="522" name="Shape 522"/>
          <p:cNvSpPr>
            <a:spLocks noGrp="1"/>
          </p:cNvSpPr>
          <p:nvPr>
            <p:ph type="title" idx="4294967295"/>
          </p:nvPr>
        </p:nvSpPr>
        <p:spPr>
          <a:xfrm>
            <a:off x="6166723" y="1503680"/>
            <a:ext cx="6744048" cy="3213101"/>
          </a:xfrm>
          <a:prstGeom prst="rect">
            <a:avLst/>
          </a:prstGeom>
        </p:spPr>
        <p:txBody>
          <a:bodyPr/>
          <a:lstStyle/>
          <a:p>
            <a:pPr>
              <a:defRPr sz="4200" b="1" spc="84"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«ПЯТЬ МИНУТ ПОЭЗИИ»-</a:t>
            </a:r>
          </a:p>
          <a:p>
            <a:pPr>
              <a:defRPr sz="4200" b="1" spc="84"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ежедневное чтение </a:t>
            </a:r>
          </a:p>
          <a:p>
            <a:pPr>
              <a:defRPr sz="4200" b="1" spc="84"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поэзии детям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slow" advClick="1" p14:dur="2750">
        <p15:prstTrans prst="peelOff"/>
      </p:transition>
    </mc:Choice>
    <mc:Choice Requires="p14">
      <p:transition spd="slow" p14:dur="2750">
        <p:wipe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P1010487 2-filtered.jpe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1563" y="1618246"/>
            <a:ext cx="4368801" cy="3266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2" y="0"/>
                </a:moveTo>
                <a:cubicBezTo>
                  <a:pt x="422" y="0"/>
                  <a:pt x="0" y="564"/>
                  <a:pt x="0" y="1260"/>
                </a:cubicBezTo>
                <a:lnTo>
                  <a:pt x="0" y="20340"/>
                </a:lnTo>
                <a:cubicBezTo>
                  <a:pt x="0" y="21036"/>
                  <a:pt x="422" y="21600"/>
                  <a:pt x="942" y="21600"/>
                </a:cubicBezTo>
                <a:lnTo>
                  <a:pt x="20658" y="21600"/>
                </a:lnTo>
                <a:cubicBezTo>
                  <a:pt x="21178" y="21600"/>
                  <a:pt x="21600" y="21036"/>
                  <a:pt x="21600" y="20340"/>
                </a:cubicBezTo>
                <a:lnTo>
                  <a:pt x="21600" y="1260"/>
                </a:lnTo>
                <a:cubicBezTo>
                  <a:pt x="21600" y="564"/>
                  <a:pt x="21178" y="0"/>
                  <a:pt x="20658" y="0"/>
                </a:cubicBezTo>
                <a:lnTo>
                  <a:pt x="942" y="0"/>
                </a:lnTo>
                <a:close/>
              </a:path>
            </a:pathLst>
          </a:custGeom>
        </p:spPr>
      </p:pic>
      <p:pic>
        <p:nvPicPr>
          <p:cNvPr id="525" name="P1010607-filtered.jpeg"/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7035" y="5120178"/>
            <a:ext cx="4437857" cy="325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7" y="0"/>
                </a:moveTo>
                <a:cubicBezTo>
                  <a:pt x="415" y="0"/>
                  <a:pt x="0" y="567"/>
                  <a:pt x="0" y="1266"/>
                </a:cubicBezTo>
                <a:lnTo>
                  <a:pt x="0" y="20334"/>
                </a:lnTo>
                <a:cubicBezTo>
                  <a:pt x="0" y="21033"/>
                  <a:pt x="415" y="21600"/>
                  <a:pt x="927" y="21600"/>
                </a:cubicBezTo>
                <a:lnTo>
                  <a:pt x="20673" y="21600"/>
                </a:lnTo>
                <a:cubicBezTo>
                  <a:pt x="21185" y="21600"/>
                  <a:pt x="21600" y="21033"/>
                  <a:pt x="21600" y="20334"/>
                </a:cubicBezTo>
                <a:lnTo>
                  <a:pt x="21600" y="1266"/>
                </a:lnTo>
                <a:cubicBezTo>
                  <a:pt x="21600" y="567"/>
                  <a:pt x="21185" y="0"/>
                  <a:pt x="20673" y="0"/>
                </a:cubicBezTo>
                <a:lnTo>
                  <a:pt x="927" y="0"/>
                </a:lnTo>
                <a:close/>
              </a:path>
            </a:pathLst>
          </a:custGeom>
        </p:spPr>
      </p:pic>
      <p:pic>
        <p:nvPicPr>
          <p:cNvPr id="526" name="P1010643 2-filtered.jpeg"/>
          <p:cNvPicPr>
            <a:picLocks noGrp="1" noChangeAspect="1"/>
          </p:cNvPicPr>
          <p:nvPr>
            <p:ph type="pic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7799" y="1625786"/>
            <a:ext cx="4437858" cy="325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7" y="0"/>
                </a:moveTo>
                <a:cubicBezTo>
                  <a:pt x="415" y="0"/>
                  <a:pt x="0" y="567"/>
                  <a:pt x="0" y="1266"/>
                </a:cubicBezTo>
                <a:lnTo>
                  <a:pt x="0" y="20334"/>
                </a:lnTo>
                <a:cubicBezTo>
                  <a:pt x="0" y="21033"/>
                  <a:pt x="415" y="21600"/>
                  <a:pt x="927" y="21600"/>
                </a:cubicBezTo>
                <a:lnTo>
                  <a:pt x="20673" y="21600"/>
                </a:lnTo>
                <a:cubicBezTo>
                  <a:pt x="21185" y="21600"/>
                  <a:pt x="21600" y="21033"/>
                  <a:pt x="21600" y="20334"/>
                </a:cubicBezTo>
                <a:lnTo>
                  <a:pt x="21600" y="1266"/>
                </a:lnTo>
                <a:cubicBezTo>
                  <a:pt x="21600" y="567"/>
                  <a:pt x="21185" y="0"/>
                  <a:pt x="20673" y="0"/>
                </a:cubicBezTo>
                <a:lnTo>
                  <a:pt x="927" y="0"/>
                </a:lnTo>
                <a:close/>
              </a:path>
            </a:pathLst>
          </a:custGeom>
        </p:spPr>
      </p:pic>
      <p:grpSp>
        <p:nvGrpSpPr>
          <p:cNvPr id="529" name="Group 529"/>
          <p:cNvGrpSpPr/>
          <p:nvPr/>
        </p:nvGrpSpPr>
        <p:grpSpPr>
          <a:xfrm>
            <a:off x="3560445" y="303094"/>
            <a:ext cx="9302414" cy="7882826"/>
            <a:chOff x="0" y="0"/>
            <a:chExt cx="9302413" cy="7882824"/>
          </a:xfrm>
        </p:grpSpPr>
        <p:sp>
          <p:nvSpPr>
            <p:cNvPr id="527" name="Shape 527"/>
            <p:cNvSpPr/>
            <p:nvPr/>
          </p:nvSpPr>
          <p:spPr>
            <a:xfrm>
              <a:off x="2788684" y="5266624"/>
              <a:ext cx="6513730" cy="261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 b="1" spc="36">
                  <a:solidFill>
                    <a:srgbClr val="7DC7BE"/>
                  </a:solidFill>
                  <a:latin typeface="+mn-lt"/>
                  <a:ea typeface="+mn-ea"/>
                  <a:cs typeface="+mn-cs"/>
                  <a:sym typeface="DFWaWaSC-W5"/>
                </a:defRPr>
              </a:pPr>
              <a:r>
                <a:t>Книга-юбиляр 2016</a:t>
              </a:r>
            </a:p>
            <a:p>
              <a:pPr>
                <a:defRPr sz="3600" b="1" spc="36">
                  <a:solidFill>
                    <a:srgbClr val="7DC7BE"/>
                  </a:solidFill>
                  <a:latin typeface="+mn-lt"/>
                  <a:ea typeface="+mn-ea"/>
                  <a:cs typeface="+mn-cs"/>
                  <a:sym typeface="DFWaWaSC-W5"/>
                </a:defRPr>
              </a:pPr>
              <a:r>
                <a:t>«Крокодил Гена и его друзья»</a:t>
              </a:r>
            </a:p>
            <a:p>
              <a:pPr>
                <a:defRPr sz="3600" b="1" spc="36">
                  <a:solidFill>
                    <a:srgbClr val="7DC7BE"/>
                  </a:solidFill>
                  <a:latin typeface="+mn-lt"/>
                  <a:ea typeface="+mn-ea"/>
                  <a:cs typeface="+mn-cs"/>
                  <a:sym typeface="DFWaWaSC-W5"/>
                </a:defRPr>
              </a:pPr>
              <a:r>
                <a:t>Э. Успенского</a:t>
              </a:r>
            </a:p>
            <a:p>
              <a:pPr>
                <a:defRPr sz="3400" b="1" spc="34">
                  <a:solidFill>
                    <a:srgbClr val="7DC7BE"/>
                  </a:solidFill>
                  <a:latin typeface="+mn-lt"/>
                  <a:ea typeface="+mn-ea"/>
                  <a:cs typeface="+mn-cs"/>
                  <a:sym typeface="DFWaWaSC-W5"/>
                </a:defRPr>
              </a:pPr>
              <a:r>
                <a:t> </a:t>
              </a:r>
            </a:p>
          </p:txBody>
        </p:sp>
        <p:sp>
          <p:nvSpPr>
            <p:cNvPr id="528" name="Shape 528"/>
            <p:cNvSpPr/>
            <p:nvPr/>
          </p:nvSpPr>
          <p:spPr>
            <a:xfrm>
              <a:off x="-1" y="-1"/>
              <a:ext cx="5883911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500" b="1" spc="55">
                  <a:solidFill>
                    <a:srgbClr val="7DC7BE"/>
                  </a:solidFill>
                  <a:latin typeface="+mn-lt"/>
                  <a:ea typeface="+mn-ea"/>
                  <a:cs typeface="+mn-cs"/>
                  <a:sym typeface="DFWaWaSC-W5"/>
                </a:defRPr>
              </a:lvl1pPr>
            </a:lstStyle>
            <a:p>
              <a:r>
                <a:t>Книжкины именины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slow" advClick="1" p14:dur="2750">
        <p15:prstTrans prst="peelOff"/>
      </p:transition>
    </mc:Choice>
    <mc:Choice Requires="p14">
      <p:transition spd="slow" p14:dur="2750">
        <p:wipe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P1010523-filtered.jpe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1563" y="1783346"/>
            <a:ext cx="4368801" cy="3266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2" y="0"/>
                </a:moveTo>
                <a:cubicBezTo>
                  <a:pt x="422" y="0"/>
                  <a:pt x="0" y="564"/>
                  <a:pt x="0" y="1260"/>
                </a:cubicBezTo>
                <a:lnTo>
                  <a:pt x="0" y="20340"/>
                </a:lnTo>
                <a:cubicBezTo>
                  <a:pt x="0" y="21036"/>
                  <a:pt x="422" y="21600"/>
                  <a:pt x="942" y="21600"/>
                </a:cubicBezTo>
                <a:lnTo>
                  <a:pt x="20658" y="21600"/>
                </a:lnTo>
                <a:cubicBezTo>
                  <a:pt x="21178" y="21600"/>
                  <a:pt x="21600" y="21036"/>
                  <a:pt x="21600" y="20340"/>
                </a:cubicBezTo>
                <a:lnTo>
                  <a:pt x="21600" y="1260"/>
                </a:lnTo>
                <a:cubicBezTo>
                  <a:pt x="21600" y="564"/>
                  <a:pt x="21178" y="0"/>
                  <a:pt x="20658" y="0"/>
                </a:cubicBezTo>
                <a:lnTo>
                  <a:pt x="942" y="0"/>
                </a:lnTo>
                <a:close/>
              </a:path>
            </a:pathLst>
          </a:custGeom>
        </p:spPr>
      </p:pic>
      <p:pic>
        <p:nvPicPr>
          <p:cNvPr id="532" name="P1010652-filtered.jpeg"/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7035" y="5196378"/>
            <a:ext cx="4437857" cy="325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7" y="0"/>
                </a:moveTo>
                <a:cubicBezTo>
                  <a:pt x="415" y="0"/>
                  <a:pt x="0" y="567"/>
                  <a:pt x="0" y="1266"/>
                </a:cubicBezTo>
                <a:lnTo>
                  <a:pt x="0" y="20334"/>
                </a:lnTo>
                <a:cubicBezTo>
                  <a:pt x="0" y="21033"/>
                  <a:pt x="415" y="21600"/>
                  <a:pt x="927" y="21600"/>
                </a:cubicBezTo>
                <a:lnTo>
                  <a:pt x="20673" y="21600"/>
                </a:lnTo>
                <a:cubicBezTo>
                  <a:pt x="21185" y="21600"/>
                  <a:pt x="21600" y="21033"/>
                  <a:pt x="21600" y="20334"/>
                </a:cubicBezTo>
                <a:lnTo>
                  <a:pt x="21600" y="1266"/>
                </a:lnTo>
                <a:cubicBezTo>
                  <a:pt x="21600" y="567"/>
                  <a:pt x="21185" y="0"/>
                  <a:pt x="20673" y="0"/>
                </a:cubicBezTo>
                <a:lnTo>
                  <a:pt x="927" y="0"/>
                </a:lnTo>
                <a:close/>
              </a:path>
            </a:pathLst>
          </a:custGeom>
        </p:spPr>
      </p:pic>
      <p:pic>
        <p:nvPicPr>
          <p:cNvPr id="533" name="P1010610-filtered.jpeg"/>
          <p:cNvPicPr>
            <a:picLocks noGrp="1" noChangeAspect="1"/>
          </p:cNvPicPr>
          <p:nvPr>
            <p:ph type="pic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6199" y="1790886"/>
            <a:ext cx="4437858" cy="325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7" y="0"/>
                </a:moveTo>
                <a:cubicBezTo>
                  <a:pt x="415" y="0"/>
                  <a:pt x="0" y="567"/>
                  <a:pt x="0" y="1266"/>
                </a:cubicBezTo>
                <a:lnTo>
                  <a:pt x="0" y="20334"/>
                </a:lnTo>
                <a:cubicBezTo>
                  <a:pt x="0" y="21033"/>
                  <a:pt x="415" y="21600"/>
                  <a:pt x="927" y="21600"/>
                </a:cubicBezTo>
                <a:lnTo>
                  <a:pt x="20673" y="21600"/>
                </a:lnTo>
                <a:cubicBezTo>
                  <a:pt x="21185" y="21600"/>
                  <a:pt x="21600" y="21033"/>
                  <a:pt x="21600" y="20334"/>
                </a:cubicBezTo>
                <a:lnTo>
                  <a:pt x="21600" y="1266"/>
                </a:lnTo>
                <a:cubicBezTo>
                  <a:pt x="21600" y="567"/>
                  <a:pt x="21185" y="0"/>
                  <a:pt x="20673" y="0"/>
                </a:cubicBezTo>
                <a:lnTo>
                  <a:pt x="927" y="0"/>
                </a:lnTo>
                <a:close/>
              </a:path>
            </a:pathLst>
          </a:custGeom>
        </p:spPr>
      </p:pic>
      <p:pic>
        <p:nvPicPr>
          <p:cNvPr id="534" name="P1010636-filtered.jpeg"/>
          <p:cNvPicPr>
            <a:picLocks noGrp="1" noChangeAspect="1"/>
          </p:cNvPicPr>
          <p:nvPr>
            <p:ph type="pic" idx="1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6199" y="5196378"/>
            <a:ext cx="4437858" cy="3251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7" y="0"/>
                </a:moveTo>
                <a:cubicBezTo>
                  <a:pt x="415" y="0"/>
                  <a:pt x="0" y="567"/>
                  <a:pt x="0" y="1266"/>
                </a:cubicBezTo>
                <a:lnTo>
                  <a:pt x="0" y="20334"/>
                </a:lnTo>
                <a:cubicBezTo>
                  <a:pt x="0" y="21033"/>
                  <a:pt x="415" y="21600"/>
                  <a:pt x="927" y="21600"/>
                </a:cubicBezTo>
                <a:lnTo>
                  <a:pt x="20673" y="21600"/>
                </a:lnTo>
                <a:cubicBezTo>
                  <a:pt x="21185" y="21600"/>
                  <a:pt x="21600" y="21033"/>
                  <a:pt x="21600" y="20334"/>
                </a:cubicBezTo>
                <a:lnTo>
                  <a:pt x="21600" y="1266"/>
                </a:lnTo>
                <a:cubicBezTo>
                  <a:pt x="21600" y="567"/>
                  <a:pt x="21185" y="0"/>
                  <a:pt x="20673" y="0"/>
                </a:cubicBezTo>
                <a:lnTo>
                  <a:pt x="927" y="0"/>
                </a:lnTo>
                <a:close/>
              </a:path>
            </a:pathLst>
          </a:custGeom>
        </p:spPr>
      </p:pic>
      <p:sp>
        <p:nvSpPr>
          <p:cNvPr id="535" name="Shape 535"/>
          <p:cNvSpPr/>
          <p:nvPr/>
        </p:nvSpPr>
        <p:spPr>
          <a:xfrm>
            <a:off x="2268981" y="181254"/>
            <a:ext cx="8466837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b="1" spc="39">
                <a:solidFill>
                  <a:srgbClr val="619C96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Книга-юбиляр 2016</a:t>
            </a:r>
          </a:p>
          <a:p>
            <a:pPr>
              <a:defRPr sz="4000" b="1" spc="39">
                <a:solidFill>
                  <a:srgbClr val="619C96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«Винни-Пух и все-все-все» А. Милна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slow" advClick="1" p14:dur="2750">
        <p15:prstTrans prst="peelOff"/>
      </p:transition>
    </mc:Choice>
    <mc:Choice Requires="p14">
      <p:transition spd="slow" p14:dur="2750">
        <p:wipe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P1010790-filtered.jpe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2" y="0"/>
                </a:moveTo>
                <a:cubicBezTo>
                  <a:pt x="278" y="0"/>
                  <a:pt x="0" y="384"/>
                  <a:pt x="0" y="857"/>
                </a:cubicBezTo>
                <a:lnTo>
                  <a:pt x="0" y="20743"/>
                </a:lnTo>
                <a:cubicBezTo>
                  <a:pt x="0" y="21216"/>
                  <a:pt x="278" y="21600"/>
                  <a:pt x="622" y="21600"/>
                </a:cubicBezTo>
                <a:lnTo>
                  <a:pt x="20978" y="21600"/>
                </a:lnTo>
                <a:cubicBezTo>
                  <a:pt x="21322" y="21600"/>
                  <a:pt x="21600" y="21216"/>
                  <a:pt x="21600" y="20743"/>
                </a:cubicBezTo>
                <a:lnTo>
                  <a:pt x="21600" y="857"/>
                </a:lnTo>
                <a:cubicBezTo>
                  <a:pt x="21600" y="384"/>
                  <a:pt x="21322" y="0"/>
                  <a:pt x="20978" y="0"/>
                </a:cubicBezTo>
                <a:lnTo>
                  <a:pt x="622" y="0"/>
                </a:lnTo>
                <a:close/>
              </a:path>
            </a:pathLst>
          </a:custGeom>
        </p:spPr>
      </p:pic>
      <p:sp>
        <p:nvSpPr>
          <p:cNvPr id="538" name="Shape 538"/>
          <p:cNvSpPr>
            <a:spLocks noGrp="1"/>
          </p:cNvSpPr>
          <p:nvPr>
            <p:ph type="body" sz="half" idx="1"/>
          </p:nvPr>
        </p:nvSpPr>
        <p:spPr>
          <a:xfrm>
            <a:off x="7188200" y="621704"/>
            <a:ext cx="4419600" cy="58674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Clr>
                <a:srgbClr val="A29A85"/>
              </a:buClr>
              <a:defRPr sz="4000" b="1" spc="39">
                <a:effectLst>
                  <a:outerShdw blurRad="25400" dist="12700" dir="13500000" rotWithShape="0">
                    <a:srgbClr val="FFFFFF"/>
                  </a:outerShdw>
                </a:effectLst>
              </a:defRPr>
            </a:pPr>
            <a:r>
              <a:t>Книга-юбиляр 2016</a:t>
            </a:r>
          </a:p>
          <a:p>
            <a:pPr>
              <a:lnSpc>
                <a:spcPct val="100000"/>
              </a:lnSpc>
              <a:buClr>
                <a:srgbClr val="A29A85"/>
              </a:buClr>
              <a:defRPr sz="4000" b="1" spc="39">
                <a:effectLst>
                  <a:outerShdw blurRad="25400" dist="12700" dir="13500000" rotWithShape="0">
                    <a:srgbClr val="FFFFFF"/>
                  </a:outerShdw>
                </a:effectLst>
              </a:defRPr>
            </a:pPr>
            <a:r>
              <a:t>«Детство»</a:t>
            </a:r>
          </a:p>
          <a:p>
            <a:pPr>
              <a:lnSpc>
                <a:spcPct val="100000"/>
              </a:lnSpc>
              <a:buClr>
                <a:srgbClr val="A29A85"/>
              </a:buClr>
              <a:defRPr sz="4000" b="1" spc="39">
                <a:effectLst>
                  <a:outerShdw blurRad="25400" dist="12700" dir="13500000" rotWithShape="0">
                    <a:srgbClr val="FFFFFF"/>
                  </a:outerShdw>
                </a:effectLst>
              </a:defRPr>
            </a:pPr>
            <a:r>
              <a:t>И. З. Сурикова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slow" advClick="1" p14:dur="2750">
        <p15:prstTrans prst="peelOff"/>
      </p:transition>
    </mc:Choice>
    <mc:Choice Requires="p14">
      <p:transition spd="slow" p14:dur="2750">
        <p:wipe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P1020076.jpe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368" y="4345781"/>
            <a:ext cx="5393136" cy="3703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1" y="0"/>
                </a:moveTo>
                <a:cubicBezTo>
                  <a:pt x="417" y="0"/>
                  <a:pt x="0" y="608"/>
                  <a:pt x="0" y="1356"/>
                </a:cubicBezTo>
                <a:lnTo>
                  <a:pt x="0" y="20246"/>
                </a:lnTo>
                <a:cubicBezTo>
                  <a:pt x="0" y="20995"/>
                  <a:pt x="417" y="21600"/>
                  <a:pt x="931" y="21600"/>
                </a:cubicBezTo>
                <a:lnTo>
                  <a:pt x="20669" y="21600"/>
                </a:lnTo>
                <a:cubicBezTo>
                  <a:pt x="21183" y="21600"/>
                  <a:pt x="21600" y="20995"/>
                  <a:pt x="21600" y="20246"/>
                </a:cubicBezTo>
                <a:lnTo>
                  <a:pt x="21600" y="1356"/>
                </a:lnTo>
                <a:cubicBezTo>
                  <a:pt x="21600" y="608"/>
                  <a:pt x="21183" y="0"/>
                  <a:pt x="20669" y="0"/>
                </a:cubicBezTo>
                <a:lnTo>
                  <a:pt x="931" y="0"/>
                </a:lnTo>
                <a:close/>
              </a:path>
            </a:pathLst>
          </a:custGeom>
        </p:spPr>
      </p:pic>
      <p:pic>
        <p:nvPicPr>
          <p:cNvPr id="541" name="P1010937-filtered.png"/>
          <p:cNvPicPr>
            <a:picLocks noGrp="1" noChangeAspect="1"/>
          </p:cNvPicPr>
          <p:nvPr>
            <p:ph type="pic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3374" y="1866106"/>
            <a:ext cx="5130801" cy="6224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2" y="0"/>
                </a:moveTo>
                <a:cubicBezTo>
                  <a:pt x="359" y="0"/>
                  <a:pt x="0" y="296"/>
                  <a:pt x="0" y="661"/>
                </a:cubicBezTo>
                <a:lnTo>
                  <a:pt x="0" y="20939"/>
                </a:lnTo>
                <a:cubicBezTo>
                  <a:pt x="0" y="21304"/>
                  <a:pt x="359" y="21600"/>
                  <a:pt x="802" y="21600"/>
                </a:cubicBezTo>
                <a:lnTo>
                  <a:pt x="20798" y="21600"/>
                </a:lnTo>
                <a:cubicBezTo>
                  <a:pt x="21241" y="21600"/>
                  <a:pt x="21600" y="21304"/>
                  <a:pt x="21600" y="20939"/>
                </a:cubicBezTo>
                <a:lnTo>
                  <a:pt x="21600" y="661"/>
                </a:lnTo>
                <a:cubicBezTo>
                  <a:pt x="21600" y="296"/>
                  <a:pt x="21241" y="0"/>
                  <a:pt x="20798" y="0"/>
                </a:cubicBezTo>
                <a:lnTo>
                  <a:pt x="802" y="0"/>
                </a:lnTo>
                <a:close/>
              </a:path>
            </a:pathLst>
          </a:custGeom>
        </p:spPr>
      </p:pic>
      <p:sp>
        <p:nvSpPr>
          <p:cNvPr id="542" name="Shape 542"/>
          <p:cNvSpPr/>
          <p:nvPr/>
        </p:nvSpPr>
        <p:spPr>
          <a:xfrm>
            <a:off x="1315986" y="1003300"/>
            <a:ext cx="4965701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b="1" spc="39">
                <a:solidFill>
                  <a:srgbClr val="619C96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Книга-юбиляр 2016</a:t>
            </a:r>
          </a:p>
          <a:p>
            <a:pPr>
              <a:defRPr sz="4000" b="1" spc="39">
                <a:solidFill>
                  <a:srgbClr val="619C96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«Щелкунчик </a:t>
            </a:r>
          </a:p>
          <a:p>
            <a:pPr>
              <a:defRPr sz="4000" b="1" spc="39">
                <a:solidFill>
                  <a:srgbClr val="619C96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и Мышиный король»</a:t>
            </a:r>
          </a:p>
          <a:p>
            <a:pPr>
              <a:defRPr sz="4000" b="1" spc="39">
                <a:solidFill>
                  <a:srgbClr val="619C96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Э. Т. А. Гофмана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slow" advClick="1" p14:dur="2750">
        <p15:prstTrans prst="peelOff"/>
      </p:transition>
    </mc:Choice>
    <mc:Choice Requires="p14">
      <p:transition spd="slow" p14:dur="2750">
        <p:wipe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P1020046-filtered.jpe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1563" y="1872246"/>
            <a:ext cx="4368801" cy="3266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2" y="0"/>
                </a:moveTo>
                <a:cubicBezTo>
                  <a:pt x="422" y="0"/>
                  <a:pt x="0" y="564"/>
                  <a:pt x="0" y="1260"/>
                </a:cubicBezTo>
                <a:lnTo>
                  <a:pt x="0" y="20340"/>
                </a:lnTo>
                <a:cubicBezTo>
                  <a:pt x="0" y="21036"/>
                  <a:pt x="422" y="21600"/>
                  <a:pt x="942" y="21600"/>
                </a:cubicBezTo>
                <a:lnTo>
                  <a:pt x="20658" y="21600"/>
                </a:lnTo>
                <a:cubicBezTo>
                  <a:pt x="21178" y="21600"/>
                  <a:pt x="21600" y="21036"/>
                  <a:pt x="21600" y="20340"/>
                </a:cubicBezTo>
                <a:lnTo>
                  <a:pt x="21600" y="1260"/>
                </a:lnTo>
                <a:cubicBezTo>
                  <a:pt x="21600" y="564"/>
                  <a:pt x="21178" y="0"/>
                  <a:pt x="20658" y="0"/>
                </a:cubicBezTo>
                <a:lnTo>
                  <a:pt x="942" y="0"/>
                </a:lnTo>
                <a:close/>
              </a:path>
            </a:pathLst>
          </a:custGeom>
        </p:spPr>
      </p:pic>
      <p:pic>
        <p:nvPicPr>
          <p:cNvPr id="545" name="6-filtered.jpeg"/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7035" y="5285278"/>
            <a:ext cx="4437857" cy="325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7" y="0"/>
                </a:moveTo>
                <a:cubicBezTo>
                  <a:pt x="415" y="0"/>
                  <a:pt x="0" y="567"/>
                  <a:pt x="0" y="1266"/>
                </a:cubicBezTo>
                <a:lnTo>
                  <a:pt x="0" y="20334"/>
                </a:lnTo>
                <a:cubicBezTo>
                  <a:pt x="0" y="21033"/>
                  <a:pt x="415" y="21600"/>
                  <a:pt x="927" y="21600"/>
                </a:cubicBezTo>
                <a:lnTo>
                  <a:pt x="20673" y="21600"/>
                </a:lnTo>
                <a:cubicBezTo>
                  <a:pt x="21185" y="21600"/>
                  <a:pt x="21600" y="21033"/>
                  <a:pt x="21600" y="20334"/>
                </a:cubicBezTo>
                <a:lnTo>
                  <a:pt x="21600" y="1266"/>
                </a:lnTo>
                <a:cubicBezTo>
                  <a:pt x="21600" y="567"/>
                  <a:pt x="21185" y="0"/>
                  <a:pt x="20673" y="0"/>
                </a:cubicBezTo>
                <a:lnTo>
                  <a:pt x="927" y="0"/>
                </a:lnTo>
                <a:close/>
              </a:path>
            </a:pathLst>
          </a:custGeom>
        </p:spPr>
      </p:pic>
      <p:pic>
        <p:nvPicPr>
          <p:cNvPr id="546" name="4-filtered.jpeg"/>
          <p:cNvPicPr>
            <a:picLocks noGrp="1" noChangeAspect="1"/>
          </p:cNvPicPr>
          <p:nvPr>
            <p:ph type="pic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6200" y="1879786"/>
            <a:ext cx="4437857" cy="325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7" y="0"/>
                </a:moveTo>
                <a:cubicBezTo>
                  <a:pt x="415" y="0"/>
                  <a:pt x="0" y="567"/>
                  <a:pt x="0" y="1266"/>
                </a:cubicBezTo>
                <a:lnTo>
                  <a:pt x="0" y="20334"/>
                </a:lnTo>
                <a:cubicBezTo>
                  <a:pt x="0" y="21033"/>
                  <a:pt x="415" y="21600"/>
                  <a:pt x="927" y="21600"/>
                </a:cubicBezTo>
                <a:lnTo>
                  <a:pt x="20673" y="21600"/>
                </a:lnTo>
                <a:cubicBezTo>
                  <a:pt x="21185" y="21600"/>
                  <a:pt x="21600" y="21033"/>
                  <a:pt x="21600" y="20334"/>
                </a:cubicBezTo>
                <a:lnTo>
                  <a:pt x="21600" y="1266"/>
                </a:lnTo>
                <a:cubicBezTo>
                  <a:pt x="21600" y="567"/>
                  <a:pt x="21185" y="0"/>
                  <a:pt x="20673" y="0"/>
                </a:cubicBezTo>
                <a:lnTo>
                  <a:pt x="927" y="0"/>
                </a:lnTo>
                <a:close/>
              </a:path>
            </a:pathLst>
          </a:custGeom>
        </p:spPr>
      </p:pic>
      <p:pic>
        <p:nvPicPr>
          <p:cNvPr id="547" name="7-filtered.jpeg"/>
          <p:cNvPicPr>
            <a:picLocks noGrp="1" noChangeAspect="1"/>
          </p:cNvPicPr>
          <p:nvPr>
            <p:ph type="pic" idx="1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0000">
            <a:off x="6353867" y="5181080"/>
            <a:ext cx="4582522" cy="3459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535" extrusionOk="0">
                <a:moveTo>
                  <a:pt x="849" y="1323"/>
                </a:moveTo>
                <a:cubicBezTo>
                  <a:pt x="355" y="1357"/>
                  <a:pt x="-25" y="1915"/>
                  <a:pt x="1" y="2569"/>
                </a:cubicBezTo>
                <a:lnTo>
                  <a:pt x="707" y="20411"/>
                </a:lnTo>
                <a:cubicBezTo>
                  <a:pt x="733" y="21065"/>
                  <a:pt x="1155" y="21567"/>
                  <a:pt x="1649" y="21533"/>
                </a:cubicBezTo>
                <a:lnTo>
                  <a:pt x="20701" y="20211"/>
                </a:lnTo>
                <a:cubicBezTo>
                  <a:pt x="21195" y="20177"/>
                  <a:pt x="21575" y="19619"/>
                  <a:pt x="21549" y="18965"/>
                </a:cubicBezTo>
                <a:lnTo>
                  <a:pt x="20843" y="1123"/>
                </a:lnTo>
                <a:cubicBezTo>
                  <a:pt x="20817" y="469"/>
                  <a:pt x="20395" y="-33"/>
                  <a:pt x="19901" y="1"/>
                </a:cubicBezTo>
                <a:lnTo>
                  <a:pt x="849" y="1323"/>
                </a:lnTo>
                <a:close/>
              </a:path>
            </a:pathLst>
          </a:custGeom>
        </p:spPr>
      </p:pic>
      <p:sp>
        <p:nvSpPr>
          <p:cNvPr id="548" name="Shape 548"/>
          <p:cNvSpPr/>
          <p:nvPr/>
        </p:nvSpPr>
        <p:spPr>
          <a:xfrm>
            <a:off x="716534" y="165099"/>
            <a:ext cx="11571733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b="1" spc="39">
                <a:solidFill>
                  <a:srgbClr val="619C96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Мастерская Деда Мороза, приуроченная к юбилею</a:t>
            </a:r>
          </a:p>
          <a:p>
            <a:pPr>
              <a:defRPr sz="4000" b="1" spc="39">
                <a:solidFill>
                  <a:srgbClr val="619C96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книги «Щелкунчик и Мышиный король»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slow" advClick="1" p14:dur="2750">
        <p15:prstTrans prst="peelOff"/>
      </p:transition>
    </mc:Choice>
    <mc:Choice Requires="p14">
      <p:transition spd="slow" p14:dur="2750">
        <p:wipe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P1010455-filtered.jpe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6972" y="3804949"/>
            <a:ext cx="4305301" cy="408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6" y="0"/>
                </a:moveTo>
                <a:cubicBezTo>
                  <a:pt x="428" y="0"/>
                  <a:pt x="0" y="450"/>
                  <a:pt x="0" y="1006"/>
                </a:cubicBezTo>
                <a:lnTo>
                  <a:pt x="0" y="20594"/>
                </a:lnTo>
                <a:cubicBezTo>
                  <a:pt x="0" y="21150"/>
                  <a:pt x="428" y="21600"/>
                  <a:pt x="956" y="21600"/>
                </a:cubicBezTo>
                <a:lnTo>
                  <a:pt x="20644" y="21600"/>
                </a:lnTo>
                <a:cubicBezTo>
                  <a:pt x="21172" y="21600"/>
                  <a:pt x="21600" y="21150"/>
                  <a:pt x="21600" y="20594"/>
                </a:cubicBezTo>
                <a:lnTo>
                  <a:pt x="21600" y="1006"/>
                </a:lnTo>
                <a:cubicBezTo>
                  <a:pt x="21600" y="450"/>
                  <a:pt x="21172" y="0"/>
                  <a:pt x="20644" y="0"/>
                </a:cubicBezTo>
                <a:lnTo>
                  <a:pt x="956" y="0"/>
                </a:lnTo>
                <a:close/>
              </a:path>
            </a:pathLst>
          </a:custGeom>
        </p:spPr>
      </p:pic>
      <p:pic>
        <p:nvPicPr>
          <p:cNvPr id="551" name="P1010695-filtered.jpeg"/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8844" y="3804949"/>
            <a:ext cx="4449366" cy="408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5" y="0"/>
                </a:moveTo>
                <a:cubicBezTo>
                  <a:pt x="414" y="0"/>
                  <a:pt x="0" y="450"/>
                  <a:pt x="0" y="1006"/>
                </a:cubicBezTo>
                <a:lnTo>
                  <a:pt x="0" y="20594"/>
                </a:lnTo>
                <a:cubicBezTo>
                  <a:pt x="0" y="21150"/>
                  <a:pt x="414" y="21600"/>
                  <a:pt x="925" y="21600"/>
                </a:cubicBezTo>
                <a:lnTo>
                  <a:pt x="20675" y="21600"/>
                </a:lnTo>
                <a:cubicBezTo>
                  <a:pt x="21186" y="21600"/>
                  <a:pt x="21600" y="21150"/>
                  <a:pt x="21600" y="20594"/>
                </a:cubicBezTo>
                <a:lnTo>
                  <a:pt x="21600" y="1006"/>
                </a:lnTo>
                <a:cubicBezTo>
                  <a:pt x="21600" y="450"/>
                  <a:pt x="21186" y="0"/>
                  <a:pt x="20675" y="0"/>
                </a:cubicBezTo>
                <a:lnTo>
                  <a:pt x="925" y="0"/>
                </a:lnTo>
                <a:close/>
              </a:path>
            </a:pathLst>
          </a:custGeom>
        </p:spPr>
      </p:pic>
      <p:sp>
        <p:nvSpPr>
          <p:cNvPr id="552" name="Shape 5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954" spc="159">
                <a:effectLst>
                  <a:outerShdw blurRad="24638" dist="24638" dir="13500000" rotWithShape="0">
                    <a:srgbClr val="555555">
                      <a:alpha val="25000"/>
                    </a:srgbClr>
                  </a:outerShdw>
                </a:effectLst>
              </a:defRPr>
            </a:lvl1pPr>
          </a:lstStyle>
          <a:p>
            <a:r>
              <a:t>Маленькие читатели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slow" advClick="1" p14:dur="2750">
        <p15:prstTrans prst="peelOff"/>
      </p:transition>
    </mc:Choice>
    <mc:Choice Requires="p14">
      <p:transition spd="slow" p14:dur="2750">
        <p:wipe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8262">
                <a:solidFill>
                  <a:srgbClr val="7DC7BE"/>
                </a:solidFill>
                <a:effectLst>
                  <a:outerShdw blurRad="20574" dist="20574" dir="13500000" rotWithShape="0">
                    <a:srgbClr val="555555">
                      <a:alpha val="25000"/>
                    </a:srgbClr>
                  </a:outerShdw>
                </a:effectLst>
              </a:defRPr>
            </a:lvl1pPr>
          </a:lstStyle>
          <a:p>
            <a:r>
              <a:t>Спасибо за внимание!</a:t>
            </a:r>
          </a:p>
        </p:txBody>
      </p:sp>
      <p:sp>
        <p:nvSpPr>
          <p:cNvPr id="555" name="Shape 555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000" spc="59"/>
            </a:pPr>
            <a:r>
              <a:t>«Большое плавание» </a:t>
            </a:r>
          </a:p>
          <a:p>
            <a:pPr>
              <a:defRPr sz="3000" spc="59"/>
            </a:pPr>
            <a:r>
              <a:t>в мир детской литературы</a:t>
            </a:r>
          </a:p>
          <a:p>
            <a:pPr>
              <a:defRPr sz="3000" spc="59"/>
            </a:pPr>
            <a:r>
              <a:t>продолжается!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slow" advClick="1" p14:dur="2750">
        <p15:prstTrans prst="peelOff"/>
      </p:transition>
    </mc:Choice>
    <mc:Choice Requires="p14">
      <p:transition spd="slow" p14:dur="2750">
        <p:wipe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954" spc="1113">
                <a:effectLst>
                  <a:outerShdw blurRad="24638" dist="24638" dir="13500000" rotWithShape="0">
                    <a:srgbClr val="555555">
                      <a:alpha val="25000"/>
                    </a:srgbClr>
                  </a:outerShdw>
                </a:effectLst>
              </a:defRPr>
            </a:lvl1pPr>
          </a:lstStyle>
          <a:p>
            <a:r>
              <a:t>ЦЕЛЬ ПРОЕКТА</a:t>
            </a:r>
          </a:p>
        </p:txBody>
      </p:sp>
      <p:sp>
        <p:nvSpPr>
          <p:cNvPr id="483" name="Shape 483"/>
          <p:cNvSpPr/>
          <p:nvPr/>
        </p:nvSpPr>
        <p:spPr>
          <a:xfrm>
            <a:off x="807516" y="2747539"/>
            <a:ext cx="11389768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 b="1" spc="33">
                <a:solidFill>
                  <a:srgbClr val="61857E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ПРИОБЩЕНИЕ ДЕТЕЙ И РОДИТЕЛЕЙ</a:t>
            </a:r>
          </a:p>
          <a:p>
            <a:pPr>
              <a:defRPr sz="3300" b="1" spc="33">
                <a:solidFill>
                  <a:srgbClr val="61857E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К ЧТЕНИЮ ХУДОЖЕСТВЕННОЙ ЛИТЕРАТУРЫ</a:t>
            </a:r>
          </a:p>
          <a:p>
            <a:pPr>
              <a:defRPr sz="3300" b="1" spc="33">
                <a:solidFill>
                  <a:srgbClr val="61857E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ЧЕРЕЗ НЕПОСРЕДСТВЕННОЕ «ОБЩЕНИЕ» С КНИГОЙ, </a:t>
            </a:r>
          </a:p>
          <a:p>
            <a:pPr>
              <a:defRPr sz="3300" b="1" spc="33">
                <a:solidFill>
                  <a:srgbClr val="61857E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С ОПОРОЙ НА ИНТЕРЕСНЫЕ И КАЧЕСТВЕННЫЕ </a:t>
            </a:r>
          </a:p>
          <a:p>
            <a:pPr>
              <a:defRPr sz="3300" b="1" spc="33">
                <a:solidFill>
                  <a:srgbClr val="61857E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СОВРЕМЕННЫЕ ИЗДАНИЯ 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slow" advClick="1" p14:dur="2750">
        <p15:prstTrans prst="peelOff"/>
      </p:transition>
    </mc:Choice>
    <mc:Choice Requires="p14">
      <p:transition spd="slow" p14:dur="2750">
        <p:wipe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954" spc="159">
                <a:effectLst>
                  <a:outerShdw blurRad="24638" dist="24638" dir="13500000" rotWithShape="0">
                    <a:srgbClr val="555555">
                      <a:alpha val="25000"/>
                    </a:srgbClr>
                  </a:outerShdw>
                </a:effectLst>
              </a:defRPr>
            </a:lvl1pPr>
          </a:lstStyle>
          <a:p>
            <a:r>
              <a:t>Задачи проекта:</a:t>
            </a:r>
          </a:p>
        </p:txBody>
      </p:sp>
      <p:sp>
        <p:nvSpPr>
          <p:cNvPr id="486" name="Shape 486"/>
          <p:cNvSpPr/>
          <p:nvPr/>
        </p:nvSpPr>
        <p:spPr>
          <a:xfrm>
            <a:off x="616358" y="3068392"/>
            <a:ext cx="12249872" cy="508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0552" indent="-240552" algn="l">
              <a:buClrTx/>
              <a:buSzPct val="110999"/>
              <a:buChar char="•"/>
              <a:defRPr sz="3500" b="1" spc="35">
                <a:solidFill>
                  <a:srgbClr val="61857E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Обогащать «читательский» опыт (опыт восприятия) детей на основе произведений разных литературных жанров.</a:t>
            </a:r>
          </a:p>
          <a:p>
            <a:pPr marL="240552" indent="-240552" algn="l">
              <a:buClrTx/>
              <a:buSzPct val="91000"/>
              <a:buChar char="•"/>
              <a:defRPr sz="3500" b="1" spc="35">
                <a:solidFill>
                  <a:srgbClr val="61857E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Способствовать выражению отношения детей к литературным произведениям в разных видах деятельности, в том числе изобразительной и театрализованной.</a:t>
            </a:r>
          </a:p>
          <a:p>
            <a:pPr marL="240552" indent="-240552" algn="l">
              <a:buClrTx/>
              <a:buSzPct val="91000"/>
              <a:buChar char="•"/>
              <a:defRPr sz="3500" b="1" spc="35">
                <a:solidFill>
                  <a:srgbClr val="61857E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Приобщать детей к культуре чтения в процессе взаимодействия всех участников образовательного процесса: воспитанников, родителей, педагогов.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slow" advClick="1" p14:dur="2750">
        <p15:prstTrans prst="peelOff"/>
      </p:transition>
    </mc:Choice>
    <mc:Choice Requires="p14">
      <p:transition spd="slow" p14:dur="2750">
        <p:wipe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/>
          </p:cNvSpPr>
          <p:nvPr>
            <p:ph type="title"/>
          </p:nvPr>
        </p:nvSpPr>
        <p:spPr>
          <a:xfrm>
            <a:off x="1241524" y="546100"/>
            <a:ext cx="10521753" cy="181262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239522">
              <a:defRPr sz="3648" spc="72">
                <a:effectLst>
                  <a:outerShdw blurRad="10414" dist="10414" dir="13500000" rotWithShape="0">
                    <a:srgbClr val="555555">
                      <a:alpha val="25000"/>
                    </a:srgbClr>
                  </a:outerShdw>
                </a:effectLst>
              </a:defRPr>
            </a:pPr>
            <a:r>
              <a:t>Основные формы работы с детьми </a:t>
            </a:r>
          </a:p>
          <a:p>
            <a:pPr defTabSz="239522">
              <a:defRPr sz="3648" spc="72">
                <a:effectLst>
                  <a:outerShdw blurRad="10414" dist="10414" dir="13500000" rotWithShape="0">
                    <a:srgbClr val="555555">
                      <a:alpha val="25000"/>
                    </a:srgbClr>
                  </a:outerShdw>
                </a:effectLst>
              </a:defRPr>
            </a:pPr>
            <a:r>
              <a:t>и родителями в рамках долгосрочного проекта</a:t>
            </a:r>
          </a:p>
          <a:p>
            <a:pPr defTabSz="239522">
              <a:defRPr sz="3648" spc="72">
                <a:effectLst>
                  <a:outerShdw blurRad="10414" dist="10414" dir="13500000" rotWithShape="0">
                    <a:srgbClr val="555555">
                      <a:alpha val="25000"/>
                    </a:srgbClr>
                  </a:outerShdw>
                </a:effectLst>
              </a:defRPr>
            </a:pPr>
            <a:r>
              <a:t>«Вместе с книгой мы растём»:</a:t>
            </a:r>
          </a:p>
        </p:txBody>
      </p:sp>
      <p:sp>
        <p:nvSpPr>
          <p:cNvPr id="489" name="Shape 489"/>
          <p:cNvSpPr/>
          <p:nvPr/>
        </p:nvSpPr>
        <p:spPr>
          <a:xfrm>
            <a:off x="1767788" y="2941487"/>
            <a:ext cx="9469224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0552" indent="-240552" algn="l">
              <a:buClrTx/>
              <a:buSzPct val="110999"/>
              <a:buChar char="•"/>
              <a:defRPr b="1">
                <a:solidFill>
                  <a:srgbClr val="61857E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Функционирование групповой библиотеки</a:t>
            </a:r>
          </a:p>
          <a:p>
            <a:pPr marL="240552" indent="-240552" algn="l">
              <a:buClrTx/>
              <a:buSzPct val="110999"/>
              <a:buChar char="•"/>
              <a:defRPr b="1">
                <a:solidFill>
                  <a:srgbClr val="61857E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«Литературные посиделки» - чтение детям художественной литературы родителями (два раза в месяц)</a:t>
            </a:r>
          </a:p>
          <a:p>
            <a:pPr marL="240552" indent="-240552" algn="l">
              <a:buClrTx/>
              <a:buSzPct val="110999"/>
              <a:buChar char="•"/>
              <a:defRPr b="1">
                <a:solidFill>
                  <a:srgbClr val="61857E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«Пять минут поэзии» - ежедневное чтение стихотворений из поэтической картотеки</a:t>
            </a:r>
          </a:p>
          <a:p>
            <a:pPr marL="240552" indent="-240552" algn="l">
              <a:buClrTx/>
              <a:buSzPct val="110999"/>
              <a:buChar char="•"/>
              <a:defRPr b="1">
                <a:solidFill>
                  <a:srgbClr val="61857E"/>
                </a:solidFill>
                <a:latin typeface="+mn-lt"/>
                <a:ea typeface="+mn-ea"/>
                <a:cs typeface="+mn-cs"/>
                <a:sym typeface="DFWaWaSC-W5"/>
              </a:defRPr>
            </a:pPr>
            <a:r>
              <a:t>«Книжкины именины» - ежемесячное чтение книг-юбиляров, глав из них, знакомство с интересными фактами из истории создания книг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slow" advClick="1" p14:dur="2750">
        <p15:prstTrans prst="peelOff"/>
      </p:transition>
    </mc:Choice>
    <mc:Choice Requires="p14">
      <p:transition spd="slow" p14:dur="2750">
        <p:wipe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/>
          </p:cNvSpPr>
          <p:nvPr>
            <p:ph type="title"/>
          </p:nvPr>
        </p:nvSpPr>
        <p:spPr>
          <a:xfrm>
            <a:off x="243114" y="876300"/>
            <a:ext cx="8055125" cy="3058865"/>
          </a:xfrm>
          <a:prstGeom prst="rect">
            <a:avLst/>
          </a:prstGeom>
        </p:spPr>
        <p:txBody>
          <a:bodyPr/>
          <a:lstStyle/>
          <a:p>
            <a:pPr>
              <a:defRPr sz="4000" b="1" spc="79"/>
            </a:pPr>
            <a:r>
              <a:t>Праздник «Бумажный кораблик </a:t>
            </a:r>
          </a:p>
          <a:p>
            <a:pPr>
              <a:defRPr sz="4000" b="1" spc="79"/>
            </a:pPr>
            <a:r>
              <a:t>по имени «Книга», </a:t>
            </a:r>
          </a:p>
          <a:p>
            <a:pPr>
              <a:defRPr sz="4000" b="1" spc="79"/>
            </a:pPr>
            <a:r>
              <a:t>приуроченный к открытию групповой библиотеки</a:t>
            </a:r>
          </a:p>
        </p:txBody>
      </p:sp>
      <p:pic>
        <p:nvPicPr>
          <p:cNvPr id="492" name="DSC_0613-filtered.jpeg"/>
          <p:cNvPicPr>
            <a:picLocks noGrp="1" noChangeAspect="1"/>
          </p:cNvPicPr>
          <p:nvPr>
            <p:ph type="pic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9821" y="4403997"/>
            <a:ext cx="3965336" cy="3965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extrusionOk="0">
                <a:moveTo>
                  <a:pt x="9840" y="0"/>
                </a:moveTo>
                <a:cubicBezTo>
                  <a:pt x="7322" y="0"/>
                  <a:pt x="4803" y="1054"/>
                  <a:pt x="2881" y="3163"/>
                </a:cubicBezTo>
                <a:cubicBezTo>
                  <a:pt x="-961" y="7381"/>
                  <a:pt x="-961" y="14219"/>
                  <a:pt x="2881" y="18437"/>
                </a:cubicBezTo>
                <a:cubicBezTo>
                  <a:pt x="4803" y="20546"/>
                  <a:pt x="7322" y="21600"/>
                  <a:pt x="9840" y="21600"/>
                </a:cubicBezTo>
                <a:cubicBezTo>
                  <a:pt x="12358" y="21600"/>
                  <a:pt x="14875" y="20546"/>
                  <a:pt x="16796" y="18437"/>
                </a:cubicBezTo>
                <a:cubicBezTo>
                  <a:pt x="20639" y="14219"/>
                  <a:pt x="20639" y="7381"/>
                  <a:pt x="16796" y="3163"/>
                </a:cubicBezTo>
                <a:cubicBezTo>
                  <a:pt x="14875" y="1054"/>
                  <a:pt x="12358" y="0"/>
                  <a:pt x="9840" y="0"/>
                </a:cubicBezTo>
                <a:close/>
              </a:path>
            </a:pathLst>
          </a:custGeom>
        </p:spPr>
      </p:pic>
      <p:pic>
        <p:nvPicPr>
          <p:cNvPr id="493" name="DSC_0631-filtered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4625" y="2575197"/>
            <a:ext cx="4848772" cy="4848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8" y="0"/>
                  <a:pt x="9840" y="0"/>
                </a:cubicBezTo>
                <a:close/>
              </a:path>
            </a:pathLst>
          </a:custGeom>
          <a:ln w="127000">
            <a:miter lim="400000"/>
          </a:ln>
          <a:effectLst>
            <a:outerShdw blurRad="50800" dist="63500" dir="5400000" rotWithShape="0">
              <a:srgbClr val="424242">
                <a:alpha val="1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slow" advClick="1" p14:dur="2750">
        <p15:prstTrans prst="peelOff"/>
      </p:transition>
    </mc:Choice>
    <mc:Choice Requires="p14">
      <p:transition spd="slow" p14:dur="2750">
        <p:wipe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DSC_0658-filtered.jpeg"/>
          <p:cNvPicPr>
            <a:picLocks noGrp="1" noChangeAspect="1"/>
          </p:cNvPicPr>
          <p:nvPr>
            <p:ph type="pic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8030" y="5406782"/>
            <a:ext cx="4702572" cy="3034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7" y="0"/>
                </a:moveTo>
                <a:cubicBezTo>
                  <a:pt x="347" y="0"/>
                  <a:pt x="0" y="538"/>
                  <a:pt x="0" y="1203"/>
                </a:cubicBezTo>
                <a:lnTo>
                  <a:pt x="0" y="20397"/>
                </a:lnTo>
                <a:cubicBezTo>
                  <a:pt x="0" y="21062"/>
                  <a:pt x="347" y="21600"/>
                  <a:pt x="777" y="21600"/>
                </a:cubicBezTo>
                <a:lnTo>
                  <a:pt x="20823" y="21600"/>
                </a:lnTo>
                <a:cubicBezTo>
                  <a:pt x="21253" y="21600"/>
                  <a:pt x="21600" y="21062"/>
                  <a:pt x="21600" y="20397"/>
                </a:cubicBezTo>
                <a:lnTo>
                  <a:pt x="21600" y="1203"/>
                </a:lnTo>
                <a:cubicBezTo>
                  <a:pt x="21600" y="538"/>
                  <a:pt x="21253" y="0"/>
                  <a:pt x="20823" y="0"/>
                </a:cubicBezTo>
                <a:lnTo>
                  <a:pt x="777" y="0"/>
                </a:lnTo>
                <a:close/>
              </a:path>
            </a:pathLst>
          </a:custGeom>
        </p:spPr>
      </p:pic>
      <p:grpSp>
        <p:nvGrpSpPr>
          <p:cNvPr id="498" name="Group 498"/>
          <p:cNvGrpSpPr/>
          <p:nvPr/>
        </p:nvGrpSpPr>
        <p:grpSpPr>
          <a:xfrm>
            <a:off x="1218228" y="2156618"/>
            <a:ext cx="8987570" cy="6303964"/>
            <a:chOff x="0" y="175"/>
            <a:chExt cx="8987568" cy="6303962"/>
          </a:xfrm>
        </p:grpSpPr>
        <p:pic>
          <p:nvPicPr>
            <p:cNvPr id="496" name="IMG_0608-filtered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18806" y="175"/>
              <a:ext cx="4068763" cy="6303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22"/>
                  </a:moveTo>
                  <a:cubicBezTo>
                    <a:pt x="0" y="21251"/>
                    <a:pt x="540" y="21600"/>
                    <a:pt x="1205" y="21600"/>
                  </a:cubicBezTo>
                  <a:lnTo>
                    <a:pt x="20395" y="21600"/>
                  </a:lnTo>
                  <a:cubicBezTo>
                    <a:pt x="21060" y="21600"/>
                    <a:pt x="21600" y="21251"/>
                    <a:pt x="21600" y="20822"/>
                  </a:cubicBezTo>
                  <a:lnTo>
                    <a:pt x="21600" y="776"/>
                  </a:lnTo>
                  <a:cubicBezTo>
                    <a:pt x="21600" y="347"/>
                    <a:pt x="21060" y="0"/>
                    <a:pt x="20395" y="0"/>
                  </a:cubicBezTo>
                  <a:lnTo>
                    <a:pt x="1205" y="0"/>
                  </a:lnTo>
                  <a:cubicBezTo>
                    <a:pt x="540" y="0"/>
                    <a:pt x="0" y="347"/>
                    <a:pt x="0" y="776"/>
                  </a:cubicBezTo>
                  <a:lnTo>
                    <a:pt x="0" y="20822"/>
                  </a:lnTo>
                  <a:close/>
                </a:path>
              </a:pathLst>
            </a:custGeom>
            <a:ln w="127000" cap="flat">
              <a:noFill/>
              <a:miter lim="400000"/>
            </a:ln>
            <a:effectLst>
              <a:outerShdw blurRad="50800" dist="63500" dir="5400000" rotWithShape="0">
                <a:srgbClr val="424242">
                  <a:alpha val="15000"/>
                </a:srgbClr>
              </a:outerShdw>
            </a:effectLst>
          </p:spPr>
        </p:pic>
        <p:pic>
          <p:nvPicPr>
            <p:cNvPr id="497" name="DSC_0640-filtered.jpe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" y="19178"/>
              <a:ext cx="4702177" cy="303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7" y="0"/>
                  </a:moveTo>
                  <a:cubicBezTo>
                    <a:pt x="347" y="0"/>
                    <a:pt x="0" y="538"/>
                    <a:pt x="0" y="1203"/>
                  </a:cubicBezTo>
                  <a:lnTo>
                    <a:pt x="0" y="20397"/>
                  </a:lnTo>
                  <a:cubicBezTo>
                    <a:pt x="0" y="21062"/>
                    <a:pt x="347" y="21600"/>
                    <a:pt x="777" y="21600"/>
                  </a:cubicBezTo>
                  <a:lnTo>
                    <a:pt x="20823" y="21600"/>
                  </a:lnTo>
                  <a:cubicBezTo>
                    <a:pt x="21253" y="21600"/>
                    <a:pt x="21600" y="21062"/>
                    <a:pt x="21600" y="20397"/>
                  </a:cubicBezTo>
                  <a:lnTo>
                    <a:pt x="21600" y="1203"/>
                  </a:lnTo>
                  <a:cubicBezTo>
                    <a:pt x="21600" y="538"/>
                    <a:pt x="21253" y="0"/>
                    <a:pt x="20823" y="0"/>
                  </a:cubicBezTo>
                  <a:lnTo>
                    <a:pt x="777" y="0"/>
                  </a:lnTo>
                  <a:close/>
                </a:path>
              </a:pathLst>
            </a:custGeom>
            <a:ln w="127000" cap="flat">
              <a:noFill/>
              <a:miter lim="400000"/>
            </a:ln>
            <a:effectLst>
              <a:outerShdw blurRad="50800" dist="63500" dir="5400000" rotWithShape="0">
                <a:srgbClr val="424242">
                  <a:alpha val="15000"/>
                </a:srgbClr>
              </a:outerShdw>
            </a:effectLst>
          </p:spPr>
        </p:pic>
      </p:grpSp>
      <p:sp>
        <p:nvSpPr>
          <p:cNvPr id="499" name="Shape 499"/>
          <p:cNvSpPr>
            <a:spLocks noGrp="1"/>
          </p:cNvSpPr>
          <p:nvPr>
            <p:ph type="title" idx="4294967295"/>
          </p:nvPr>
        </p:nvSpPr>
        <p:spPr>
          <a:xfrm>
            <a:off x="1344066" y="474662"/>
            <a:ext cx="10316668" cy="1619003"/>
          </a:xfrm>
          <a:prstGeom prst="rect">
            <a:avLst/>
          </a:prstGeom>
        </p:spPr>
        <p:txBody>
          <a:bodyPr/>
          <a:lstStyle>
            <a:lvl1pPr>
              <a:defRPr sz="4000" b="1" spc="79"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ОТКРЫТИЕ МИНИ-БИБЛИОТЕКИ «КНИГОВОРОТ»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slow" advClick="1" p14:dur="2750">
        <p15:prstTrans prst="peelOff"/>
      </p:transition>
    </mc:Choice>
    <mc:Choice Requires="p14">
      <p:transition spd="slow" p14:dur="2750">
        <p:wipe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1-filtered.pn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6596" y="1837640"/>
            <a:ext cx="4211601" cy="6288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7" y="0"/>
                </a:moveTo>
                <a:cubicBezTo>
                  <a:pt x="392" y="0"/>
                  <a:pt x="0" y="263"/>
                  <a:pt x="0" y="588"/>
                </a:cubicBezTo>
                <a:lnTo>
                  <a:pt x="0" y="21012"/>
                </a:lnTo>
                <a:cubicBezTo>
                  <a:pt x="0" y="21337"/>
                  <a:pt x="392" y="21600"/>
                  <a:pt x="877" y="21600"/>
                </a:cubicBezTo>
                <a:lnTo>
                  <a:pt x="20723" y="21600"/>
                </a:lnTo>
                <a:cubicBezTo>
                  <a:pt x="21208" y="21600"/>
                  <a:pt x="21600" y="21337"/>
                  <a:pt x="21600" y="21012"/>
                </a:cubicBezTo>
                <a:lnTo>
                  <a:pt x="21600" y="588"/>
                </a:lnTo>
                <a:cubicBezTo>
                  <a:pt x="21600" y="263"/>
                  <a:pt x="21208" y="0"/>
                  <a:pt x="20723" y="0"/>
                </a:cubicBezTo>
                <a:lnTo>
                  <a:pt x="877" y="0"/>
                </a:lnTo>
                <a:close/>
              </a:path>
            </a:pathLst>
          </a:custGeom>
        </p:spPr>
      </p:pic>
      <p:pic>
        <p:nvPicPr>
          <p:cNvPr id="502" name="2-filtered.jpeg"/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2238" y="1847487"/>
            <a:ext cx="4279107" cy="3003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7" y="0"/>
                </a:moveTo>
                <a:cubicBezTo>
                  <a:pt x="393" y="0"/>
                  <a:pt x="0" y="559"/>
                  <a:pt x="0" y="1250"/>
                </a:cubicBezTo>
                <a:lnTo>
                  <a:pt x="0" y="20347"/>
                </a:lnTo>
                <a:cubicBezTo>
                  <a:pt x="0" y="21038"/>
                  <a:pt x="393" y="21600"/>
                  <a:pt x="877" y="21600"/>
                </a:cubicBezTo>
                <a:lnTo>
                  <a:pt x="20723" y="21600"/>
                </a:lnTo>
                <a:cubicBezTo>
                  <a:pt x="21207" y="21600"/>
                  <a:pt x="21600" y="21038"/>
                  <a:pt x="21600" y="20347"/>
                </a:cubicBezTo>
                <a:lnTo>
                  <a:pt x="21600" y="1250"/>
                </a:lnTo>
                <a:cubicBezTo>
                  <a:pt x="21600" y="559"/>
                  <a:pt x="21207" y="0"/>
                  <a:pt x="20723" y="0"/>
                </a:cubicBezTo>
                <a:lnTo>
                  <a:pt x="877" y="0"/>
                </a:lnTo>
                <a:close/>
              </a:path>
            </a:pathLst>
          </a:custGeom>
        </p:spPr>
      </p:pic>
      <p:pic>
        <p:nvPicPr>
          <p:cNvPr id="503" name="8-filtered.jpeg"/>
          <p:cNvPicPr>
            <a:picLocks noGrp="1" noChangeAspect="1"/>
          </p:cNvPicPr>
          <p:nvPr>
            <p:ph type="pic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2238" y="5119421"/>
            <a:ext cx="4279107" cy="2998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7" y="0"/>
                </a:moveTo>
                <a:cubicBezTo>
                  <a:pt x="393" y="0"/>
                  <a:pt x="0" y="560"/>
                  <a:pt x="0" y="1252"/>
                </a:cubicBezTo>
                <a:lnTo>
                  <a:pt x="0" y="20348"/>
                </a:lnTo>
                <a:cubicBezTo>
                  <a:pt x="0" y="21040"/>
                  <a:pt x="393" y="21600"/>
                  <a:pt x="877" y="21600"/>
                </a:cubicBezTo>
                <a:lnTo>
                  <a:pt x="20723" y="21600"/>
                </a:lnTo>
                <a:cubicBezTo>
                  <a:pt x="21207" y="21600"/>
                  <a:pt x="21600" y="21040"/>
                  <a:pt x="21600" y="20348"/>
                </a:cubicBezTo>
                <a:lnTo>
                  <a:pt x="21600" y="1252"/>
                </a:lnTo>
                <a:cubicBezTo>
                  <a:pt x="21600" y="560"/>
                  <a:pt x="21207" y="0"/>
                  <a:pt x="20723" y="0"/>
                </a:cubicBezTo>
                <a:lnTo>
                  <a:pt x="877" y="0"/>
                </a:lnTo>
                <a:close/>
              </a:path>
            </a:pathLst>
          </a:custGeom>
        </p:spPr>
      </p:pic>
      <p:sp>
        <p:nvSpPr>
          <p:cNvPr id="504" name="Shape 504"/>
          <p:cNvSpPr/>
          <p:nvPr/>
        </p:nvSpPr>
        <p:spPr>
          <a:xfrm>
            <a:off x="1308862" y="622722"/>
            <a:ext cx="1038707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 spc="39"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УСТРОЙСТВО ГРУППОВОЙ БИБЛИОТЕКИ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slow" advClick="1" p14:dur="2750">
        <p15:prstTrans prst="peelOff"/>
      </p:transition>
    </mc:Choice>
    <mc:Choice Requires="p14">
      <p:transition spd="slow" p14:dur="2750">
        <p:wipe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4-filtered.jpe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1563" y="1665489"/>
            <a:ext cx="4368801" cy="3257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9" y="0"/>
                </a:moveTo>
                <a:cubicBezTo>
                  <a:pt x="283" y="157"/>
                  <a:pt x="0" y="633"/>
                  <a:pt x="0" y="1203"/>
                </a:cubicBezTo>
                <a:lnTo>
                  <a:pt x="0" y="20337"/>
                </a:lnTo>
                <a:cubicBezTo>
                  <a:pt x="0" y="21034"/>
                  <a:pt x="422" y="21600"/>
                  <a:pt x="942" y="21600"/>
                </a:cubicBezTo>
                <a:lnTo>
                  <a:pt x="20658" y="21600"/>
                </a:lnTo>
                <a:cubicBezTo>
                  <a:pt x="21178" y="21600"/>
                  <a:pt x="21600" y="21034"/>
                  <a:pt x="21600" y="20337"/>
                </a:cubicBezTo>
                <a:lnTo>
                  <a:pt x="21600" y="1203"/>
                </a:lnTo>
                <a:cubicBezTo>
                  <a:pt x="21600" y="633"/>
                  <a:pt x="21317" y="157"/>
                  <a:pt x="20931" y="0"/>
                </a:cubicBezTo>
                <a:lnTo>
                  <a:pt x="669" y="0"/>
                </a:lnTo>
                <a:close/>
              </a:path>
            </a:pathLst>
          </a:custGeom>
        </p:spPr>
      </p:pic>
      <p:pic>
        <p:nvPicPr>
          <p:cNvPr id="507" name="6-filtered.png"/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7035" y="5107478"/>
            <a:ext cx="4437857" cy="325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7" y="0"/>
                </a:moveTo>
                <a:cubicBezTo>
                  <a:pt x="415" y="0"/>
                  <a:pt x="0" y="567"/>
                  <a:pt x="0" y="1266"/>
                </a:cubicBezTo>
                <a:lnTo>
                  <a:pt x="0" y="20334"/>
                </a:lnTo>
                <a:cubicBezTo>
                  <a:pt x="0" y="21033"/>
                  <a:pt x="415" y="21600"/>
                  <a:pt x="927" y="21600"/>
                </a:cubicBezTo>
                <a:lnTo>
                  <a:pt x="20673" y="21600"/>
                </a:lnTo>
                <a:cubicBezTo>
                  <a:pt x="21185" y="21600"/>
                  <a:pt x="21600" y="21033"/>
                  <a:pt x="21600" y="20334"/>
                </a:cubicBezTo>
                <a:lnTo>
                  <a:pt x="21600" y="1266"/>
                </a:lnTo>
                <a:cubicBezTo>
                  <a:pt x="21600" y="567"/>
                  <a:pt x="21185" y="0"/>
                  <a:pt x="20673" y="0"/>
                </a:cubicBezTo>
                <a:lnTo>
                  <a:pt x="927" y="0"/>
                </a:lnTo>
                <a:close/>
              </a:path>
            </a:pathLst>
          </a:custGeom>
        </p:spPr>
      </p:pic>
      <p:pic>
        <p:nvPicPr>
          <p:cNvPr id="508" name="3-filtered.jpeg"/>
          <p:cNvPicPr>
            <a:picLocks noGrp="1" noChangeAspect="1"/>
          </p:cNvPicPr>
          <p:nvPr>
            <p:ph type="pic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6199" y="1668450"/>
            <a:ext cx="4437858" cy="325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7" y="0"/>
                </a:moveTo>
                <a:cubicBezTo>
                  <a:pt x="415" y="0"/>
                  <a:pt x="0" y="567"/>
                  <a:pt x="0" y="1266"/>
                </a:cubicBezTo>
                <a:lnTo>
                  <a:pt x="0" y="20334"/>
                </a:lnTo>
                <a:cubicBezTo>
                  <a:pt x="0" y="21033"/>
                  <a:pt x="415" y="21600"/>
                  <a:pt x="927" y="21600"/>
                </a:cubicBezTo>
                <a:lnTo>
                  <a:pt x="20673" y="21600"/>
                </a:lnTo>
                <a:cubicBezTo>
                  <a:pt x="21185" y="21600"/>
                  <a:pt x="21600" y="21033"/>
                  <a:pt x="21600" y="20334"/>
                </a:cubicBezTo>
                <a:lnTo>
                  <a:pt x="21600" y="1266"/>
                </a:lnTo>
                <a:cubicBezTo>
                  <a:pt x="21600" y="567"/>
                  <a:pt x="21185" y="0"/>
                  <a:pt x="20673" y="0"/>
                </a:cubicBezTo>
                <a:lnTo>
                  <a:pt x="927" y="0"/>
                </a:lnTo>
                <a:close/>
              </a:path>
            </a:pathLst>
          </a:custGeom>
        </p:spPr>
      </p:pic>
      <p:pic>
        <p:nvPicPr>
          <p:cNvPr id="509" name="7-filtered.jpeg"/>
          <p:cNvPicPr>
            <a:picLocks noGrp="1" noChangeAspect="1"/>
          </p:cNvPicPr>
          <p:nvPr>
            <p:ph type="pic" idx="1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2038" y="5107478"/>
            <a:ext cx="4346180" cy="3251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7" y="0"/>
                </a:moveTo>
                <a:cubicBezTo>
                  <a:pt x="424" y="0"/>
                  <a:pt x="0" y="567"/>
                  <a:pt x="0" y="1266"/>
                </a:cubicBezTo>
                <a:lnTo>
                  <a:pt x="0" y="20334"/>
                </a:lnTo>
                <a:cubicBezTo>
                  <a:pt x="0" y="21033"/>
                  <a:pt x="424" y="21600"/>
                  <a:pt x="947" y="21600"/>
                </a:cubicBezTo>
                <a:lnTo>
                  <a:pt x="21109" y="21600"/>
                </a:lnTo>
                <a:cubicBezTo>
                  <a:pt x="21290" y="21600"/>
                  <a:pt x="21456" y="21528"/>
                  <a:pt x="21600" y="21410"/>
                </a:cubicBezTo>
                <a:lnTo>
                  <a:pt x="21600" y="190"/>
                </a:lnTo>
                <a:cubicBezTo>
                  <a:pt x="21456" y="72"/>
                  <a:pt x="21290" y="0"/>
                  <a:pt x="21109" y="0"/>
                </a:cubicBezTo>
                <a:lnTo>
                  <a:pt x="947" y="0"/>
                </a:lnTo>
                <a:close/>
              </a:path>
            </a:pathLst>
          </a:custGeom>
        </p:spPr>
      </p:pic>
      <p:sp>
        <p:nvSpPr>
          <p:cNvPr id="510" name="Shape 510"/>
          <p:cNvSpPr/>
          <p:nvPr/>
        </p:nvSpPr>
        <p:spPr>
          <a:xfrm>
            <a:off x="3634746" y="501650"/>
            <a:ext cx="5735308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 spc="42">
                <a:solidFill>
                  <a:srgbClr val="7DC7BE"/>
                </a:solidFill>
                <a:latin typeface="+mn-lt"/>
                <a:ea typeface="+mn-ea"/>
                <a:cs typeface="+mn-cs"/>
                <a:sym typeface="DFWaWaSC-W5"/>
              </a:defRPr>
            </a:lvl1pPr>
          </a:lstStyle>
          <a:p>
            <a:r>
              <a:t>ДНЕВНИК ЧИТАТЕЛЯ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slow" advClick="1" p14:dur="2750">
        <p15:prstTrans prst="peelOff"/>
      </p:transition>
    </mc:Choice>
    <mc:Choice Requires="p14">
      <p:transition spd="slow" p14:dur="2750">
        <p:wipe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P1010516-filtered.jpe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7904" y="5575300"/>
            <a:ext cx="2911079" cy="288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3" y="0"/>
                </a:moveTo>
                <a:cubicBezTo>
                  <a:pt x="633" y="0"/>
                  <a:pt x="0" y="639"/>
                  <a:pt x="0" y="1427"/>
                </a:cubicBezTo>
                <a:lnTo>
                  <a:pt x="0" y="20173"/>
                </a:lnTo>
                <a:cubicBezTo>
                  <a:pt x="0" y="20961"/>
                  <a:pt x="633" y="21600"/>
                  <a:pt x="1413" y="21600"/>
                </a:cubicBezTo>
                <a:lnTo>
                  <a:pt x="20187" y="21600"/>
                </a:lnTo>
                <a:cubicBezTo>
                  <a:pt x="20967" y="21600"/>
                  <a:pt x="21600" y="20961"/>
                  <a:pt x="21600" y="20173"/>
                </a:cubicBezTo>
                <a:lnTo>
                  <a:pt x="21600" y="1427"/>
                </a:lnTo>
                <a:cubicBezTo>
                  <a:pt x="21600" y="639"/>
                  <a:pt x="20967" y="0"/>
                  <a:pt x="20187" y="0"/>
                </a:cubicBezTo>
                <a:lnTo>
                  <a:pt x="1413" y="0"/>
                </a:lnTo>
                <a:close/>
              </a:path>
            </a:pathLst>
          </a:custGeom>
        </p:spPr>
      </p:pic>
      <p:pic>
        <p:nvPicPr>
          <p:cNvPr id="513" name="P1010040-filtered.jpeg"/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7904" y="2537967"/>
            <a:ext cx="2911080" cy="286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6" y="0"/>
                </a:moveTo>
                <a:cubicBezTo>
                  <a:pt x="406" y="191"/>
                  <a:pt x="0" y="723"/>
                  <a:pt x="0" y="1357"/>
                </a:cubicBezTo>
                <a:lnTo>
                  <a:pt x="0" y="20243"/>
                </a:lnTo>
                <a:cubicBezTo>
                  <a:pt x="0" y="20877"/>
                  <a:pt x="406" y="21409"/>
                  <a:pt x="966" y="21600"/>
                </a:cubicBezTo>
                <a:lnTo>
                  <a:pt x="20634" y="21600"/>
                </a:lnTo>
                <a:cubicBezTo>
                  <a:pt x="21194" y="21409"/>
                  <a:pt x="21600" y="20877"/>
                  <a:pt x="21600" y="20243"/>
                </a:cubicBezTo>
                <a:lnTo>
                  <a:pt x="21600" y="1357"/>
                </a:lnTo>
                <a:cubicBezTo>
                  <a:pt x="21600" y="723"/>
                  <a:pt x="21194" y="191"/>
                  <a:pt x="20634" y="0"/>
                </a:cubicBezTo>
                <a:lnTo>
                  <a:pt x="966" y="0"/>
                </a:lnTo>
                <a:close/>
              </a:path>
            </a:pathLst>
          </a:custGeom>
        </p:spPr>
      </p:pic>
      <p:pic>
        <p:nvPicPr>
          <p:cNvPr id="514" name="1 — копия-filtered.jpeg"/>
          <p:cNvPicPr>
            <a:picLocks noGrp="1" noChangeAspect="1"/>
          </p:cNvPicPr>
          <p:nvPr>
            <p:ph type="pic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81760" y="5575300"/>
            <a:ext cx="2911079" cy="288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3" y="0"/>
                </a:moveTo>
                <a:cubicBezTo>
                  <a:pt x="633" y="0"/>
                  <a:pt x="0" y="639"/>
                  <a:pt x="0" y="1427"/>
                </a:cubicBezTo>
                <a:lnTo>
                  <a:pt x="0" y="20173"/>
                </a:lnTo>
                <a:cubicBezTo>
                  <a:pt x="0" y="20961"/>
                  <a:pt x="633" y="21600"/>
                  <a:pt x="1413" y="21600"/>
                </a:cubicBezTo>
                <a:lnTo>
                  <a:pt x="20187" y="21600"/>
                </a:lnTo>
                <a:cubicBezTo>
                  <a:pt x="20967" y="21600"/>
                  <a:pt x="21600" y="20961"/>
                  <a:pt x="21600" y="20173"/>
                </a:cubicBezTo>
                <a:lnTo>
                  <a:pt x="21600" y="1427"/>
                </a:lnTo>
                <a:cubicBezTo>
                  <a:pt x="21600" y="639"/>
                  <a:pt x="20967" y="0"/>
                  <a:pt x="20187" y="0"/>
                </a:cubicBezTo>
                <a:lnTo>
                  <a:pt x="1413" y="0"/>
                </a:lnTo>
                <a:close/>
              </a:path>
            </a:pathLst>
          </a:custGeom>
        </p:spPr>
      </p:pic>
      <p:pic>
        <p:nvPicPr>
          <p:cNvPr id="515" name="P1010620-filtered.jpeg"/>
          <p:cNvPicPr>
            <a:picLocks noGrp="1" noChangeAspect="1"/>
          </p:cNvPicPr>
          <p:nvPr>
            <p:ph type="pic" idx="1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81760" y="2527186"/>
            <a:ext cx="2911079" cy="288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3" y="0"/>
                </a:moveTo>
                <a:cubicBezTo>
                  <a:pt x="633" y="0"/>
                  <a:pt x="0" y="639"/>
                  <a:pt x="0" y="1427"/>
                </a:cubicBezTo>
                <a:lnTo>
                  <a:pt x="0" y="20173"/>
                </a:lnTo>
                <a:cubicBezTo>
                  <a:pt x="0" y="20961"/>
                  <a:pt x="633" y="21600"/>
                  <a:pt x="1413" y="21600"/>
                </a:cubicBezTo>
                <a:lnTo>
                  <a:pt x="20187" y="21600"/>
                </a:lnTo>
                <a:cubicBezTo>
                  <a:pt x="20967" y="21600"/>
                  <a:pt x="21600" y="20961"/>
                  <a:pt x="21600" y="20173"/>
                </a:cubicBezTo>
                <a:lnTo>
                  <a:pt x="21600" y="1427"/>
                </a:lnTo>
                <a:cubicBezTo>
                  <a:pt x="21600" y="639"/>
                  <a:pt x="20967" y="0"/>
                  <a:pt x="20187" y="0"/>
                </a:cubicBezTo>
                <a:lnTo>
                  <a:pt x="1413" y="0"/>
                </a:lnTo>
                <a:close/>
              </a:path>
            </a:pathLst>
          </a:custGeom>
        </p:spPr>
      </p:pic>
      <p:pic>
        <p:nvPicPr>
          <p:cNvPr id="516" name="P1010047-filtered.jpeg"/>
          <p:cNvPicPr>
            <a:picLocks noGrp="1" noChangeAspect="1"/>
          </p:cNvPicPr>
          <p:nvPr>
            <p:ph type="pic" idx="17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5616" y="2527186"/>
            <a:ext cx="2911080" cy="288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3" y="0"/>
                </a:moveTo>
                <a:cubicBezTo>
                  <a:pt x="633" y="0"/>
                  <a:pt x="0" y="639"/>
                  <a:pt x="0" y="1427"/>
                </a:cubicBezTo>
                <a:lnTo>
                  <a:pt x="0" y="20173"/>
                </a:lnTo>
                <a:cubicBezTo>
                  <a:pt x="0" y="20961"/>
                  <a:pt x="633" y="21600"/>
                  <a:pt x="1413" y="21600"/>
                </a:cubicBezTo>
                <a:lnTo>
                  <a:pt x="20187" y="21600"/>
                </a:lnTo>
                <a:cubicBezTo>
                  <a:pt x="20967" y="21600"/>
                  <a:pt x="21600" y="20961"/>
                  <a:pt x="21600" y="20173"/>
                </a:cubicBezTo>
                <a:lnTo>
                  <a:pt x="21600" y="1427"/>
                </a:lnTo>
                <a:cubicBezTo>
                  <a:pt x="21600" y="639"/>
                  <a:pt x="20967" y="0"/>
                  <a:pt x="20187" y="0"/>
                </a:cubicBezTo>
                <a:lnTo>
                  <a:pt x="1413" y="0"/>
                </a:lnTo>
                <a:close/>
              </a:path>
            </a:pathLst>
          </a:custGeom>
        </p:spPr>
      </p:pic>
      <p:pic>
        <p:nvPicPr>
          <p:cNvPr id="517" name="P1010525-filtered.jpeg"/>
          <p:cNvPicPr>
            <a:picLocks noGrp="1" noChangeAspect="1"/>
          </p:cNvPicPr>
          <p:nvPr>
            <p:ph type="pic" idx="18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5617" y="5575300"/>
            <a:ext cx="2911079" cy="288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3" y="0"/>
                </a:moveTo>
                <a:cubicBezTo>
                  <a:pt x="633" y="0"/>
                  <a:pt x="0" y="639"/>
                  <a:pt x="0" y="1427"/>
                </a:cubicBezTo>
                <a:lnTo>
                  <a:pt x="0" y="20173"/>
                </a:lnTo>
                <a:cubicBezTo>
                  <a:pt x="0" y="20961"/>
                  <a:pt x="633" y="21600"/>
                  <a:pt x="1413" y="21600"/>
                </a:cubicBezTo>
                <a:lnTo>
                  <a:pt x="20187" y="21600"/>
                </a:lnTo>
                <a:cubicBezTo>
                  <a:pt x="20967" y="21600"/>
                  <a:pt x="21600" y="20961"/>
                  <a:pt x="21600" y="20173"/>
                </a:cubicBezTo>
                <a:lnTo>
                  <a:pt x="21600" y="1427"/>
                </a:lnTo>
                <a:cubicBezTo>
                  <a:pt x="21600" y="639"/>
                  <a:pt x="20967" y="0"/>
                  <a:pt x="20187" y="0"/>
                </a:cubicBezTo>
                <a:lnTo>
                  <a:pt x="1413" y="0"/>
                </a:lnTo>
                <a:close/>
              </a:path>
            </a:pathLst>
          </a:custGeom>
        </p:spPr>
      </p:pic>
      <p:sp>
        <p:nvSpPr>
          <p:cNvPr id="518" name="Shape 518"/>
          <p:cNvSpPr>
            <a:spLocks noGrp="1"/>
          </p:cNvSpPr>
          <p:nvPr>
            <p:ph type="title" idx="4294967295"/>
          </p:nvPr>
        </p:nvSpPr>
        <p:spPr>
          <a:xfrm>
            <a:off x="779859" y="538162"/>
            <a:ext cx="11445082" cy="1706812"/>
          </a:xfrm>
          <a:prstGeom prst="rect">
            <a:avLst/>
          </a:prstGeom>
        </p:spPr>
        <p:txBody>
          <a:bodyPr/>
          <a:lstStyle/>
          <a:p>
            <a:pPr defTabSz="473201">
              <a:defRPr sz="3645" b="1" spc="72">
                <a:solidFill>
                  <a:srgbClr val="7DC7BE"/>
                </a:solidFill>
                <a:effectLst>
                  <a:outerShdw blurRad="20574" dist="20574" dir="13500000" rotWithShape="0">
                    <a:srgbClr val="555555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  <a:sym typeface="DFWaWaSC-W5"/>
              </a:defRPr>
            </a:pPr>
            <a:r>
              <a:t>«ЛИТЕРАТУРНЫЕ ПОСИДЕЛКИ» -</a:t>
            </a:r>
          </a:p>
          <a:p>
            <a:pPr defTabSz="473201">
              <a:defRPr sz="3645" b="1" spc="72">
                <a:solidFill>
                  <a:srgbClr val="7DC7BE"/>
                </a:solidFill>
                <a:effectLst>
                  <a:outerShdw blurRad="20574" dist="20574" dir="13500000" rotWithShape="0">
                    <a:srgbClr val="555555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  <a:sym typeface="DFWaWaSC-W5"/>
              </a:defRPr>
            </a:pPr>
            <a:r>
              <a:t>чтение художественной литературы родителями детям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slow" advClick="1" p14:dur="2750">
        <p15:prstTrans prst="peelOff"/>
      </p:transition>
    </mc:Choice>
    <mc:Choice Requires="p14">
      <p:transition spd="slow" p14:dur="2750">
        <p:wipe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71787F"/>
      </a:dk1>
      <a:lt1>
        <a:srgbClr val="FFFAEB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DFWaWaSC-W5"/>
        <a:ea typeface="DFWaWaSC-W5"/>
        <a:cs typeface="DFWaWaSC-W5"/>
      </a:majorFont>
      <a:minorFont>
        <a:latin typeface="DFWaWaSC-W5"/>
        <a:ea typeface="DFWaWaSC-W5"/>
        <a:cs typeface="DFWaWaSC-W5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BEDF55"/>
            </a:gs>
            <a:gs pos="100000">
              <a:srgbClr val="A1C51F"/>
            </a:gs>
          </a:gsLst>
          <a:lin ang="5400000" scaled="0"/>
        </a:gra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39" normalizeH="0" baseline="0">
            <a:ln>
              <a:noFill/>
            </a:ln>
            <a:solidFill>
              <a:srgbClr val="FFFFFF"/>
            </a:solidFill>
            <a:effectLst>
              <a:outerShdw blurRad="25400" dist="25400" dir="13500000" rotWithShape="0">
                <a:srgbClr val="555555">
                  <a:alpha val="25000"/>
                </a:srgbClr>
              </a:outerShdw>
            </a:effectLst>
            <a:uFillTx/>
            <a:latin typeface="American Typewriter"/>
            <a:ea typeface="American Typewriter"/>
            <a:cs typeface="American Typewriter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71787F"/>
            </a:solidFill>
            <a:effectLst>
              <a:outerShdw blurRad="25400" dist="12700" dir="13500000" rotWithShape="0">
                <a:srgbClr val="FFFFFF"/>
              </a:outerShdw>
            </a:effectLst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DFWaWaSC-W5"/>
        <a:ea typeface="DFWaWaSC-W5"/>
        <a:cs typeface="DFWaWaSC-W5"/>
      </a:majorFont>
      <a:minorFont>
        <a:latin typeface="DFWaWaSC-W5"/>
        <a:ea typeface="DFWaWaSC-W5"/>
        <a:cs typeface="DFWaWaSC-W5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BEDF55"/>
            </a:gs>
            <a:gs pos="100000">
              <a:srgbClr val="A1C51F"/>
            </a:gs>
          </a:gsLst>
          <a:lin ang="5400000" scaled="0"/>
        </a:gra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39" normalizeH="0" baseline="0">
            <a:ln>
              <a:noFill/>
            </a:ln>
            <a:solidFill>
              <a:srgbClr val="FFFFFF"/>
            </a:solidFill>
            <a:effectLst>
              <a:outerShdw blurRad="25400" dist="25400" dir="13500000" rotWithShape="0">
                <a:srgbClr val="555555">
                  <a:alpha val="25000"/>
                </a:srgbClr>
              </a:outerShdw>
            </a:effectLst>
            <a:uFillTx/>
            <a:latin typeface="American Typewriter"/>
            <a:ea typeface="American Typewriter"/>
            <a:cs typeface="American Typewriter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71787F"/>
            </a:solidFill>
            <a:effectLst>
              <a:outerShdw blurRad="25400" dist="12700" dir="13500000" rotWithShape="0">
                <a:srgbClr val="FFFFFF"/>
              </a:outerShdw>
            </a:effectLst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Произвольный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White</vt:lpstr>
      <vt:lpstr>Презентация PowerPoint</vt:lpstr>
      <vt:lpstr>ЦЕЛЬ ПРОЕКТА</vt:lpstr>
      <vt:lpstr>Задачи проекта:</vt:lpstr>
      <vt:lpstr>Основные формы работы с детьми  и родителями в рамках долгосрочного проекта «Вместе с книгой мы растём»:</vt:lpstr>
      <vt:lpstr>Праздник «Бумажный кораблик  по имени «Книга»,  приуроченный к открытию групповой библиотеки</vt:lpstr>
      <vt:lpstr>ОТКРЫТИЕ МИНИ-БИБЛИОТЕКИ «КНИГОВОРОТ»</vt:lpstr>
      <vt:lpstr>Презентация PowerPoint</vt:lpstr>
      <vt:lpstr>Презентация PowerPoint</vt:lpstr>
      <vt:lpstr>«ЛИТЕРАТУРНЫЕ ПОСИДЕЛКИ» - чтение художественной литературы родителями детям</vt:lpstr>
      <vt:lpstr>«ПЯТЬ МИНУТ ПОЭЗИИ»- ежедневное чтение  поэзии детям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Маленькие читатели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</cp:revision>
  <dcterms:modified xsi:type="dcterms:W3CDTF">2017-03-12T20:47:56Z</dcterms:modified>
</cp:coreProperties>
</file>