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1" r:id="rId5"/>
    <p:sldId id="272" r:id="rId6"/>
    <p:sldId id="275" r:id="rId7"/>
    <p:sldId id="277" r:id="rId8"/>
    <p:sldId id="279" r:id="rId9"/>
    <p:sldId id="278" r:id="rId10"/>
    <p:sldId id="281" r:id="rId11"/>
    <p:sldId id="284" r:id="rId12"/>
    <p:sldId id="285" r:id="rId13"/>
    <p:sldId id="286" r:id="rId14"/>
    <p:sldId id="287"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2" r:id="rId58"/>
    <p:sldId id="331" r:id="rId59"/>
    <p:sldId id="333" r:id="rId60"/>
    <p:sldId id="334" r:id="rId61"/>
    <p:sldId id="335" r:id="rId62"/>
    <p:sldId id="336" r:id="rId63"/>
    <p:sldId id="337" r:id="rId64"/>
    <p:sldId id="339" r:id="rId65"/>
    <p:sldId id="338" r:id="rId66"/>
    <p:sldId id="340" r:id="rId67"/>
    <p:sldId id="341" r:id="rId68"/>
    <p:sldId id="342" r:id="rId69"/>
    <p:sldId id="360" r:id="rId70"/>
    <p:sldId id="361" r:id="rId71"/>
    <p:sldId id="362" r:id="rId72"/>
    <p:sldId id="363"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4" r:id="rId91"/>
    <p:sldId id="365" r:id="rId92"/>
    <p:sldId id="366" r:id="rId93"/>
    <p:sldId id="367" r:id="rId94"/>
    <p:sldId id="368" r:id="rId95"/>
    <p:sldId id="369" r:id="rId96"/>
    <p:sldId id="370" r:id="rId97"/>
    <p:sldId id="280" r:id="rId98"/>
    <p:sldId id="371" r:id="rId9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26.02.2017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50.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58.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67.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71.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6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74.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83.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8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86.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8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91.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8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1.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95.xml"/></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9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hyperlink" Target="http://www.fanphobia.net/uploads/actors/7526/lewis-carroll-profile-picture.jpg" TargetMode="External"/><Relationship Id="rId3" Type="http://schemas.openxmlformats.org/officeDocument/2006/relationships/hyperlink" Target="http://85.142.162.126/os/xmodules/qprint/index.php?proj_guid=8BBD5C99F37898B6402964AB11955663&amp;theme_guid=E96F93EEDE6CA8634B72F9611B0CA56D&amp;groupno=4&amp;groupno=5" TargetMode="External"/><Relationship Id="rId7" Type="http://schemas.openxmlformats.org/officeDocument/2006/relationships/hyperlink" Target="https://armonte.files.wordpress.com/2011/08/rudyard-kipling2.jpg" TargetMode="External"/><Relationship Id="rId2" Type="http://schemas.openxmlformats.org/officeDocument/2006/relationships/hyperlink" Target="http://fipi.ru/" TargetMode="External"/><Relationship Id="rId1" Type="http://schemas.openxmlformats.org/officeDocument/2006/relationships/slideLayout" Target="../slideLayouts/slideLayout2.xml"/><Relationship Id="rId6" Type="http://schemas.openxmlformats.org/officeDocument/2006/relationships/hyperlink" Target="http://www.rogerogreen.com/wp-content/uploads/2015/04/marktwain.jpg" TargetMode="External"/><Relationship Id="rId5" Type="http://schemas.openxmlformats.org/officeDocument/2006/relationships/hyperlink" Target="http://85.142.162.126/os/xmodules/qprint/index.php?proj_guid=8BBD5C99F37898B6402964AB11955663&amp;theme_guid=E96F93EEDE6CA8634B72F9611B0CA56D&amp;groupno=2&amp;groupno=3" TargetMode="External"/><Relationship Id="rId4" Type="http://schemas.openxmlformats.org/officeDocument/2006/relationships/hyperlink" Target="http://85.142.162.126/os/xmodules/qprint/index.php?proj_guid=8BBD5C99F37898B6402964AB11955663&amp;theme_guid=E96F93EEDE6CA8634B72F9611B0CA56D&amp;groupno=1&amp;groupno=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Kipling.jpg"/>
          <p:cNvPicPr>
            <a:picLocks noChangeAspect="1"/>
          </p:cNvPicPr>
          <p:nvPr/>
        </p:nvPicPr>
        <p:blipFill>
          <a:blip r:embed="rId2">
            <a:duotone>
              <a:prstClr val="black"/>
              <a:srgbClr val="D9C3A5">
                <a:tint val="50000"/>
                <a:satMod val="180000"/>
              </a:srgbClr>
            </a:duotone>
          </a:blip>
          <a:stretch>
            <a:fillRect/>
          </a:stretch>
        </p:blipFill>
        <p:spPr>
          <a:xfrm>
            <a:off x="6429388" y="4000504"/>
            <a:ext cx="2182810" cy="2182810"/>
          </a:xfrm>
          <a:prstGeom prst="rect">
            <a:avLst/>
          </a:prstGeom>
        </p:spPr>
      </p:pic>
      <p:pic>
        <p:nvPicPr>
          <p:cNvPr id="6" name="Рисунок 5" descr="08-400w.png"/>
          <p:cNvPicPr>
            <a:picLocks noChangeAspect="1"/>
          </p:cNvPicPr>
          <p:nvPr/>
        </p:nvPicPr>
        <p:blipFill>
          <a:blip r:embed="rId3">
            <a:lum bright="40000" contrast="40000"/>
          </a:blip>
          <a:stretch>
            <a:fillRect/>
          </a:stretch>
        </p:blipFill>
        <p:spPr>
          <a:xfrm>
            <a:off x="6341552" y="3835296"/>
            <a:ext cx="2373852" cy="2468274"/>
          </a:xfrm>
          <a:prstGeom prst="rect">
            <a:avLst/>
          </a:prstGeom>
        </p:spPr>
      </p:pic>
      <p:pic>
        <p:nvPicPr>
          <p:cNvPr id="18" name="Рисунок 17" descr="twain 3.jpg"/>
          <p:cNvPicPr>
            <a:picLocks noChangeAspect="1"/>
          </p:cNvPicPr>
          <p:nvPr/>
        </p:nvPicPr>
        <p:blipFill>
          <a:blip r:embed="rId4" cstate="print">
            <a:duotone>
              <a:prstClr val="black"/>
              <a:srgbClr val="D9C3A5">
                <a:tint val="50000"/>
                <a:satMod val="180000"/>
              </a:srgbClr>
            </a:duotone>
          </a:blip>
          <a:srcRect t="5022" r="2738" b="26339"/>
          <a:stretch>
            <a:fillRect/>
          </a:stretch>
        </p:blipFill>
        <p:spPr>
          <a:xfrm>
            <a:off x="642910" y="4000504"/>
            <a:ext cx="2214578" cy="2214579"/>
          </a:xfrm>
          <a:prstGeom prst="rect">
            <a:avLst/>
          </a:prstGeom>
        </p:spPr>
      </p:pic>
      <p:sp>
        <p:nvSpPr>
          <p:cNvPr id="5" name="Заголовок 4"/>
          <p:cNvSpPr>
            <a:spLocks noGrp="1"/>
          </p:cNvSpPr>
          <p:nvPr>
            <p:ph type="title"/>
          </p:nvPr>
        </p:nvSpPr>
        <p:spPr>
          <a:xfrm>
            <a:off x="428596" y="714356"/>
            <a:ext cx="8043890" cy="2154230"/>
          </a:xfrm>
        </p:spPr>
        <p:txBody>
          <a:bodyPr>
            <a:normAutofit/>
          </a:bodyPr>
          <a:lstStyle/>
          <a:p>
            <a:r>
              <a:rPr lang="en-US" b="1" dirty="0" smtClean="0">
                <a:solidFill>
                  <a:srgbClr val="C00000"/>
                </a:solidFill>
                <a:latin typeface="Bookman Old Style" pitchFamily="18" charset="0"/>
              </a:rPr>
              <a:t>THREE WRITERS </a:t>
            </a:r>
            <a:br>
              <a:rPr lang="en-US" b="1" dirty="0" smtClean="0">
                <a:solidFill>
                  <a:srgbClr val="C00000"/>
                </a:solidFill>
                <a:latin typeface="Bookman Old Style" pitchFamily="18" charset="0"/>
              </a:rPr>
            </a:br>
            <a:r>
              <a:rPr lang="en-US" b="1" dirty="0" smtClean="0">
                <a:solidFill>
                  <a:srgbClr val="C00000"/>
                </a:solidFill>
                <a:latin typeface="Bookman Old Style" pitchFamily="18" charset="0"/>
              </a:rPr>
              <a:t>–</a:t>
            </a:r>
            <a:br>
              <a:rPr lang="en-US" b="1" dirty="0" smtClean="0">
                <a:solidFill>
                  <a:srgbClr val="C00000"/>
                </a:solidFill>
                <a:latin typeface="Bookman Old Style" pitchFamily="18" charset="0"/>
              </a:rPr>
            </a:br>
            <a:r>
              <a:rPr lang="en-US" b="1" dirty="0" smtClean="0">
                <a:solidFill>
                  <a:srgbClr val="C00000"/>
                </a:solidFill>
                <a:latin typeface="Bookman Old Style" pitchFamily="18" charset="0"/>
              </a:rPr>
              <a:t>THREE ANSWERS</a:t>
            </a:r>
            <a:endParaRPr lang="ru-RU" b="1" dirty="0">
              <a:solidFill>
                <a:srgbClr val="C00000"/>
              </a:solidFill>
              <a:latin typeface="Bookman Old Style" pitchFamily="18" charset="0"/>
            </a:endParaRPr>
          </a:p>
        </p:txBody>
      </p:sp>
      <p:pic>
        <p:nvPicPr>
          <p:cNvPr id="15" name="Рисунок 14" descr="08-400w.png"/>
          <p:cNvPicPr>
            <a:picLocks noChangeAspect="1"/>
          </p:cNvPicPr>
          <p:nvPr/>
        </p:nvPicPr>
        <p:blipFill>
          <a:blip r:embed="rId3">
            <a:lum bright="40000" contrast="40000"/>
          </a:blip>
          <a:stretch>
            <a:fillRect/>
          </a:stretch>
        </p:blipFill>
        <p:spPr>
          <a:xfrm>
            <a:off x="3500430" y="3000372"/>
            <a:ext cx="2373852" cy="2468274"/>
          </a:xfrm>
          <a:prstGeom prst="rect">
            <a:avLst/>
          </a:prstGeom>
        </p:spPr>
      </p:pic>
      <p:pic>
        <p:nvPicPr>
          <p:cNvPr id="17" name="Рисунок 16" descr="carroll 1.jpg"/>
          <p:cNvPicPr>
            <a:picLocks noChangeAspect="1"/>
          </p:cNvPicPr>
          <p:nvPr/>
        </p:nvPicPr>
        <p:blipFill>
          <a:blip r:embed="rId5">
            <a:lum/>
          </a:blip>
          <a:srcRect r="-1696" b="36842"/>
          <a:stretch>
            <a:fillRect/>
          </a:stretch>
        </p:blipFill>
        <p:spPr>
          <a:xfrm>
            <a:off x="3571868" y="3071810"/>
            <a:ext cx="2214578" cy="2214578"/>
          </a:xfrm>
          <a:prstGeom prst="rect">
            <a:avLst/>
          </a:prstGeom>
        </p:spPr>
      </p:pic>
      <p:pic>
        <p:nvPicPr>
          <p:cNvPr id="14" name="Рисунок 13" descr="08-400w.png"/>
          <p:cNvPicPr>
            <a:picLocks noChangeAspect="1"/>
          </p:cNvPicPr>
          <p:nvPr/>
        </p:nvPicPr>
        <p:blipFill>
          <a:blip r:embed="rId3">
            <a:lum bright="40000" contrast="40000"/>
          </a:blip>
          <a:stretch>
            <a:fillRect/>
          </a:stretch>
        </p:blipFill>
        <p:spPr>
          <a:xfrm>
            <a:off x="571472" y="3857628"/>
            <a:ext cx="2373852" cy="2468274"/>
          </a:xfrm>
          <a:prstGeom prst="rect">
            <a:avLst/>
          </a:prstGeom>
        </p:spPr>
      </p:pic>
      <p:sp>
        <p:nvSpPr>
          <p:cNvPr id="100353" name="Rectangle 1"/>
          <p:cNvSpPr>
            <a:spLocks noChangeArrowheads="1"/>
          </p:cNvSpPr>
          <p:nvPr/>
        </p:nvSpPr>
        <p:spPr bwMode="auto">
          <a:xfrm>
            <a:off x="6876256" y="84639"/>
            <a:ext cx="2160240" cy="492346"/>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Тетерина</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Ольга</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Афанасьевна</a:t>
            </a: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In a new school Kipling discovered his talent for writing, eventually becoming the editor of the school newspaper.</a:t>
            </a: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Kipling studied at college.</a:t>
            </a:r>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In 1882, Kipling was told by his parents that they didn't have enough money to send him to college, and he returned to India. </a:t>
            </a: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Kipling met his future wife due to his friend.</a:t>
            </a:r>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He met Wolcott </a:t>
            </a:r>
            <a:r>
              <a:rPr lang="en-US" sz="4000" b="1" dirty="0" err="1" smtClean="0">
                <a:solidFill>
                  <a:schemeClr val="bg2">
                    <a:lumMod val="10000"/>
                  </a:schemeClr>
                </a:solidFill>
                <a:latin typeface="Bookman Old Style" pitchFamily="18" charset="0"/>
              </a:rPr>
              <a:t>Balestier</a:t>
            </a:r>
            <a:r>
              <a:rPr lang="en-US" sz="4000" b="1" dirty="0" smtClean="0">
                <a:solidFill>
                  <a:schemeClr val="bg2">
                    <a:lumMod val="10000"/>
                  </a:schemeClr>
                </a:solidFill>
                <a:latin typeface="Bookman Old Style" pitchFamily="18" charset="0"/>
              </a:rPr>
              <a:t>, an American publisher who became one of Kipling's great friends and supporters.  Later, Kipling happily married Wolcott’s sister, Carrie.</a:t>
            </a: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a:t>
            </a:r>
            <a:r>
              <a:rPr lang="en-US" sz="4000" b="1" smtClean="0">
                <a:solidFill>
                  <a:schemeClr val="bg2">
                    <a:lumMod val="10000"/>
                  </a:schemeClr>
                </a:solidFill>
                <a:latin typeface="Bookman Old Style" pitchFamily="18" charset="0"/>
              </a:rPr>
              <a:t>book ‘</a:t>
            </a:r>
            <a:r>
              <a:rPr lang="en-US" sz="4000" b="1" i="1" smtClean="0">
                <a:solidFill>
                  <a:schemeClr val="bg2">
                    <a:lumMod val="10000"/>
                  </a:schemeClr>
                </a:solidFill>
                <a:latin typeface="Bookman Old Style" pitchFamily="18" charset="0"/>
              </a:rPr>
              <a:t>Just So Stories’ </a:t>
            </a:r>
            <a:r>
              <a:rPr lang="en-US" sz="4000" b="1" dirty="0" smtClean="0">
                <a:solidFill>
                  <a:schemeClr val="bg2">
                    <a:lumMod val="10000"/>
                  </a:schemeClr>
                </a:solidFill>
                <a:latin typeface="Bookman Old Style" pitchFamily="18" charset="0"/>
              </a:rPr>
              <a:t>got its name due to Kipling’s daughter.</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txBox="1">
            <a:spLocks/>
          </p:cNvSpPr>
          <p:nvPr/>
        </p:nvSpPr>
        <p:spPr>
          <a:xfrm>
            <a:off x="500034" y="500042"/>
            <a:ext cx="8215370" cy="12144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rgbClr val="C00000"/>
                </a:solidFill>
                <a:latin typeface="Bookman Old Style" pitchFamily="18" charset="0"/>
                <a:ea typeface="+mj-ea"/>
                <a:cs typeface="+mj-cs"/>
              </a:rPr>
              <a:t>RUDYARD KIPLING</a:t>
            </a:r>
            <a:endParaRPr kumimoji="0" lang="ru-RU" sz="4400" b="1" i="0" u="none" strike="noStrike" kern="1200" cap="none" spc="0" normalizeH="0" baseline="0" noProof="0" dirty="0">
              <a:ln>
                <a:noFill/>
              </a:ln>
              <a:solidFill>
                <a:srgbClr val="C00000"/>
              </a:solidFill>
              <a:effectLst/>
              <a:uLnTx/>
              <a:uFillTx/>
              <a:latin typeface="Bookman Old Style" pitchFamily="18" charset="0"/>
              <a:ea typeface="+mj-ea"/>
              <a:cs typeface="+mj-cs"/>
            </a:endParaRPr>
          </a:p>
        </p:txBody>
      </p:sp>
      <p:pic>
        <p:nvPicPr>
          <p:cNvPr id="6" name="Рисунок 5" descr="Kipling.jpg"/>
          <p:cNvPicPr>
            <a:picLocks noChangeAspect="1"/>
          </p:cNvPicPr>
          <p:nvPr/>
        </p:nvPicPr>
        <p:blipFill>
          <a:blip r:embed="rId2"/>
          <a:stretch>
            <a:fillRect/>
          </a:stretch>
        </p:blipFill>
        <p:spPr>
          <a:xfrm>
            <a:off x="2393141" y="1714488"/>
            <a:ext cx="4357718" cy="4357718"/>
          </a:xfrm>
          <a:prstGeom prst="rect">
            <a:avLst/>
          </a:prstGeom>
          <a:ln>
            <a:noFill/>
          </a:ln>
          <a:effectLst>
            <a:softEdge rad="112500"/>
          </a:effectLst>
        </p:spPr>
      </p:pic>
      <p:pic>
        <p:nvPicPr>
          <p:cNvPr id="4" name="Рисунок 3" descr="08-400w.png"/>
          <p:cNvPicPr>
            <a:picLocks noChangeAspect="1"/>
          </p:cNvPicPr>
          <p:nvPr/>
        </p:nvPicPr>
        <p:blipFill>
          <a:blip r:embed="rId3">
            <a:lum bright="40000" contrast="40000"/>
          </a:blip>
          <a:stretch>
            <a:fillRect/>
          </a:stretch>
        </p:blipFill>
        <p:spPr>
          <a:xfrm>
            <a:off x="2476492" y="1714488"/>
            <a:ext cx="4191016" cy="4357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The book's name had, in fact, come from his daughter, who asked her father to repeat each tale several times, or "just so," as she often said.</a:t>
            </a: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At the beginning of the 20th century, Kipling was given a prestigious literary award.</a:t>
            </a:r>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In 1907 he was the first English writer to receive the Nobel Prize for Literature. It was  international recognition of his talent.</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Kipling’s son returned from the war with a problem with his eyesight.</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Kipling was born into the family of a writer.</a:t>
            </a:r>
            <a:endParaRPr lang="ru-RU" sz="4000" b="1" dirty="0" smtClean="0">
              <a:solidFill>
                <a:schemeClr val="bg2">
                  <a:lumMod val="10000"/>
                </a:schemeClr>
              </a:solidFill>
              <a:latin typeface="Bookman Old Style" pitchFamily="18" charset="0"/>
            </a:endParaRP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He even encouraged his son John to join the army though John had a serious problem with his eyesight. </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Kipling continued creating tales for children until the end of his life. </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John was killed in France. Due to these sad circumstances, for the last 20 years of his life Kipling did not write any more of his wonderful children's tales.  </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twain 3.jpg"/>
          <p:cNvPicPr>
            <a:picLocks noChangeAspect="1"/>
          </p:cNvPicPr>
          <p:nvPr/>
        </p:nvPicPr>
        <p:blipFill>
          <a:blip r:embed="rId2" cstate="print">
            <a:duotone>
              <a:prstClr val="black"/>
              <a:srgbClr val="D9C3A5">
                <a:tint val="50000"/>
                <a:satMod val="180000"/>
              </a:srgbClr>
            </a:duotone>
          </a:blip>
          <a:srcRect t="5022" r="2738" b="26339"/>
          <a:stretch>
            <a:fillRect/>
          </a:stretch>
        </p:blipFill>
        <p:spPr>
          <a:xfrm>
            <a:off x="2607455" y="1928802"/>
            <a:ext cx="3929090" cy="3929092"/>
          </a:xfrm>
          <a:prstGeom prst="rect">
            <a:avLst/>
          </a:prstGeom>
        </p:spPr>
      </p:pic>
      <p:pic>
        <p:nvPicPr>
          <p:cNvPr id="4" name="Рисунок 3" descr="08-400w.png"/>
          <p:cNvPicPr>
            <a:picLocks noChangeAspect="1"/>
          </p:cNvPicPr>
          <p:nvPr/>
        </p:nvPicPr>
        <p:blipFill>
          <a:blip r:embed="rId3">
            <a:lum bright="40000" contrast="40000"/>
          </a:blip>
          <a:stretch>
            <a:fillRect/>
          </a:stretch>
        </p:blipFill>
        <p:spPr>
          <a:xfrm>
            <a:off x="2476492" y="1714488"/>
            <a:ext cx="4191016" cy="4357718"/>
          </a:xfrm>
          <a:prstGeom prst="rect">
            <a:avLst/>
          </a:prstGeom>
        </p:spPr>
      </p:pic>
      <p:sp>
        <p:nvSpPr>
          <p:cNvPr id="5" name="Заголовок 4"/>
          <p:cNvSpPr txBox="1">
            <a:spLocks/>
          </p:cNvSpPr>
          <p:nvPr/>
        </p:nvSpPr>
        <p:spPr>
          <a:xfrm>
            <a:off x="500034" y="500042"/>
            <a:ext cx="8215370" cy="12144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MARK</a:t>
            </a:r>
            <a:r>
              <a:rPr kumimoji="0" lang="en-US" sz="4400" b="1" i="0" u="none" strike="noStrike" kern="1200" cap="none" spc="0" normalizeH="0" noProof="0" dirty="0" smtClean="0">
                <a:ln>
                  <a:noFill/>
                </a:ln>
                <a:solidFill>
                  <a:srgbClr val="C00000"/>
                </a:solidFill>
                <a:effectLst/>
                <a:uLnTx/>
                <a:uFillTx/>
                <a:latin typeface="Bookman Old Style" pitchFamily="18" charset="0"/>
                <a:ea typeface="+mj-ea"/>
                <a:cs typeface="+mj-cs"/>
              </a:rPr>
              <a:t> TWAIN</a:t>
            </a:r>
            <a:endParaRPr kumimoji="0" lang="ru-RU" sz="4400" b="1" i="0" u="none" strike="noStrike" kern="1200" cap="none" spc="0" normalizeH="0" baseline="0" noProof="0" dirty="0">
              <a:ln>
                <a:noFill/>
              </a:ln>
              <a:solidFill>
                <a:srgbClr val="C00000"/>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a:t>
            </a:r>
            <a:r>
              <a:rPr lang="en-US" sz="4000" b="1" i="1" dirty="0" smtClean="0">
                <a:solidFill>
                  <a:schemeClr val="bg2">
                    <a:lumMod val="10000"/>
                  </a:schemeClr>
                </a:solidFill>
                <a:latin typeface="Bookman Old Style" pitchFamily="18" charset="0"/>
              </a:rPr>
              <a:t>The Adventures of Huckleberry Finn</a:t>
            </a:r>
            <a:r>
              <a:rPr lang="en-US" sz="4000" b="1" dirty="0" smtClean="0">
                <a:solidFill>
                  <a:schemeClr val="bg2">
                    <a:lumMod val="10000"/>
                  </a:schemeClr>
                </a:solidFill>
                <a:latin typeface="Bookman Old Style" pitchFamily="18" charset="0"/>
              </a:rPr>
              <a:t>’ was Mark Twain’s last book.</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4071934" y="321468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fontScale="92500" lnSpcReduction="20000"/>
          </a:bodyPr>
          <a:lstStyle/>
          <a:p>
            <a:pPr algn="just">
              <a:buNone/>
            </a:pPr>
            <a:r>
              <a:rPr lang="en-US" sz="4000" b="1" dirty="0" smtClean="0">
                <a:solidFill>
                  <a:schemeClr val="bg2">
                    <a:lumMod val="10000"/>
                  </a:schemeClr>
                </a:solidFill>
                <a:latin typeface="Bookman Old Style" pitchFamily="18" charset="0"/>
              </a:rPr>
              <a:t>	 Mark Twain wrote ‘The Adventures of Huckleberry Finn’ in 1884. Since then, the book has been published in at least sixty languages, and some people say it is the best book ever created by an American writer. </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writer took his pen-name when working as an assistant to a publisher.</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fontScale="92500" lnSpcReduction="20000"/>
          </a:bodyPr>
          <a:lstStyle/>
          <a:p>
            <a:pPr algn="just">
              <a:buNone/>
            </a:pPr>
            <a:r>
              <a:rPr lang="en-US" sz="4000" b="1" dirty="0" smtClean="0">
                <a:solidFill>
                  <a:schemeClr val="bg2">
                    <a:lumMod val="10000"/>
                  </a:schemeClr>
                </a:solidFill>
                <a:latin typeface="Bookman Old Style" pitchFamily="18" charset="0"/>
              </a:rPr>
              <a:t>	He became a pilot on a steamboat that sailed on the Mississippi. He heard the riverboat workers call out the words "mark twain!" That was a measure for the depth of water. Later he used this word combination as a pen-name.</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Mark Twain’s stories became popular due to his manner of writing.</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He developed his own narrative style – friendly, funny, and often satirical, which won him a wide audience. </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It took Mark Twain two years to write ‘</a:t>
            </a:r>
            <a:r>
              <a:rPr lang="en-US" sz="4000" b="1" i="1" dirty="0" smtClean="0">
                <a:solidFill>
                  <a:schemeClr val="bg2">
                    <a:lumMod val="10000"/>
                  </a:schemeClr>
                </a:solidFill>
                <a:latin typeface="Bookman Old Style" pitchFamily="18" charset="0"/>
              </a:rPr>
              <a:t>The Adventures of Huckleberry Finn</a:t>
            </a:r>
            <a:r>
              <a:rPr lang="en-US" sz="4000" b="1" dirty="0" smtClean="0">
                <a:solidFill>
                  <a:schemeClr val="bg2">
                    <a:lumMod val="10000"/>
                  </a:schemeClr>
                </a:solidFill>
                <a:latin typeface="Bookman Old Style" pitchFamily="18" charset="0"/>
              </a:rPr>
              <a:t>’.</a:t>
            </a:r>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14744" y="321468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He started writing in 1876, but put the story away after about two years of work. He returned to it in 1883, and the following year it was published.</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4" y="285728"/>
            <a:ext cx="8322527" cy="2428891"/>
          </a:xfrm>
        </p:spPr>
        <p:txBody>
          <a:bodyPr>
            <a:normAutofit lnSpcReduction="10000"/>
          </a:bodyPr>
          <a:lstStyle/>
          <a:p>
            <a:pPr algn="ctr">
              <a:buNone/>
            </a:pPr>
            <a:r>
              <a:rPr lang="en-US" sz="4000" b="1" dirty="0" smtClean="0">
                <a:solidFill>
                  <a:schemeClr val="bg2">
                    <a:lumMod val="10000"/>
                  </a:schemeClr>
                </a:solidFill>
                <a:latin typeface="Bookman Old Style" pitchFamily="18" charset="0"/>
              </a:rPr>
              <a:t>Literary critics expressed different opinions of ‘</a:t>
            </a:r>
            <a:r>
              <a:rPr lang="en-US" sz="4000" b="1" i="1" dirty="0" smtClean="0">
                <a:solidFill>
                  <a:schemeClr val="bg2">
                    <a:lumMod val="10000"/>
                  </a:schemeClr>
                </a:solidFill>
                <a:latin typeface="Bookman Old Style" pitchFamily="18" charset="0"/>
              </a:rPr>
              <a:t>The Adventures of Huckleberry Finn</a:t>
            </a:r>
            <a:r>
              <a:rPr lang="en-US" sz="4000" b="1" dirty="0" smtClean="0">
                <a:solidFill>
                  <a:schemeClr val="bg2">
                    <a:lumMod val="10000"/>
                  </a:schemeClr>
                </a:solidFill>
                <a:latin typeface="Bookman Old Style" pitchFamily="18" charset="0"/>
              </a:rPr>
              <a:t>’.</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From the beginning, the book was strongly debated. Some critics praised its realism and honesty but the others strongly disliked it. </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Ernest Hemingway strongly criticized ‘</a:t>
            </a:r>
            <a:r>
              <a:rPr lang="en-US" sz="4000" b="1" i="1" dirty="0" smtClean="0">
                <a:solidFill>
                  <a:schemeClr val="bg2">
                    <a:lumMod val="10000"/>
                  </a:schemeClr>
                </a:solidFill>
                <a:latin typeface="Bookman Old Style" pitchFamily="18" charset="0"/>
              </a:rPr>
              <a:t>The Adventures of Huckleberry Finn</a:t>
            </a:r>
            <a:r>
              <a:rPr lang="en-US" sz="4000" b="1" dirty="0" smtClean="0">
                <a:solidFill>
                  <a:schemeClr val="bg2">
                    <a:lumMod val="10000"/>
                  </a:schemeClr>
                </a:solidFill>
                <a:latin typeface="Bookman Old Style" pitchFamily="18" charset="0"/>
              </a:rPr>
              <a:t>’.</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In 1935 Ernest Hemingway wrote: “All modern American literature comes from one book by Mark Twain called </a:t>
            </a:r>
            <a:r>
              <a:rPr lang="en-US" sz="4000" b="1" i="1" dirty="0" smtClean="0">
                <a:solidFill>
                  <a:schemeClr val="bg2">
                    <a:lumMod val="10000"/>
                  </a:schemeClr>
                </a:solidFill>
                <a:latin typeface="Bookman Old Style" pitchFamily="18" charset="0"/>
              </a:rPr>
              <a:t>Huckleberry Finn</a:t>
            </a:r>
            <a:r>
              <a:rPr lang="en-US" sz="4000" b="1" dirty="0" smtClean="0">
                <a:solidFill>
                  <a:schemeClr val="bg2">
                    <a:lumMod val="10000"/>
                  </a:schemeClr>
                </a:solidFill>
                <a:latin typeface="Bookman Old Style" pitchFamily="18" charset="0"/>
              </a:rPr>
              <a:t>.” </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normAutofit fontScale="92500" lnSpcReduction="20000"/>
          </a:bodyPr>
          <a:lstStyle/>
          <a:p>
            <a:pPr algn="ctr">
              <a:buNone/>
            </a:pPr>
            <a:r>
              <a:rPr lang="en-US" sz="4000" b="1" dirty="0" smtClean="0">
                <a:solidFill>
                  <a:schemeClr val="bg2">
                    <a:lumMod val="10000"/>
                  </a:schemeClr>
                </a:solidFill>
                <a:latin typeface="Bookman Old Style" pitchFamily="18" charset="0"/>
              </a:rPr>
              <a:t>His father, an artist, was the head of the Department of Architectural Sculpture at the School of Art. </a:t>
            </a: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4" y="285728"/>
            <a:ext cx="8251089" cy="2500329"/>
          </a:xfrm>
        </p:spPr>
        <p:txBody>
          <a:bodyPr>
            <a:normAutofit lnSpcReduction="10000"/>
          </a:bodyPr>
          <a:lstStyle/>
          <a:p>
            <a:pPr algn="ctr">
              <a:buNone/>
            </a:pPr>
            <a:r>
              <a:rPr lang="en-US" sz="4000" b="1" dirty="0" smtClean="0">
                <a:solidFill>
                  <a:schemeClr val="bg2">
                    <a:lumMod val="10000"/>
                  </a:schemeClr>
                </a:solidFill>
                <a:latin typeface="Bookman Old Style" pitchFamily="18" charset="0"/>
              </a:rPr>
              <a:t>The novel ‘</a:t>
            </a:r>
            <a:r>
              <a:rPr lang="en-US" sz="4000" b="1" i="1" dirty="0" smtClean="0">
                <a:solidFill>
                  <a:schemeClr val="bg2">
                    <a:lumMod val="10000"/>
                  </a:schemeClr>
                </a:solidFill>
                <a:latin typeface="Bookman Old Style" pitchFamily="18" charset="0"/>
              </a:rPr>
              <a:t>The Adventures of Huckleberry Finn</a:t>
            </a:r>
            <a:r>
              <a:rPr lang="en-US" sz="4000" b="1" dirty="0" smtClean="0">
                <a:solidFill>
                  <a:schemeClr val="bg2">
                    <a:lumMod val="10000"/>
                  </a:schemeClr>
                </a:solidFill>
                <a:latin typeface="Bookman Old Style" pitchFamily="18" charset="0"/>
              </a:rPr>
              <a:t>’ has been made into a movie in different countries.</a:t>
            </a:r>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857620"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More than 20 screen versions of the book have been shot not only in America but in Europe, Russia and Japan. There are feature films, musicals, cartoons.</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carroll 1.jpg"/>
          <p:cNvPicPr>
            <a:picLocks noChangeAspect="1"/>
          </p:cNvPicPr>
          <p:nvPr/>
        </p:nvPicPr>
        <p:blipFill>
          <a:blip r:embed="rId2">
            <a:lum/>
          </a:blip>
          <a:srcRect r="-1696" b="36842"/>
          <a:stretch>
            <a:fillRect/>
          </a:stretch>
        </p:blipFill>
        <p:spPr>
          <a:xfrm>
            <a:off x="2536017" y="1857364"/>
            <a:ext cx="4071966" cy="4071966"/>
          </a:xfrm>
          <a:prstGeom prst="rect">
            <a:avLst/>
          </a:prstGeom>
        </p:spPr>
      </p:pic>
      <p:pic>
        <p:nvPicPr>
          <p:cNvPr id="4" name="Рисунок 3" descr="08-400w.png"/>
          <p:cNvPicPr>
            <a:picLocks noChangeAspect="1"/>
          </p:cNvPicPr>
          <p:nvPr/>
        </p:nvPicPr>
        <p:blipFill>
          <a:blip r:embed="rId3">
            <a:lum bright="40000" contrast="40000"/>
          </a:blip>
          <a:stretch>
            <a:fillRect/>
          </a:stretch>
        </p:blipFill>
        <p:spPr>
          <a:xfrm>
            <a:off x="2476492" y="1714488"/>
            <a:ext cx="4191016" cy="4357718"/>
          </a:xfrm>
          <a:prstGeom prst="rect">
            <a:avLst/>
          </a:prstGeom>
        </p:spPr>
      </p:pic>
      <p:sp>
        <p:nvSpPr>
          <p:cNvPr id="5" name="Заголовок 4"/>
          <p:cNvSpPr txBox="1">
            <a:spLocks/>
          </p:cNvSpPr>
          <p:nvPr/>
        </p:nvSpPr>
        <p:spPr>
          <a:xfrm>
            <a:off x="500034" y="500042"/>
            <a:ext cx="8215370" cy="12144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C00000"/>
                </a:solidFill>
                <a:effectLst/>
                <a:uLnTx/>
                <a:uFillTx/>
                <a:latin typeface="Bookman Old Style" pitchFamily="18" charset="0"/>
                <a:ea typeface="+mj-ea"/>
                <a:cs typeface="+mj-cs"/>
              </a:rPr>
              <a:t>LEWIS</a:t>
            </a:r>
            <a:r>
              <a:rPr kumimoji="0" lang="en-US" sz="4400" b="1" i="0" u="none" strike="noStrike" kern="1200" cap="none" spc="0" normalizeH="0" noProof="0" dirty="0" smtClean="0">
                <a:ln>
                  <a:noFill/>
                </a:ln>
                <a:solidFill>
                  <a:srgbClr val="C00000"/>
                </a:solidFill>
                <a:effectLst/>
                <a:uLnTx/>
                <a:uFillTx/>
                <a:latin typeface="Bookman Old Style" pitchFamily="18" charset="0"/>
                <a:ea typeface="+mj-ea"/>
                <a:cs typeface="+mj-cs"/>
              </a:rPr>
              <a:t> CARROLL</a:t>
            </a:r>
            <a:endParaRPr kumimoji="0" lang="ru-RU" sz="4400" b="1" i="0" u="none" strike="noStrike" kern="1200" cap="none" spc="0" normalizeH="0" baseline="0" noProof="0" dirty="0">
              <a:ln>
                <a:noFill/>
              </a:ln>
              <a:solidFill>
                <a:srgbClr val="C00000"/>
              </a:solidFill>
              <a:effectLst/>
              <a:uLnTx/>
              <a:uFillTx/>
              <a:latin typeface="Bookman Old Style"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Charles Dodgson was a brother of the famous English writer Lewis Carroll.</a:t>
            </a:r>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857620"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fontScale="92500" lnSpcReduction="10000"/>
          </a:bodyPr>
          <a:lstStyle/>
          <a:p>
            <a:pPr algn="just">
              <a:buNone/>
            </a:pPr>
            <a:r>
              <a:rPr lang="en-US" sz="4000" b="1" dirty="0" smtClean="0">
                <a:solidFill>
                  <a:schemeClr val="bg2">
                    <a:lumMod val="10000"/>
                  </a:schemeClr>
                </a:solidFill>
                <a:latin typeface="Bookman Old Style" pitchFamily="18" charset="0"/>
              </a:rPr>
              <a:t>	Lewis Carroll was the pen-name of Charles Dodgson, an English writer and the author of two of the best loved children's books in English Literature – </a:t>
            </a:r>
            <a:r>
              <a:rPr lang="en-US" sz="4000" b="1" i="1" dirty="0" smtClean="0">
                <a:solidFill>
                  <a:schemeClr val="bg2">
                    <a:lumMod val="10000"/>
                  </a:schemeClr>
                </a:solidFill>
                <a:latin typeface="Bookman Old Style" pitchFamily="18" charset="0"/>
              </a:rPr>
              <a:t>'Alice's Adventures in Wonderland</a:t>
            </a:r>
            <a:r>
              <a:rPr lang="en-US" sz="4000" b="1" dirty="0" smtClean="0">
                <a:solidFill>
                  <a:schemeClr val="bg2">
                    <a:lumMod val="10000"/>
                  </a:schemeClr>
                </a:solidFill>
                <a:latin typeface="Bookman Old Style" pitchFamily="18" charset="0"/>
              </a:rPr>
              <a:t>' and </a:t>
            </a:r>
            <a:r>
              <a:rPr lang="en-US" sz="4000" b="1" i="1" dirty="0" smtClean="0">
                <a:solidFill>
                  <a:schemeClr val="bg2">
                    <a:lumMod val="10000"/>
                  </a:schemeClr>
                </a:solidFill>
                <a:latin typeface="Bookman Old Style" pitchFamily="18" charset="0"/>
              </a:rPr>
              <a:t>'Through the Looking Glass'</a:t>
            </a:r>
            <a:r>
              <a:rPr lang="en-US" sz="4000" b="1" dirty="0" smtClean="0">
                <a:solidFill>
                  <a:schemeClr val="bg2">
                    <a:lumMod val="10000"/>
                  </a:schemeClr>
                </a:solidFill>
                <a:latin typeface="Bookman Old Style" pitchFamily="18" charset="0"/>
              </a:rPr>
              <a:t>.</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Charles Dodgson was the oldest child in the family.</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His school teachers considered the young Kipling a capable student.</a:t>
            </a:r>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4143372" y="321468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His family was large; his parents had 11 children, 4 boys and 7 girls.</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Charles Dodgson was a good mathematician.</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857620"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Apart from being a creative writer, he was also a Mathematics Don (professor) at Oxford and a well-known logician. </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Charles Dodgson had different hobbies.</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857620"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He was interested in photography and music. He sang very well, played chess and enjoyed creating and solving puzzles.</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Charles Dodgson enjoyed his years in the boarding schools very much.</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Later in life, he remembered his boarding school experience without any warm feelings. </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Charles Dodgson invented fantastic stories for his friend’s daughters.</a:t>
            </a:r>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Charles often entertained the girls by telling them stories about imaginary worlds with fantastic creatures.</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Charles Dodgson’s children enjoyed reading his books about Alice.</a:t>
            </a:r>
          </a:p>
          <a:p>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4071934" y="321468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4071934" y="321468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It is not stated in the text if he had any children or not.</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Charles Dodgson travelled a lot around the world.</a:t>
            </a:r>
            <a:endParaRPr lang="ru-RU" dirty="0"/>
          </a:p>
        </p:txBody>
      </p:sp>
      <p:pic>
        <p:nvPicPr>
          <p:cNvPr id="8" name="Рисунок 7" descr="ibooks-icon.png"/>
          <p:cNvPicPr>
            <a:picLocks noChangeAspect="1"/>
          </p:cNvPicPr>
          <p:nvPr/>
        </p:nvPicPr>
        <p:blipFill>
          <a:blip r:embed="rId2"/>
          <a:stretch>
            <a:fillRect/>
          </a:stretch>
        </p:blipFill>
        <p:spPr>
          <a:xfrm>
            <a:off x="500034" y="4000504"/>
            <a:ext cx="2071702" cy="2071702"/>
          </a:xfrm>
          <a:prstGeom prst="rect">
            <a:avLst/>
          </a:prstGeom>
        </p:spPr>
      </p:pic>
      <p:pic>
        <p:nvPicPr>
          <p:cNvPr id="9" name="Рисунок 8" descr="ibooks-icon.png"/>
          <p:cNvPicPr>
            <a:picLocks noChangeAspect="1"/>
          </p:cNvPicPr>
          <p:nvPr/>
        </p:nvPicPr>
        <p:blipFill>
          <a:blip r:embed="rId2"/>
          <a:stretch>
            <a:fillRect/>
          </a:stretch>
        </p:blipFill>
        <p:spPr>
          <a:xfrm>
            <a:off x="3536149" y="4000504"/>
            <a:ext cx="2071702" cy="2071702"/>
          </a:xfrm>
          <a:prstGeom prst="rect">
            <a:avLst/>
          </a:prstGeom>
        </p:spPr>
      </p:pic>
      <p:pic>
        <p:nvPicPr>
          <p:cNvPr id="10" name="Рисунок 9" descr="ibooks-icon.png"/>
          <p:cNvPicPr>
            <a:picLocks noChangeAspect="1"/>
          </p:cNvPicPr>
          <p:nvPr/>
        </p:nvPicPr>
        <p:blipFill>
          <a:blip r:embed="rId2"/>
          <a:stretch>
            <a:fillRect/>
          </a:stretch>
        </p:blipFill>
        <p:spPr>
          <a:xfrm>
            <a:off x="6572264" y="4000504"/>
            <a:ext cx="2071702" cy="2071702"/>
          </a:xfrm>
          <a:prstGeom prst="rect">
            <a:avLst/>
          </a:prstGeom>
        </p:spPr>
      </p:pic>
      <p:sp>
        <p:nvSpPr>
          <p:cNvPr id="11" name="Прямоугольник 10"/>
          <p:cNvSpPr/>
          <p:nvPr/>
        </p:nvSpPr>
        <p:spPr>
          <a:xfrm>
            <a:off x="857224" y="4643446"/>
            <a:ext cx="1415772"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True</a:t>
            </a:r>
            <a:endParaRPr lang="ru-RU" sz="4000" b="1" dirty="0">
              <a:solidFill>
                <a:schemeClr val="bg2">
                  <a:lumMod val="10000"/>
                </a:schemeClr>
              </a:solidFill>
              <a:latin typeface="Bookman Old Style" pitchFamily="18" charset="0"/>
            </a:endParaRPr>
          </a:p>
        </p:txBody>
      </p:sp>
      <p:sp>
        <p:nvSpPr>
          <p:cNvPr id="12" name="Прямоугольник 11"/>
          <p:cNvSpPr/>
          <p:nvPr/>
        </p:nvSpPr>
        <p:spPr>
          <a:xfrm>
            <a:off x="3786182" y="4643446"/>
            <a:ext cx="1571263"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4" action="ppaction://hlinksldjump"/>
              </a:rPr>
              <a:t>False</a:t>
            </a:r>
            <a:endParaRPr lang="ru-RU" sz="4000" b="1" dirty="0">
              <a:solidFill>
                <a:schemeClr val="bg2">
                  <a:lumMod val="10000"/>
                </a:schemeClr>
              </a:solidFill>
              <a:latin typeface="Bookman Old Style" pitchFamily="18" charset="0"/>
            </a:endParaRPr>
          </a:p>
        </p:txBody>
      </p:sp>
      <p:sp>
        <p:nvSpPr>
          <p:cNvPr id="13" name="Прямоугольник 12"/>
          <p:cNvSpPr/>
          <p:nvPr/>
        </p:nvSpPr>
        <p:spPr>
          <a:xfrm>
            <a:off x="7143768" y="4643446"/>
            <a:ext cx="902811"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NS</a:t>
            </a:r>
            <a:endParaRPr lang="ru-RU" sz="4000" b="1" dirty="0">
              <a:solidFill>
                <a:schemeClr val="bg2">
                  <a:lumMod val="1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1143000"/>
          </a:xfrm>
        </p:spPr>
        <p:txBody>
          <a:bodyPr>
            <a:normAutofit fontScale="90000"/>
          </a:bodyPr>
          <a:lstStyle/>
          <a:p>
            <a:r>
              <a:rPr lang="en-US" b="1" dirty="0" smtClean="0">
                <a:solidFill>
                  <a:schemeClr val="bg2">
                    <a:lumMod val="10000"/>
                  </a:schemeClr>
                </a:solidFill>
                <a:latin typeface="Bookman Old Style" pitchFamily="18" charset="0"/>
              </a:rPr>
              <a:t>Sorry!</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Wrong answer!</a:t>
            </a:r>
            <a:br>
              <a:rPr lang="en-US" b="1" dirty="0" smtClean="0">
                <a:solidFill>
                  <a:schemeClr val="bg2">
                    <a:lumMod val="10000"/>
                  </a:schemeClr>
                </a:solidFill>
                <a:latin typeface="Bookman Old Style" pitchFamily="18" charset="0"/>
              </a:rPr>
            </a:br>
            <a:r>
              <a:rPr lang="en-US" b="1" dirty="0" smtClean="0">
                <a:solidFill>
                  <a:schemeClr val="bg2">
                    <a:lumMod val="10000"/>
                  </a:schemeClr>
                </a:solidFill>
                <a:latin typeface="Bookman Old Style" pitchFamily="18" charset="0"/>
              </a:rPr>
              <a:t>Read the text again!</a:t>
            </a:r>
            <a:endParaRPr lang="ru-RU" b="1" dirty="0">
              <a:solidFill>
                <a:schemeClr val="bg2">
                  <a:lumMod val="10000"/>
                </a:schemeClr>
              </a:solidFill>
              <a:latin typeface="Bookman Old Style" pitchFamily="18" charset="0"/>
            </a:endParaRPr>
          </a:p>
        </p:txBody>
      </p:sp>
      <p:pic>
        <p:nvPicPr>
          <p:cNvPr id="7" name="Рисунок 6" descr="ibooks-icon.png">
            <a:hlinkClick r:id="rId2" action="ppaction://hlinksldjump"/>
          </p:cNvPr>
          <p:cNvPicPr>
            <a:picLocks noChangeAspect="1"/>
          </p:cNvPicPr>
          <p:nvPr/>
        </p:nvPicPr>
        <p:blipFill>
          <a:blip r:embed="rId3" cstate="print"/>
          <a:stretch>
            <a:fillRect/>
          </a:stretch>
        </p:blipFill>
        <p:spPr>
          <a:xfrm>
            <a:off x="3286116" y="3786190"/>
            <a:ext cx="2571768" cy="2571768"/>
          </a:xfrm>
          <a:prstGeom prst="rect">
            <a:avLst/>
          </a:prstGeom>
        </p:spPr>
      </p:pic>
      <p:sp>
        <p:nvSpPr>
          <p:cNvPr id="4" name="Стрелка вниз 3"/>
          <p:cNvSpPr/>
          <p:nvPr/>
        </p:nvSpPr>
        <p:spPr>
          <a:xfrm>
            <a:off x="3625447" y="2428868"/>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500430" y="2643182"/>
            <a:ext cx="2071702" cy="2071702"/>
          </a:xfrm>
          <a:prstGeom prst="rect">
            <a:avLst/>
          </a:prstGeom>
        </p:spPr>
      </p:pic>
      <p:sp>
        <p:nvSpPr>
          <p:cNvPr id="5" name="Прямоугольник 4"/>
          <p:cNvSpPr/>
          <p:nvPr/>
        </p:nvSpPr>
        <p:spPr>
          <a:xfrm>
            <a:off x="3786182" y="3214686"/>
            <a:ext cx="1571264" cy="707886"/>
          </a:xfrm>
          <a:prstGeom prst="rect">
            <a:avLst/>
          </a:prstGeom>
          <a:noFill/>
        </p:spPr>
        <p:txBody>
          <a:bodyPr wrap="none" lIns="91440" tIns="45720" rIns="91440" bIns="45720">
            <a:spAutoFit/>
          </a:bodyPr>
          <a:lstStyle/>
          <a:p>
            <a:pPr algn="ctr"/>
            <a:r>
              <a:rPr lang="en-US" sz="4000" b="1" dirty="0" smtClean="0">
                <a:solidFill>
                  <a:schemeClr val="bg2">
                    <a:lumMod val="10000"/>
                  </a:schemeClr>
                </a:solidFill>
                <a:latin typeface="Bookman Old Style" pitchFamily="18" charset="0"/>
                <a:hlinkClick r:id="rId3" action="ppaction://hlinksldjump"/>
              </a:rPr>
              <a:t>False</a:t>
            </a:r>
            <a:endParaRPr lang="ru-RU" sz="4000" b="1" dirty="0">
              <a:solidFill>
                <a:schemeClr val="bg2">
                  <a:lumMod val="10000"/>
                </a:schemeClr>
              </a:solidFill>
              <a:latin typeface="Bookman Old Style" pitchFamily="18" charset="0"/>
            </a:endParaRPr>
          </a:p>
        </p:txBody>
      </p:sp>
      <p:sp>
        <p:nvSpPr>
          <p:cNvPr id="7" name="Содержимое 6"/>
          <p:cNvSpPr>
            <a:spLocks noGrp="1"/>
          </p:cNvSpPr>
          <p:nvPr>
            <p:ph idx="1"/>
          </p:nvPr>
        </p:nvSpPr>
        <p:spPr>
          <a:xfrm>
            <a:off x="464315" y="285729"/>
            <a:ext cx="8215370" cy="2000264"/>
          </a:xfrm>
        </p:spPr>
        <p:txBody>
          <a:bodyPr/>
          <a:lstStyle/>
          <a:p>
            <a:pPr algn="ctr">
              <a:buNone/>
            </a:pPr>
            <a:r>
              <a:rPr lang="en-US" sz="4000" b="1" dirty="0" smtClean="0">
                <a:solidFill>
                  <a:schemeClr val="bg2">
                    <a:lumMod val="10000"/>
                  </a:schemeClr>
                </a:solidFill>
                <a:latin typeface="Bookman Old Style" pitchFamily="18" charset="0"/>
              </a:rPr>
              <a:t>The right answer is </a:t>
            </a:r>
            <a:endParaRPr lang="ru-RU" sz="4000" b="1" dirty="0" smtClean="0">
              <a:solidFill>
                <a:schemeClr val="bg2">
                  <a:lumMod val="10000"/>
                </a:schemeClr>
              </a:solidFill>
              <a:latin typeface="Bookman Old Style" pitchFamily="18" charset="0"/>
            </a:endParaRPr>
          </a:p>
          <a:p>
            <a:endParaRPr lang="ru-RU" dirty="0"/>
          </a:p>
        </p:txBody>
      </p:sp>
      <p:sp>
        <p:nvSpPr>
          <p:cNvPr id="8" name="Стрелка вниз 7"/>
          <p:cNvSpPr/>
          <p:nvPr/>
        </p:nvSpPr>
        <p:spPr>
          <a:xfrm>
            <a:off x="3571868" y="1214422"/>
            <a:ext cx="1893107" cy="1071570"/>
          </a:xfrm>
          <a:prstGeom prst="downArrow">
            <a:avLst/>
          </a:prstGeom>
          <a:blipFill>
            <a:blip r:embed="rId4"/>
            <a:tile tx="0" ty="0" sx="100000" sy="100000" flip="none" algn="tl"/>
          </a:blip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a:p>
        </p:txBody>
      </p:sp>
      <p:sp>
        <p:nvSpPr>
          <p:cNvPr id="9" name="Содержимое 6"/>
          <p:cNvSpPr txBox="1">
            <a:spLocks/>
          </p:cNvSpPr>
          <p:nvPr/>
        </p:nvSpPr>
        <p:spPr>
          <a:xfrm>
            <a:off x="571472" y="5214950"/>
            <a:ext cx="8215370" cy="857256"/>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solidFill>
                  <a:schemeClr val="bg2">
                    <a:lumMod val="10000"/>
                  </a:schemeClr>
                </a:solidFill>
                <a:latin typeface="Bookman Old Style" pitchFamily="18" charset="0"/>
              </a:rPr>
              <a:t>because …</a:t>
            </a:r>
            <a:r>
              <a:rPr kumimoji="0" lang="en-US"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rPr>
              <a:t> </a:t>
            </a:r>
            <a:endParaRPr kumimoji="0" lang="ru-RU" sz="4000" b="1" i="0" u="none" strike="noStrike" kern="1200" cap="none" spc="0" normalizeH="0" baseline="0" noProof="0" dirty="0" smtClean="0">
              <a:ln>
                <a:noFill/>
              </a:ln>
              <a:solidFill>
                <a:schemeClr val="bg2">
                  <a:lumMod val="10000"/>
                </a:schemeClr>
              </a:solidFill>
              <a:effectLst/>
              <a:uLnTx/>
              <a:uFillTx/>
              <a:latin typeface="Bookman Old Style"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214283" y="285728"/>
            <a:ext cx="8643997" cy="4000528"/>
          </a:xfrm>
        </p:spPr>
        <p:txBody>
          <a:bodyPr>
            <a:normAutofit/>
          </a:bodyPr>
          <a:lstStyle/>
          <a:p>
            <a:pPr algn="just">
              <a:buNone/>
            </a:pPr>
            <a:r>
              <a:rPr lang="en-US" sz="4000" b="1" dirty="0" smtClean="0">
                <a:solidFill>
                  <a:schemeClr val="bg2">
                    <a:lumMod val="10000"/>
                  </a:schemeClr>
                </a:solidFill>
                <a:latin typeface="Bookman Old Style" pitchFamily="18" charset="0"/>
              </a:rPr>
              <a:t>	 Charles Dodgson himself didn’t like being away from home. The only occasion on which (as far as it is known) he went abroad was a trip to Russia in 1867.</a:t>
            </a: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en-US" sz="4000" b="1" dirty="0" smtClean="0">
              <a:solidFill>
                <a:schemeClr val="bg2">
                  <a:lumMod val="10000"/>
                </a:schemeClr>
              </a:solidFill>
              <a:latin typeface="Bookman Old Style" pitchFamily="18" charset="0"/>
            </a:endParaRPr>
          </a:p>
          <a:p>
            <a:pPr algn="just">
              <a:buNone/>
            </a:pPr>
            <a:endParaRPr lang="ru-RU" dirty="0"/>
          </a:p>
        </p:txBody>
      </p:sp>
      <p:pic>
        <p:nvPicPr>
          <p:cNvPr id="9" name="Рисунок 8" descr="ibooks-icon.png">
            <a:hlinkClick r:id="rId2" action="ppaction://hlinksldjump"/>
          </p:cNvPr>
          <p:cNvPicPr>
            <a:picLocks noChangeAspect="1"/>
          </p:cNvPicPr>
          <p:nvPr/>
        </p:nvPicPr>
        <p:blipFill>
          <a:blip r:embed="rId3"/>
          <a:stretch>
            <a:fillRect/>
          </a:stretch>
        </p:blipFill>
        <p:spPr>
          <a:xfrm>
            <a:off x="3536149" y="4000504"/>
            <a:ext cx="2071702" cy="2071702"/>
          </a:xfrm>
          <a:prstGeom prst="rect">
            <a:avLst/>
          </a:prstGeom>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books-icon.png"/>
          <p:cNvPicPr>
            <a:picLocks noChangeAspect="1"/>
          </p:cNvPicPr>
          <p:nvPr/>
        </p:nvPicPr>
        <p:blipFill>
          <a:blip r:embed="rId2"/>
          <a:stretch>
            <a:fillRect/>
          </a:stretch>
        </p:blipFill>
        <p:spPr>
          <a:xfrm>
            <a:off x="3143240" y="3143248"/>
            <a:ext cx="2857520" cy="2857520"/>
          </a:xfrm>
          <a:prstGeom prst="rect">
            <a:avLst/>
          </a:prstGeom>
        </p:spPr>
      </p:pic>
      <p:sp>
        <p:nvSpPr>
          <p:cNvPr id="7" name="Содержимое 6"/>
          <p:cNvSpPr>
            <a:spLocks noGrp="1"/>
          </p:cNvSpPr>
          <p:nvPr>
            <p:ph idx="1"/>
          </p:nvPr>
        </p:nvSpPr>
        <p:spPr>
          <a:xfrm>
            <a:off x="464315" y="642918"/>
            <a:ext cx="8215370" cy="2000264"/>
          </a:xfrm>
        </p:spPr>
        <p:txBody>
          <a:bodyPr>
            <a:normAutofit fontScale="92500"/>
          </a:bodyPr>
          <a:lstStyle/>
          <a:p>
            <a:pPr algn="ctr">
              <a:buNone/>
            </a:pPr>
            <a:r>
              <a:rPr lang="en-US" sz="9600" b="1" dirty="0" smtClean="0">
                <a:solidFill>
                  <a:schemeClr val="bg2">
                    <a:lumMod val="10000"/>
                  </a:schemeClr>
                </a:solidFill>
                <a:latin typeface="Bookman Old Style" pitchFamily="18" charset="0"/>
              </a:rPr>
              <a:t>THANK YOU! </a:t>
            </a:r>
            <a:endParaRPr lang="ru-RU" sz="9600" b="1" dirty="0" smtClean="0">
              <a:solidFill>
                <a:schemeClr val="bg2">
                  <a:lumMod val="10000"/>
                </a:schemeClr>
              </a:solidFill>
              <a:latin typeface="Bookman Old Style" pitchFamily="18" charset="0"/>
            </a:endParaRPr>
          </a:p>
          <a:p>
            <a:endParaRPr lang="ru-RU" dirty="0"/>
          </a:p>
        </p:txBody>
      </p:sp>
      <p:sp>
        <p:nvSpPr>
          <p:cNvPr id="5" name="Rectangle 1"/>
          <p:cNvSpPr>
            <a:spLocks noChangeArrowheads="1"/>
          </p:cNvSpPr>
          <p:nvPr/>
        </p:nvSpPr>
        <p:spPr bwMode="auto">
          <a:xfrm>
            <a:off x="7000892" y="0"/>
            <a:ext cx="2143108" cy="661623"/>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Тетерина</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Ольга</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Афанасьевна</a:t>
            </a:r>
            <a:endParaRPr kumimoji="0" lang="ru-RU"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104-199-441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atin typeface="Bookman Old Style" pitchFamily="18" charset="0"/>
              </a:rPr>
              <a:t>Credits</a:t>
            </a:r>
            <a:endParaRPr lang="ru-RU" b="1" dirty="0">
              <a:latin typeface="Bookman Old Style" pitchFamily="18" charset="0"/>
            </a:endParaRPr>
          </a:p>
        </p:txBody>
      </p:sp>
      <p:sp>
        <p:nvSpPr>
          <p:cNvPr id="5" name="Содержимое 4"/>
          <p:cNvSpPr>
            <a:spLocks noGrp="1"/>
          </p:cNvSpPr>
          <p:nvPr>
            <p:ph idx="1"/>
          </p:nvPr>
        </p:nvSpPr>
        <p:spPr>
          <a:xfrm>
            <a:off x="428596" y="3071810"/>
            <a:ext cx="8429684" cy="3454393"/>
          </a:xfrm>
        </p:spPr>
        <p:txBody>
          <a:bodyPr>
            <a:normAutofit fontScale="47500" lnSpcReduction="20000"/>
          </a:bodyPr>
          <a:lstStyle/>
          <a:p>
            <a:pPr algn="ctr">
              <a:buNone/>
            </a:pPr>
            <a:r>
              <a:rPr lang="ru-RU" b="1" dirty="0" smtClean="0"/>
              <a:t>Использованные информационные источники</a:t>
            </a:r>
            <a:endParaRPr lang="ru-RU" dirty="0" smtClean="0"/>
          </a:p>
          <a:p>
            <a:pPr>
              <a:buNone/>
            </a:pPr>
            <a:r>
              <a:rPr lang="ru-RU" dirty="0" smtClean="0"/>
              <a:t> </a:t>
            </a:r>
          </a:p>
          <a:p>
            <a:pPr marL="514350" lvl="0" indent="-514350">
              <a:buFont typeface="+mj-lt"/>
              <a:buAutoNum type="arabicPeriod"/>
            </a:pPr>
            <a:r>
              <a:rPr lang="ru-RU" dirty="0" smtClean="0"/>
              <a:t>«Федеральный институт педагогических измерений» (</a:t>
            </a:r>
            <a:r>
              <a:rPr lang="en-US" u="sng" dirty="0" smtClean="0">
                <a:hlinkClick r:id="rId2"/>
              </a:rPr>
              <a:t>http</a:t>
            </a:r>
            <a:r>
              <a:rPr lang="ru-RU" u="sng" dirty="0" smtClean="0">
                <a:hlinkClick r:id="rId2"/>
              </a:rPr>
              <a:t>://</a:t>
            </a:r>
            <a:r>
              <a:rPr lang="en-US" u="sng" dirty="0" err="1" smtClean="0">
                <a:hlinkClick r:id="rId2"/>
              </a:rPr>
              <a:t>fipi</a:t>
            </a:r>
            <a:r>
              <a:rPr lang="ru-RU" u="sng" dirty="0" smtClean="0">
                <a:hlinkClick r:id="rId2"/>
              </a:rPr>
              <a:t>.</a:t>
            </a:r>
            <a:r>
              <a:rPr lang="en-US" u="sng" dirty="0" err="1" smtClean="0">
                <a:hlinkClick r:id="rId2"/>
              </a:rPr>
              <a:t>ru</a:t>
            </a:r>
            <a:r>
              <a:rPr lang="ru-RU" u="sng" dirty="0" smtClean="0">
                <a:hlinkClick r:id="rId2"/>
              </a:rPr>
              <a:t>/</a:t>
            </a:r>
            <a:r>
              <a:rPr lang="ru-RU" dirty="0" smtClean="0"/>
              <a:t>) / Открытый банк заданий ОГЭ/ Чтение/ Стр.6/ Задание </a:t>
            </a:r>
            <a:r>
              <a:rPr lang="en-US" dirty="0" smtClean="0"/>
              <a:t>F</a:t>
            </a:r>
            <a:r>
              <a:rPr lang="ru-RU" dirty="0" smtClean="0"/>
              <a:t>2</a:t>
            </a:r>
            <a:r>
              <a:rPr lang="en-US" dirty="0" smtClean="0"/>
              <a:t>BA</a:t>
            </a:r>
            <a:r>
              <a:rPr lang="ru-RU" dirty="0" smtClean="0"/>
              <a:t>90 Текст «</a:t>
            </a:r>
            <a:r>
              <a:rPr lang="en-US" dirty="0" smtClean="0"/>
              <a:t>Rudyard Kipling</a:t>
            </a:r>
            <a:r>
              <a:rPr lang="ru-RU" dirty="0" smtClean="0"/>
              <a:t>»:      </a:t>
            </a:r>
            <a:r>
              <a:rPr lang="en-US" u="sng" dirty="0" smtClean="0">
                <a:hlinkClick r:id="rId3"/>
              </a:rPr>
              <a:t>http</a:t>
            </a:r>
            <a:r>
              <a:rPr lang="ru-RU" u="sng" dirty="0" smtClean="0">
                <a:hlinkClick r:id="rId3"/>
              </a:rPr>
              <a:t>://85.142.162.126/</a:t>
            </a:r>
            <a:r>
              <a:rPr lang="en-US" u="sng" dirty="0" err="1" smtClean="0">
                <a:hlinkClick r:id="rId3"/>
              </a:rPr>
              <a:t>os</a:t>
            </a:r>
            <a:r>
              <a:rPr lang="ru-RU" u="sng" dirty="0" smtClean="0">
                <a:hlinkClick r:id="rId3"/>
              </a:rPr>
              <a:t>/</a:t>
            </a:r>
            <a:r>
              <a:rPr lang="en-US" u="sng" dirty="0" err="1" smtClean="0">
                <a:hlinkClick r:id="rId3"/>
              </a:rPr>
              <a:t>xmodules</a:t>
            </a:r>
            <a:r>
              <a:rPr lang="ru-RU" u="sng" dirty="0" smtClean="0">
                <a:hlinkClick r:id="rId3"/>
              </a:rPr>
              <a:t>/</a:t>
            </a:r>
            <a:r>
              <a:rPr lang="en-US" u="sng" dirty="0" err="1" smtClean="0">
                <a:hlinkClick r:id="rId3"/>
              </a:rPr>
              <a:t>qprint</a:t>
            </a:r>
            <a:r>
              <a:rPr lang="ru-RU" u="sng" dirty="0" smtClean="0">
                <a:hlinkClick r:id="rId3"/>
              </a:rPr>
              <a:t>/</a:t>
            </a:r>
            <a:r>
              <a:rPr lang="en-US" u="sng" dirty="0" smtClean="0">
                <a:hlinkClick r:id="rId3"/>
              </a:rPr>
              <a:t>index</a:t>
            </a:r>
            <a:r>
              <a:rPr lang="ru-RU" u="sng" dirty="0" smtClean="0">
                <a:hlinkClick r:id="rId3"/>
              </a:rPr>
              <a:t>.</a:t>
            </a:r>
            <a:r>
              <a:rPr lang="en-US" u="sng" dirty="0" err="1" smtClean="0">
                <a:hlinkClick r:id="rId3"/>
              </a:rPr>
              <a:t>php</a:t>
            </a:r>
            <a:r>
              <a:rPr lang="ru-RU" u="sng" dirty="0" smtClean="0">
                <a:hlinkClick r:id="rId3"/>
              </a:rPr>
              <a:t>?</a:t>
            </a:r>
            <a:r>
              <a:rPr lang="en-US" u="sng" dirty="0" err="1" smtClean="0">
                <a:hlinkClick r:id="rId3"/>
              </a:rPr>
              <a:t>proj</a:t>
            </a:r>
            <a:r>
              <a:rPr lang="ru-RU" u="sng" dirty="0" smtClean="0">
                <a:hlinkClick r:id="rId3"/>
              </a:rPr>
              <a:t>_</a:t>
            </a:r>
            <a:r>
              <a:rPr lang="en-US" u="sng" dirty="0" err="1" smtClean="0">
                <a:hlinkClick r:id="rId3"/>
              </a:rPr>
              <a:t>guid</a:t>
            </a:r>
            <a:r>
              <a:rPr lang="ru-RU" u="sng" dirty="0" smtClean="0">
                <a:hlinkClick r:id="rId3"/>
              </a:rPr>
              <a:t>=8</a:t>
            </a:r>
            <a:r>
              <a:rPr lang="en-US" u="sng" dirty="0" smtClean="0">
                <a:hlinkClick r:id="rId3"/>
              </a:rPr>
              <a:t>BBD</a:t>
            </a:r>
            <a:r>
              <a:rPr lang="ru-RU" u="sng" dirty="0" smtClean="0">
                <a:hlinkClick r:id="rId3"/>
              </a:rPr>
              <a:t>5</a:t>
            </a:r>
            <a:r>
              <a:rPr lang="en-US" u="sng" dirty="0" smtClean="0">
                <a:hlinkClick r:id="rId3"/>
              </a:rPr>
              <a:t>C</a:t>
            </a:r>
            <a:r>
              <a:rPr lang="ru-RU" u="sng" dirty="0" smtClean="0">
                <a:hlinkClick r:id="rId3"/>
              </a:rPr>
              <a:t>99</a:t>
            </a:r>
            <a:r>
              <a:rPr lang="en-US" u="sng" dirty="0" smtClean="0">
                <a:hlinkClick r:id="rId3"/>
              </a:rPr>
              <a:t>F</a:t>
            </a:r>
            <a:r>
              <a:rPr lang="ru-RU" u="sng" dirty="0" smtClean="0">
                <a:hlinkClick r:id="rId3"/>
              </a:rPr>
              <a:t>37898</a:t>
            </a:r>
            <a:r>
              <a:rPr lang="en-US" u="sng" dirty="0" smtClean="0">
                <a:hlinkClick r:id="rId3"/>
              </a:rPr>
              <a:t>B</a:t>
            </a:r>
            <a:r>
              <a:rPr lang="ru-RU" u="sng" dirty="0" smtClean="0">
                <a:hlinkClick r:id="rId3"/>
              </a:rPr>
              <a:t>6402964</a:t>
            </a:r>
            <a:r>
              <a:rPr lang="en-US" u="sng" dirty="0" smtClean="0">
                <a:hlinkClick r:id="rId3"/>
              </a:rPr>
              <a:t>AB</a:t>
            </a:r>
            <a:r>
              <a:rPr lang="ru-RU" u="sng" dirty="0" smtClean="0">
                <a:hlinkClick r:id="rId3"/>
              </a:rPr>
              <a:t>11955663&amp;</a:t>
            </a:r>
            <a:r>
              <a:rPr lang="en-US" u="sng" dirty="0" smtClean="0">
                <a:hlinkClick r:id="rId3"/>
              </a:rPr>
              <a:t>theme</a:t>
            </a:r>
            <a:r>
              <a:rPr lang="ru-RU" u="sng" dirty="0" smtClean="0">
                <a:hlinkClick r:id="rId3"/>
              </a:rPr>
              <a:t>_</a:t>
            </a:r>
            <a:r>
              <a:rPr lang="en-US" u="sng" dirty="0" err="1" smtClean="0">
                <a:hlinkClick r:id="rId3"/>
              </a:rPr>
              <a:t>guid</a:t>
            </a:r>
            <a:r>
              <a:rPr lang="ru-RU" u="sng" dirty="0" smtClean="0">
                <a:hlinkClick r:id="rId3"/>
              </a:rPr>
              <a:t>=</a:t>
            </a:r>
            <a:r>
              <a:rPr lang="en-US" u="sng" dirty="0" smtClean="0">
                <a:hlinkClick r:id="rId3"/>
              </a:rPr>
              <a:t>E</a:t>
            </a:r>
            <a:r>
              <a:rPr lang="ru-RU" u="sng" dirty="0" smtClean="0">
                <a:hlinkClick r:id="rId3"/>
              </a:rPr>
              <a:t>96</a:t>
            </a:r>
            <a:r>
              <a:rPr lang="en-US" u="sng" dirty="0" smtClean="0">
                <a:hlinkClick r:id="rId3"/>
              </a:rPr>
              <a:t>F</a:t>
            </a:r>
            <a:r>
              <a:rPr lang="ru-RU" u="sng" dirty="0" smtClean="0">
                <a:hlinkClick r:id="rId3"/>
              </a:rPr>
              <a:t>93</a:t>
            </a:r>
            <a:r>
              <a:rPr lang="en-US" u="sng" dirty="0" smtClean="0">
                <a:hlinkClick r:id="rId3"/>
              </a:rPr>
              <a:t>EEDE</a:t>
            </a:r>
            <a:r>
              <a:rPr lang="ru-RU" u="sng" dirty="0" smtClean="0">
                <a:hlinkClick r:id="rId3"/>
              </a:rPr>
              <a:t>6</a:t>
            </a:r>
            <a:r>
              <a:rPr lang="en-US" u="sng" dirty="0" smtClean="0">
                <a:hlinkClick r:id="rId3"/>
              </a:rPr>
              <a:t>CA</a:t>
            </a:r>
            <a:r>
              <a:rPr lang="ru-RU" u="sng" dirty="0" smtClean="0">
                <a:hlinkClick r:id="rId3"/>
              </a:rPr>
              <a:t>8634</a:t>
            </a:r>
            <a:r>
              <a:rPr lang="en-US" u="sng" dirty="0" smtClean="0">
                <a:hlinkClick r:id="rId3"/>
              </a:rPr>
              <a:t>B</a:t>
            </a:r>
            <a:r>
              <a:rPr lang="ru-RU" u="sng" dirty="0" smtClean="0">
                <a:hlinkClick r:id="rId3"/>
              </a:rPr>
              <a:t>72</a:t>
            </a:r>
            <a:r>
              <a:rPr lang="en-US" u="sng" dirty="0" smtClean="0">
                <a:hlinkClick r:id="rId3"/>
              </a:rPr>
              <a:t>F</a:t>
            </a:r>
            <a:r>
              <a:rPr lang="ru-RU" u="sng" dirty="0" smtClean="0">
                <a:hlinkClick r:id="rId3"/>
              </a:rPr>
              <a:t>9611</a:t>
            </a:r>
            <a:r>
              <a:rPr lang="en-US" u="sng" dirty="0" smtClean="0">
                <a:hlinkClick r:id="rId3"/>
              </a:rPr>
              <a:t>B</a:t>
            </a:r>
            <a:r>
              <a:rPr lang="ru-RU" u="sng" dirty="0" smtClean="0">
                <a:hlinkClick r:id="rId3"/>
              </a:rPr>
              <a:t>0</a:t>
            </a:r>
            <a:r>
              <a:rPr lang="en-US" u="sng" dirty="0" smtClean="0">
                <a:hlinkClick r:id="rId3"/>
              </a:rPr>
              <a:t>CA</a:t>
            </a:r>
            <a:r>
              <a:rPr lang="ru-RU" u="sng" dirty="0" smtClean="0">
                <a:hlinkClick r:id="rId3"/>
              </a:rPr>
              <a:t>56</a:t>
            </a:r>
            <a:r>
              <a:rPr lang="en-US" u="sng" dirty="0" smtClean="0">
                <a:hlinkClick r:id="rId3"/>
              </a:rPr>
              <a:t>D</a:t>
            </a:r>
            <a:r>
              <a:rPr lang="ru-RU" u="sng" dirty="0" smtClean="0">
                <a:hlinkClick r:id="rId3"/>
              </a:rPr>
              <a:t>&amp;</a:t>
            </a:r>
            <a:r>
              <a:rPr lang="en-US" u="sng" dirty="0" err="1" smtClean="0">
                <a:hlinkClick r:id="rId3"/>
              </a:rPr>
              <a:t>groupno</a:t>
            </a:r>
            <a:r>
              <a:rPr lang="ru-RU" u="sng" dirty="0" smtClean="0">
                <a:hlinkClick r:id="rId3"/>
              </a:rPr>
              <a:t>=4&amp;</a:t>
            </a:r>
            <a:r>
              <a:rPr lang="en-US" u="sng" dirty="0" err="1" smtClean="0">
                <a:hlinkClick r:id="rId3"/>
              </a:rPr>
              <a:t>groupno</a:t>
            </a:r>
            <a:r>
              <a:rPr lang="ru-RU" u="sng" dirty="0" smtClean="0">
                <a:hlinkClick r:id="rId3"/>
              </a:rPr>
              <a:t>=5</a:t>
            </a:r>
            <a:r>
              <a:rPr lang="ru-RU" dirty="0" smtClean="0"/>
              <a:t> </a:t>
            </a:r>
          </a:p>
          <a:p>
            <a:pPr marL="514350" lvl="0" indent="-514350">
              <a:buFont typeface="+mj-lt"/>
              <a:buAutoNum type="arabicPeriod"/>
            </a:pPr>
            <a:r>
              <a:rPr lang="ru-RU" dirty="0" smtClean="0"/>
              <a:t>«Федеральный институт педагогических измерений» (</a:t>
            </a:r>
            <a:r>
              <a:rPr lang="en-US" u="sng" dirty="0" smtClean="0">
                <a:hlinkClick r:id="rId2"/>
              </a:rPr>
              <a:t>http</a:t>
            </a:r>
            <a:r>
              <a:rPr lang="ru-RU" u="sng" dirty="0" smtClean="0">
                <a:hlinkClick r:id="rId2"/>
              </a:rPr>
              <a:t>://</a:t>
            </a:r>
            <a:r>
              <a:rPr lang="en-US" u="sng" dirty="0" err="1" smtClean="0">
                <a:hlinkClick r:id="rId2"/>
              </a:rPr>
              <a:t>fipi</a:t>
            </a:r>
            <a:r>
              <a:rPr lang="ru-RU" u="sng" dirty="0" smtClean="0">
                <a:hlinkClick r:id="rId2"/>
              </a:rPr>
              <a:t>.</a:t>
            </a:r>
            <a:r>
              <a:rPr lang="en-US" u="sng" dirty="0" err="1" smtClean="0">
                <a:hlinkClick r:id="rId2"/>
              </a:rPr>
              <a:t>ru</a:t>
            </a:r>
            <a:r>
              <a:rPr lang="ru-RU" u="sng" dirty="0" smtClean="0">
                <a:hlinkClick r:id="rId2"/>
              </a:rPr>
              <a:t>/</a:t>
            </a:r>
            <a:r>
              <a:rPr lang="ru-RU" dirty="0" smtClean="0"/>
              <a:t>) / Открытый банк заданий ОГЭ/ Чтение/ Стр.3/ Задание 7019С7 Текст «</a:t>
            </a:r>
            <a:r>
              <a:rPr lang="en-US" dirty="0" smtClean="0"/>
              <a:t>Mark Twain</a:t>
            </a:r>
            <a:r>
              <a:rPr lang="ru-RU" dirty="0" smtClean="0"/>
              <a:t>»:</a:t>
            </a:r>
            <a:r>
              <a:rPr lang="en-US" dirty="0" smtClean="0"/>
              <a:t> </a:t>
            </a:r>
            <a:r>
              <a:rPr lang="en-US" u="sng" dirty="0" smtClean="0">
                <a:hlinkClick r:id="rId4"/>
              </a:rPr>
              <a:t>http</a:t>
            </a:r>
            <a:r>
              <a:rPr lang="ru-RU" u="sng" dirty="0" smtClean="0">
                <a:hlinkClick r:id="rId4"/>
              </a:rPr>
              <a:t>://85.142.162.126/</a:t>
            </a:r>
            <a:r>
              <a:rPr lang="en-US" u="sng" dirty="0" err="1" smtClean="0">
                <a:hlinkClick r:id="rId4"/>
              </a:rPr>
              <a:t>os</a:t>
            </a:r>
            <a:r>
              <a:rPr lang="ru-RU" u="sng" dirty="0" smtClean="0">
                <a:hlinkClick r:id="rId4"/>
              </a:rPr>
              <a:t>/</a:t>
            </a:r>
            <a:r>
              <a:rPr lang="en-US" u="sng" dirty="0" err="1" smtClean="0">
                <a:hlinkClick r:id="rId4"/>
              </a:rPr>
              <a:t>xmodules</a:t>
            </a:r>
            <a:r>
              <a:rPr lang="ru-RU" u="sng" dirty="0" smtClean="0">
                <a:hlinkClick r:id="rId4"/>
              </a:rPr>
              <a:t>/</a:t>
            </a:r>
            <a:r>
              <a:rPr lang="en-US" u="sng" dirty="0" err="1" smtClean="0">
                <a:hlinkClick r:id="rId4"/>
              </a:rPr>
              <a:t>qprint</a:t>
            </a:r>
            <a:r>
              <a:rPr lang="ru-RU" u="sng" dirty="0" smtClean="0">
                <a:hlinkClick r:id="rId4"/>
              </a:rPr>
              <a:t>/</a:t>
            </a:r>
            <a:r>
              <a:rPr lang="en-US" u="sng" dirty="0" smtClean="0">
                <a:hlinkClick r:id="rId4"/>
              </a:rPr>
              <a:t>index</a:t>
            </a:r>
            <a:r>
              <a:rPr lang="ru-RU" u="sng" dirty="0" smtClean="0">
                <a:hlinkClick r:id="rId4"/>
              </a:rPr>
              <a:t>.</a:t>
            </a:r>
            <a:r>
              <a:rPr lang="en-US" u="sng" dirty="0" err="1" smtClean="0">
                <a:hlinkClick r:id="rId4"/>
              </a:rPr>
              <a:t>php</a:t>
            </a:r>
            <a:r>
              <a:rPr lang="ru-RU" u="sng" dirty="0" smtClean="0">
                <a:hlinkClick r:id="rId4"/>
              </a:rPr>
              <a:t>?</a:t>
            </a:r>
            <a:r>
              <a:rPr lang="en-US" u="sng" dirty="0" err="1" smtClean="0">
                <a:hlinkClick r:id="rId4"/>
              </a:rPr>
              <a:t>proj</a:t>
            </a:r>
            <a:r>
              <a:rPr lang="ru-RU" u="sng" dirty="0" smtClean="0">
                <a:hlinkClick r:id="rId4"/>
              </a:rPr>
              <a:t>_</a:t>
            </a:r>
            <a:r>
              <a:rPr lang="en-US" u="sng" dirty="0" err="1" smtClean="0">
                <a:hlinkClick r:id="rId4"/>
              </a:rPr>
              <a:t>guid</a:t>
            </a:r>
            <a:r>
              <a:rPr lang="ru-RU" u="sng" dirty="0" smtClean="0">
                <a:hlinkClick r:id="rId4"/>
              </a:rPr>
              <a:t>=8</a:t>
            </a:r>
            <a:r>
              <a:rPr lang="en-US" u="sng" dirty="0" smtClean="0">
                <a:hlinkClick r:id="rId4"/>
              </a:rPr>
              <a:t>BBD</a:t>
            </a:r>
            <a:r>
              <a:rPr lang="ru-RU" u="sng" dirty="0" smtClean="0">
                <a:hlinkClick r:id="rId4"/>
              </a:rPr>
              <a:t>5</a:t>
            </a:r>
            <a:r>
              <a:rPr lang="en-US" u="sng" dirty="0" smtClean="0">
                <a:hlinkClick r:id="rId4"/>
              </a:rPr>
              <a:t>C</a:t>
            </a:r>
            <a:r>
              <a:rPr lang="ru-RU" u="sng" dirty="0" smtClean="0">
                <a:hlinkClick r:id="rId4"/>
              </a:rPr>
              <a:t>99</a:t>
            </a:r>
            <a:r>
              <a:rPr lang="en-US" u="sng" dirty="0" smtClean="0">
                <a:hlinkClick r:id="rId4"/>
              </a:rPr>
              <a:t>F</a:t>
            </a:r>
            <a:r>
              <a:rPr lang="ru-RU" u="sng" dirty="0" smtClean="0">
                <a:hlinkClick r:id="rId4"/>
              </a:rPr>
              <a:t>37898</a:t>
            </a:r>
            <a:r>
              <a:rPr lang="en-US" u="sng" dirty="0" smtClean="0">
                <a:hlinkClick r:id="rId4"/>
              </a:rPr>
              <a:t>B</a:t>
            </a:r>
            <a:r>
              <a:rPr lang="ru-RU" u="sng" dirty="0" smtClean="0">
                <a:hlinkClick r:id="rId4"/>
              </a:rPr>
              <a:t>6402964</a:t>
            </a:r>
            <a:r>
              <a:rPr lang="en-US" u="sng" dirty="0" smtClean="0">
                <a:hlinkClick r:id="rId4"/>
              </a:rPr>
              <a:t>AB</a:t>
            </a:r>
            <a:r>
              <a:rPr lang="ru-RU" u="sng" dirty="0" smtClean="0">
                <a:hlinkClick r:id="rId4"/>
              </a:rPr>
              <a:t>11955663&amp;</a:t>
            </a:r>
            <a:r>
              <a:rPr lang="en-US" u="sng" dirty="0" smtClean="0">
                <a:hlinkClick r:id="rId4"/>
              </a:rPr>
              <a:t>theme</a:t>
            </a:r>
            <a:r>
              <a:rPr lang="ru-RU" u="sng" dirty="0" smtClean="0">
                <a:hlinkClick r:id="rId4"/>
              </a:rPr>
              <a:t>_</a:t>
            </a:r>
            <a:r>
              <a:rPr lang="en-US" u="sng" dirty="0" err="1" smtClean="0">
                <a:hlinkClick r:id="rId4"/>
              </a:rPr>
              <a:t>guid</a:t>
            </a:r>
            <a:r>
              <a:rPr lang="ru-RU" u="sng" dirty="0" smtClean="0">
                <a:hlinkClick r:id="rId4"/>
              </a:rPr>
              <a:t>=</a:t>
            </a:r>
            <a:r>
              <a:rPr lang="en-US" u="sng" dirty="0" smtClean="0">
                <a:hlinkClick r:id="rId4"/>
              </a:rPr>
              <a:t>E</a:t>
            </a:r>
            <a:r>
              <a:rPr lang="ru-RU" u="sng" dirty="0" smtClean="0">
                <a:hlinkClick r:id="rId4"/>
              </a:rPr>
              <a:t>96</a:t>
            </a:r>
            <a:r>
              <a:rPr lang="en-US" u="sng" dirty="0" smtClean="0">
                <a:hlinkClick r:id="rId4"/>
              </a:rPr>
              <a:t>F</a:t>
            </a:r>
            <a:r>
              <a:rPr lang="ru-RU" u="sng" dirty="0" smtClean="0">
                <a:hlinkClick r:id="rId4"/>
              </a:rPr>
              <a:t>93</a:t>
            </a:r>
            <a:r>
              <a:rPr lang="en-US" u="sng" dirty="0" smtClean="0">
                <a:hlinkClick r:id="rId4"/>
              </a:rPr>
              <a:t>EEDE</a:t>
            </a:r>
            <a:r>
              <a:rPr lang="ru-RU" u="sng" dirty="0" smtClean="0">
                <a:hlinkClick r:id="rId4"/>
              </a:rPr>
              <a:t>6</a:t>
            </a:r>
            <a:r>
              <a:rPr lang="en-US" u="sng" dirty="0" smtClean="0">
                <a:hlinkClick r:id="rId4"/>
              </a:rPr>
              <a:t>CA</a:t>
            </a:r>
            <a:r>
              <a:rPr lang="ru-RU" u="sng" dirty="0" smtClean="0">
                <a:hlinkClick r:id="rId4"/>
              </a:rPr>
              <a:t>8634</a:t>
            </a:r>
            <a:r>
              <a:rPr lang="en-US" u="sng" dirty="0" smtClean="0">
                <a:hlinkClick r:id="rId4"/>
              </a:rPr>
              <a:t>B</a:t>
            </a:r>
            <a:r>
              <a:rPr lang="ru-RU" u="sng" dirty="0" smtClean="0">
                <a:hlinkClick r:id="rId4"/>
              </a:rPr>
              <a:t>72</a:t>
            </a:r>
            <a:r>
              <a:rPr lang="en-US" u="sng" dirty="0" smtClean="0">
                <a:hlinkClick r:id="rId4"/>
              </a:rPr>
              <a:t>F</a:t>
            </a:r>
            <a:r>
              <a:rPr lang="ru-RU" u="sng" dirty="0" smtClean="0">
                <a:hlinkClick r:id="rId4"/>
              </a:rPr>
              <a:t>9611</a:t>
            </a:r>
            <a:r>
              <a:rPr lang="en-US" u="sng" dirty="0" smtClean="0">
                <a:hlinkClick r:id="rId4"/>
              </a:rPr>
              <a:t>B</a:t>
            </a:r>
            <a:r>
              <a:rPr lang="ru-RU" u="sng" dirty="0" smtClean="0">
                <a:hlinkClick r:id="rId4"/>
              </a:rPr>
              <a:t>0</a:t>
            </a:r>
            <a:r>
              <a:rPr lang="en-US" u="sng" dirty="0" smtClean="0">
                <a:hlinkClick r:id="rId4"/>
              </a:rPr>
              <a:t>CA</a:t>
            </a:r>
            <a:r>
              <a:rPr lang="ru-RU" u="sng" dirty="0" smtClean="0">
                <a:hlinkClick r:id="rId4"/>
              </a:rPr>
              <a:t>56</a:t>
            </a:r>
            <a:r>
              <a:rPr lang="en-US" u="sng" dirty="0" smtClean="0">
                <a:hlinkClick r:id="rId4"/>
              </a:rPr>
              <a:t>D</a:t>
            </a:r>
            <a:r>
              <a:rPr lang="ru-RU" u="sng" dirty="0" smtClean="0">
                <a:hlinkClick r:id="rId4"/>
              </a:rPr>
              <a:t>&amp;</a:t>
            </a:r>
            <a:r>
              <a:rPr lang="en-US" u="sng" dirty="0" err="1" smtClean="0">
                <a:hlinkClick r:id="rId4"/>
              </a:rPr>
              <a:t>groupno</a:t>
            </a:r>
            <a:r>
              <a:rPr lang="ru-RU" u="sng" dirty="0" smtClean="0">
                <a:hlinkClick r:id="rId4"/>
              </a:rPr>
              <a:t>=1&amp;</a:t>
            </a:r>
            <a:r>
              <a:rPr lang="en-US" u="sng" dirty="0" err="1" smtClean="0">
                <a:hlinkClick r:id="rId4"/>
              </a:rPr>
              <a:t>groupno</a:t>
            </a:r>
            <a:r>
              <a:rPr lang="ru-RU" u="sng" dirty="0" smtClean="0">
                <a:hlinkClick r:id="rId4"/>
              </a:rPr>
              <a:t>=2</a:t>
            </a:r>
            <a:r>
              <a:rPr lang="ru-RU" dirty="0" smtClean="0"/>
              <a:t> </a:t>
            </a:r>
          </a:p>
          <a:p>
            <a:pPr marL="514350" lvl="0" indent="-514350">
              <a:buFont typeface="+mj-lt"/>
              <a:buAutoNum type="arabicPeriod"/>
            </a:pPr>
            <a:r>
              <a:rPr lang="ru-RU" dirty="0" smtClean="0"/>
              <a:t>«Федеральный институт педагогических измерений» (</a:t>
            </a:r>
            <a:r>
              <a:rPr lang="en-US" u="sng" dirty="0" smtClean="0">
                <a:hlinkClick r:id="rId2"/>
              </a:rPr>
              <a:t>http</a:t>
            </a:r>
            <a:r>
              <a:rPr lang="ru-RU" u="sng" dirty="0" smtClean="0">
                <a:hlinkClick r:id="rId2"/>
              </a:rPr>
              <a:t>://</a:t>
            </a:r>
            <a:r>
              <a:rPr lang="en-US" u="sng" dirty="0" err="1" smtClean="0">
                <a:hlinkClick r:id="rId2"/>
              </a:rPr>
              <a:t>fipi</a:t>
            </a:r>
            <a:r>
              <a:rPr lang="ru-RU" u="sng" dirty="0" smtClean="0">
                <a:hlinkClick r:id="rId2"/>
              </a:rPr>
              <a:t>.</a:t>
            </a:r>
            <a:r>
              <a:rPr lang="en-US" u="sng" dirty="0" err="1" smtClean="0">
                <a:hlinkClick r:id="rId2"/>
              </a:rPr>
              <a:t>ru</a:t>
            </a:r>
            <a:r>
              <a:rPr lang="ru-RU" u="sng" dirty="0" smtClean="0">
                <a:hlinkClick r:id="rId2"/>
              </a:rPr>
              <a:t>/</a:t>
            </a:r>
            <a:r>
              <a:rPr lang="ru-RU" dirty="0" smtClean="0"/>
              <a:t>) / Открытый банк заданий ОГЭ/ Чтение/ Стр.4/ Задание 960Е73 Текст «</a:t>
            </a:r>
            <a:r>
              <a:rPr lang="en-US" dirty="0" smtClean="0"/>
              <a:t>Lewis Carroll</a:t>
            </a:r>
            <a:r>
              <a:rPr lang="ru-RU" dirty="0" smtClean="0"/>
              <a:t>»:</a:t>
            </a:r>
            <a:r>
              <a:rPr lang="en-US" dirty="0" smtClean="0"/>
              <a:t> </a:t>
            </a:r>
            <a:r>
              <a:rPr lang="en-US" u="sng" dirty="0" smtClean="0">
                <a:hlinkClick r:id="rId5"/>
              </a:rPr>
              <a:t>http</a:t>
            </a:r>
            <a:r>
              <a:rPr lang="ru-RU" u="sng" dirty="0" smtClean="0">
                <a:hlinkClick r:id="rId5"/>
              </a:rPr>
              <a:t>://85.142.162.126/</a:t>
            </a:r>
            <a:r>
              <a:rPr lang="en-US" u="sng" dirty="0" err="1" smtClean="0">
                <a:hlinkClick r:id="rId5"/>
              </a:rPr>
              <a:t>os</a:t>
            </a:r>
            <a:r>
              <a:rPr lang="ru-RU" u="sng" dirty="0" smtClean="0">
                <a:hlinkClick r:id="rId5"/>
              </a:rPr>
              <a:t>/</a:t>
            </a:r>
            <a:r>
              <a:rPr lang="en-US" u="sng" dirty="0" err="1" smtClean="0">
                <a:hlinkClick r:id="rId5"/>
              </a:rPr>
              <a:t>xmodules</a:t>
            </a:r>
            <a:r>
              <a:rPr lang="ru-RU" u="sng" dirty="0" smtClean="0">
                <a:hlinkClick r:id="rId5"/>
              </a:rPr>
              <a:t>/</a:t>
            </a:r>
            <a:r>
              <a:rPr lang="en-US" u="sng" dirty="0" err="1" smtClean="0">
                <a:hlinkClick r:id="rId5"/>
              </a:rPr>
              <a:t>qprint</a:t>
            </a:r>
            <a:r>
              <a:rPr lang="ru-RU" u="sng" dirty="0" smtClean="0">
                <a:hlinkClick r:id="rId5"/>
              </a:rPr>
              <a:t>/</a:t>
            </a:r>
            <a:r>
              <a:rPr lang="en-US" u="sng" dirty="0" smtClean="0">
                <a:hlinkClick r:id="rId5"/>
              </a:rPr>
              <a:t>index</a:t>
            </a:r>
            <a:r>
              <a:rPr lang="ru-RU" u="sng" dirty="0" smtClean="0">
                <a:hlinkClick r:id="rId5"/>
              </a:rPr>
              <a:t>.</a:t>
            </a:r>
            <a:r>
              <a:rPr lang="en-US" u="sng" dirty="0" err="1" smtClean="0">
                <a:hlinkClick r:id="rId5"/>
              </a:rPr>
              <a:t>php</a:t>
            </a:r>
            <a:r>
              <a:rPr lang="ru-RU" u="sng" dirty="0" smtClean="0">
                <a:hlinkClick r:id="rId5"/>
              </a:rPr>
              <a:t>?</a:t>
            </a:r>
            <a:r>
              <a:rPr lang="en-US" u="sng" dirty="0" err="1" smtClean="0">
                <a:hlinkClick r:id="rId5"/>
              </a:rPr>
              <a:t>proj</a:t>
            </a:r>
            <a:r>
              <a:rPr lang="ru-RU" u="sng" dirty="0" smtClean="0">
                <a:hlinkClick r:id="rId5"/>
              </a:rPr>
              <a:t>_</a:t>
            </a:r>
            <a:r>
              <a:rPr lang="en-US" u="sng" dirty="0" err="1" smtClean="0">
                <a:hlinkClick r:id="rId5"/>
              </a:rPr>
              <a:t>guid</a:t>
            </a:r>
            <a:r>
              <a:rPr lang="ru-RU" u="sng" dirty="0" smtClean="0">
                <a:hlinkClick r:id="rId5"/>
              </a:rPr>
              <a:t>=8</a:t>
            </a:r>
            <a:r>
              <a:rPr lang="en-US" u="sng" dirty="0" smtClean="0">
                <a:hlinkClick r:id="rId5"/>
              </a:rPr>
              <a:t>BBD</a:t>
            </a:r>
            <a:r>
              <a:rPr lang="ru-RU" u="sng" dirty="0" smtClean="0">
                <a:hlinkClick r:id="rId5"/>
              </a:rPr>
              <a:t>5</a:t>
            </a:r>
            <a:r>
              <a:rPr lang="en-US" u="sng" dirty="0" smtClean="0">
                <a:hlinkClick r:id="rId5"/>
              </a:rPr>
              <a:t>C</a:t>
            </a:r>
            <a:r>
              <a:rPr lang="ru-RU" u="sng" dirty="0" smtClean="0">
                <a:hlinkClick r:id="rId5"/>
              </a:rPr>
              <a:t>99</a:t>
            </a:r>
            <a:r>
              <a:rPr lang="en-US" u="sng" dirty="0" smtClean="0">
                <a:hlinkClick r:id="rId5"/>
              </a:rPr>
              <a:t>F</a:t>
            </a:r>
            <a:r>
              <a:rPr lang="ru-RU" u="sng" dirty="0" smtClean="0">
                <a:hlinkClick r:id="rId5"/>
              </a:rPr>
              <a:t>37898</a:t>
            </a:r>
            <a:r>
              <a:rPr lang="en-US" u="sng" dirty="0" smtClean="0">
                <a:hlinkClick r:id="rId5"/>
              </a:rPr>
              <a:t>B</a:t>
            </a:r>
            <a:r>
              <a:rPr lang="ru-RU" u="sng" dirty="0" smtClean="0">
                <a:hlinkClick r:id="rId5"/>
              </a:rPr>
              <a:t>6402964</a:t>
            </a:r>
            <a:r>
              <a:rPr lang="en-US" u="sng" dirty="0" smtClean="0">
                <a:hlinkClick r:id="rId5"/>
              </a:rPr>
              <a:t>AB</a:t>
            </a:r>
            <a:r>
              <a:rPr lang="ru-RU" u="sng" dirty="0" smtClean="0">
                <a:hlinkClick r:id="rId5"/>
              </a:rPr>
              <a:t>11955663&amp;</a:t>
            </a:r>
            <a:r>
              <a:rPr lang="en-US" u="sng" dirty="0" smtClean="0">
                <a:hlinkClick r:id="rId5"/>
              </a:rPr>
              <a:t>theme</a:t>
            </a:r>
            <a:r>
              <a:rPr lang="ru-RU" u="sng" dirty="0" smtClean="0">
                <a:hlinkClick r:id="rId5"/>
              </a:rPr>
              <a:t>_</a:t>
            </a:r>
            <a:r>
              <a:rPr lang="en-US" u="sng" dirty="0" err="1" smtClean="0">
                <a:hlinkClick r:id="rId5"/>
              </a:rPr>
              <a:t>guid</a:t>
            </a:r>
            <a:r>
              <a:rPr lang="ru-RU" u="sng" dirty="0" smtClean="0">
                <a:hlinkClick r:id="rId5"/>
              </a:rPr>
              <a:t>=</a:t>
            </a:r>
            <a:r>
              <a:rPr lang="en-US" u="sng" dirty="0" smtClean="0">
                <a:hlinkClick r:id="rId5"/>
              </a:rPr>
              <a:t>E</a:t>
            </a:r>
            <a:r>
              <a:rPr lang="ru-RU" u="sng" dirty="0" smtClean="0">
                <a:hlinkClick r:id="rId5"/>
              </a:rPr>
              <a:t>96</a:t>
            </a:r>
            <a:r>
              <a:rPr lang="en-US" u="sng" dirty="0" smtClean="0">
                <a:hlinkClick r:id="rId5"/>
              </a:rPr>
              <a:t>F</a:t>
            </a:r>
            <a:r>
              <a:rPr lang="ru-RU" u="sng" dirty="0" smtClean="0">
                <a:hlinkClick r:id="rId5"/>
              </a:rPr>
              <a:t>93</a:t>
            </a:r>
            <a:r>
              <a:rPr lang="en-US" u="sng" dirty="0" smtClean="0">
                <a:hlinkClick r:id="rId5"/>
              </a:rPr>
              <a:t>EEDE</a:t>
            </a:r>
            <a:r>
              <a:rPr lang="ru-RU" u="sng" dirty="0" smtClean="0">
                <a:hlinkClick r:id="rId5"/>
              </a:rPr>
              <a:t>6</a:t>
            </a:r>
            <a:r>
              <a:rPr lang="en-US" u="sng" dirty="0" smtClean="0">
                <a:hlinkClick r:id="rId5"/>
              </a:rPr>
              <a:t>CA</a:t>
            </a:r>
            <a:r>
              <a:rPr lang="ru-RU" u="sng" dirty="0" smtClean="0">
                <a:hlinkClick r:id="rId5"/>
              </a:rPr>
              <a:t>8634</a:t>
            </a:r>
            <a:r>
              <a:rPr lang="en-US" u="sng" dirty="0" smtClean="0">
                <a:hlinkClick r:id="rId5"/>
              </a:rPr>
              <a:t>B</a:t>
            </a:r>
            <a:r>
              <a:rPr lang="ru-RU" u="sng" dirty="0" smtClean="0">
                <a:hlinkClick r:id="rId5"/>
              </a:rPr>
              <a:t>72</a:t>
            </a:r>
            <a:r>
              <a:rPr lang="en-US" u="sng" dirty="0" smtClean="0">
                <a:hlinkClick r:id="rId5"/>
              </a:rPr>
              <a:t>F</a:t>
            </a:r>
            <a:r>
              <a:rPr lang="ru-RU" u="sng" dirty="0" smtClean="0">
                <a:hlinkClick r:id="rId5"/>
              </a:rPr>
              <a:t>9611</a:t>
            </a:r>
            <a:r>
              <a:rPr lang="en-US" u="sng" dirty="0" smtClean="0">
                <a:hlinkClick r:id="rId5"/>
              </a:rPr>
              <a:t>B</a:t>
            </a:r>
            <a:r>
              <a:rPr lang="ru-RU" u="sng" dirty="0" smtClean="0">
                <a:hlinkClick r:id="rId5"/>
              </a:rPr>
              <a:t>0</a:t>
            </a:r>
            <a:r>
              <a:rPr lang="en-US" u="sng" dirty="0" smtClean="0">
                <a:hlinkClick r:id="rId5"/>
              </a:rPr>
              <a:t>CA</a:t>
            </a:r>
            <a:r>
              <a:rPr lang="ru-RU" u="sng" dirty="0" smtClean="0">
                <a:hlinkClick r:id="rId5"/>
              </a:rPr>
              <a:t>56</a:t>
            </a:r>
            <a:r>
              <a:rPr lang="en-US" u="sng" dirty="0" smtClean="0">
                <a:hlinkClick r:id="rId5"/>
              </a:rPr>
              <a:t>D</a:t>
            </a:r>
            <a:r>
              <a:rPr lang="ru-RU" u="sng" dirty="0" smtClean="0">
                <a:hlinkClick r:id="rId5"/>
              </a:rPr>
              <a:t>&amp;</a:t>
            </a:r>
            <a:r>
              <a:rPr lang="en-US" u="sng" dirty="0" err="1" smtClean="0">
                <a:hlinkClick r:id="rId5"/>
              </a:rPr>
              <a:t>groupno</a:t>
            </a:r>
            <a:r>
              <a:rPr lang="ru-RU" u="sng" dirty="0" smtClean="0">
                <a:hlinkClick r:id="rId5"/>
              </a:rPr>
              <a:t>=2&amp;</a:t>
            </a:r>
            <a:r>
              <a:rPr lang="en-US" u="sng" dirty="0" err="1" smtClean="0">
                <a:hlinkClick r:id="rId5"/>
              </a:rPr>
              <a:t>groupno</a:t>
            </a:r>
            <a:r>
              <a:rPr lang="ru-RU" u="sng" dirty="0" smtClean="0">
                <a:hlinkClick r:id="rId5"/>
              </a:rPr>
              <a:t>=3</a:t>
            </a:r>
            <a:endParaRPr lang="ru-RU" dirty="0"/>
          </a:p>
        </p:txBody>
      </p:sp>
      <p:graphicFrame>
        <p:nvGraphicFramePr>
          <p:cNvPr id="4" name="Таблица 3"/>
          <p:cNvGraphicFramePr>
            <a:graphicFrameLocks noGrp="1"/>
          </p:cNvGraphicFramePr>
          <p:nvPr/>
        </p:nvGraphicFramePr>
        <p:xfrm>
          <a:off x="357158" y="1285860"/>
          <a:ext cx="8501122" cy="1571636"/>
        </p:xfrm>
        <a:graphic>
          <a:graphicData uri="http://schemas.openxmlformats.org/drawingml/2006/table">
            <a:tbl>
              <a:tblPr/>
              <a:tblGrid>
                <a:gridCol w="666548"/>
                <a:gridCol w="1503605"/>
                <a:gridCol w="6330969"/>
              </a:tblGrid>
              <a:tr h="357189">
                <a:tc>
                  <a:txBody>
                    <a:bodyPr/>
                    <a:lstStyle/>
                    <a:p>
                      <a:pPr algn="ctr">
                        <a:lnSpc>
                          <a:spcPct val="115000"/>
                        </a:lnSpc>
                        <a:spcAft>
                          <a:spcPts val="0"/>
                        </a:spcAft>
                      </a:pPr>
                      <a:r>
                        <a:rPr lang="ru-RU" sz="1100" b="1">
                          <a:latin typeface="Times New Roman"/>
                          <a:ea typeface="Times New Roman"/>
                          <a:cs typeface="Times New Roman"/>
                        </a:rPr>
                        <a:t>№</a:t>
                      </a:r>
                      <a:endParaRPr lang="ru-RU" sz="1000">
                        <a:latin typeface="Calibri"/>
                        <a:ea typeface="Times New Roman"/>
                        <a:cs typeface="Times New Roman"/>
                      </a:endParaRPr>
                    </a:p>
                    <a:p>
                      <a:pPr algn="ctr">
                        <a:lnSpc>
                          <a:spcPct val="115000"/>
                        </a:lnSpc>
                        <a:spcAft>
                          <a:spcPts val="0"/>
                        </a:spcAft>
                      </a:pPr>
                      <a:r>
                        <a:rPr lang="ru-RU" sz="800" b="1">
                          <a:latin typeface="Arial Narrow"/>
                          <a:ea typeface="Times New Roman"/>
                          <a:cs typeface="Times New Roman"/>
                        </a:rPr>
                        <a:t>слайда</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Иллюстрация</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a:latin typeface="Times New Roman"/>
                          <a:ea typeface="Times New Roman"/>
                          <a:cs typeface="Times New Roman"/>
                        </a:rPr>
                        <a:t>Ссылка</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1">
                <a:tc>
                  <a:txBody>
                    <a:bodyPr/>
                    <a:lstStyle/>
                    <a:p>
                      <a:pPr>
                        <a:lnSpc>
                          <a:spcPct val="115000"/>
                        </a:lnSpc>
                        <a:spcAft>
                          <a:spcPts val="0"/>
                        </a:spcAft>
                      </a:pPr>
                      <a:r>
                        <a:rPr lang="ru-RU" sz="1100">
                          <a:latin typeface="Times New Roman"/>
                          <a:ea typeface="Times New Roman"/>
                          <a:cs typeface="Times New Roman"/>
                        </a:rPr>
                        <a:t>1, 35</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Mark Twain</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u="sng">
                          <a:solidFill>
                            <a:srgbClr val="0000FF"/>
                          </a:solidFill>
                          <a:latin typeface="Times New Roman"/>
                          <a:ea typeface="Times New Roman"/>
                          <a:cs typeface="Times New Roman"/>
                          <a:hlinkClick r:id="rId6"/>
                        </a:rPr>
                        <a:t>http</a:t>
                      </a:r>
                      <a:r>
                        <a:rPr lang="ru-RU" sz="1100" u="sng">
                          <a:solidFill>
                            <a:srgbClr val="0000FF"/>
                          </a:solidFill>
                          <a:latin typeface="Times New Roman"/>
                          <a:ea typeface="Times New Roman"/>
                          <a:cs typeface="Times New Roman"/>
                          <a:hlinkClick r:id="rId6"/>
                        </a:rPr>
                        <a:t>://</a:t>
                      </a:r>
                      <a:r>
                        <a:rPr lang="en-US" sz="1100" u="sng">
                          <a:solidFill>
                            <a:srgbClr val="0000FF"/>
                          </a:solidFill>
                          <a:latin typeface="Times New Roman"/>
                          <a:ea typeface="Times New Roman"/>
                          <a:cs typeface="Times New Roman"/>
                          <a:hlinkClick r:id="rId6"/>
                        </a:rPr>
                        <a:t>www</a:t>
                      </a:r>
                      <a:r>
                        <a:rPr lang="ru-RU" sz="1100" u="sng">
                          <a:solidFill>
                            <a:srgbClr val="0000FF"/>
                          </a:solidFill>
                          <a:latin typeface="Times New Roman"/>
                          <a:ea typeface="Times New Roman"/>
                          <a:cs typeface="Times New Roman"/>
                          <a:hlinkClick r:id="rId6"/>
                        </a:rPr>
                        <a:t>.</a:t>
                      </a:r>
                      <a:r>
                        <a:rPr lang="en-US" sz="1100" u="sng">
                          <a:solidFill>
                            <a:srgbClr val="0000FF"/>
                          </a:solidFill>
                          <a:latin typeface="Times New Roman"/>
                          <a:ea typeface="Times New Roman"/>
                          <a:cs typeface="Times New Roman"/>
                          <a:hlinkClick r:id="rId6"/>
                        </a:rPr>
                        <a:t>rogerogreen</a:t>
                      </a:r>
                      <a:r>
                        <a:rPr lang="ru-RU" sz="1100" u="sng">
                          <a:solidFill>
                            <a:srgbClr val="0000FF"/>
                          </a:solidFill>
                          <a:latin typeface="Times New Roman"/>
                          <a:ea typeface="Times New Roman"/>
                          <a:cs typeface="Times New Roman"/>
                          <a:hlinkClick r:id="rId6"/>
                        </a:rPr>
                        <a:t>.</a:t>
                      </a:r>
                      <a:r>
                        <a:rPr lang="en-US" sz="1100" u="sng">
                          <a:solidFill>
                            <a:srgbClr val="0000FF"/>
                          </a:solidFill>
                          <a:latin typeface="Times New Roman"/>
                          <a:ea typeface="Times New Roman"/>
                          <a:cs typeface="Times New Roman"/>
                          <a:hlinkClick r:id="rId6"/>
                        </a:rPr>
                        <a:t>com</a:t>
                      </a:r>
                      <a:r>
                        <a:rPr lang="ru-RU" sz="1100" u="sng">
                          <a:solidFill>
                            <a:srgbClr val="0000FF"/>
                          </a:solidFill>
                          <a:latin typeface="Times New Roman"/>
                          <a:ea typeface="Times New Roman"/>
                          <a:cs typeface="Times New Roman"/>
                          <a:hlinkClick r:id="rId6"/>
                        </a:rPr>
                        <a:t>/</a:t>
                      </a:r>
                      <a:r>
                        <a:rPr lang="en-US" sz="1100" u="sng">
                          <a:solidFill>
                            <a:srgbClr val="0000FF"/>
                          </a:solidFill>
                          <a:latin typeface="Times New Roman"/>
                          <a:ea typeface="Times New Roman"/>
                          <a:cs typeface="Times New Roman"/>
                          <a:hlinkClick r:id="rId6"/>
                        </a:rPr>
                        <a:t>wp</a:t>
                      </a:r>
                      <a:r>
                        <a:rPr lang="ru-RU" sz="1100" u="sng">
                          <a:solidFill>
                            <a:srgbClr val="0000FF"/>
                          </a:solidFill>
                          <a:latin typeface="Times New Roman"/>
                          <a:ea typeface="Times New Roman"/>
                          <a:cs typeface="Times New Roman"/>
                          <a:hlinkClick r:id="rId6"/>
                        </a:rPr>
                        <a:t>-</a:t>
                      </a:r>
                      <a:r>
                        <a:rPr lang="en-US" sz="1100" u="sng">
                          <a:solidFill>
                            <a:srgbClr val="0000FF"/>
                          </a:solidFill>
                          <a:latin typeface="Times New Roman"/>
                          <a:ea typeface="Times New Roman"/>
                          <a:cs typeface="Times New Roman"/>
                          <a:hlinkClick r:id="rId6"/>
                        </a:rPr>
                        <a:t>content</a:t>
                      </a:r>
                      <a:r>
                        <a:rPr lang="ru-RU" sz="1100" u="sng">
                          <a:solidFill>
                            <a:srgbClr val="0000FF"/>
                          </a:solidFill>
                          <a:latin typeface="Times New Roman"/>
                          <a:ea typeface="Times New Roman"/>
                          <a:cs typeface="Times New Roman"/>
                          <a:hlinkClick r:id="rId6"/>
                        </a:rPr>
                        <a:t>/</a:t>
                      </a:r>
                      <a:r>
                        <a:rPr lang="en-US" sz="1100" u="sng">
                          <a:solidFill>
                            <a:srgbClr val="0000FF"/>
                          </a:solidFill>
                          <a:latin typeface="Times New Roman"/>
                          <a:ea typeface="Times New Roman"/>
                          <a:cs typeface="Times New Roman"/>
                          <a:hlinkClick r:id="rId6"/>
                        </a:rPr>
                        <a:t>uploads</a:t>
                      </a:r>
                      <a:r>
                        <a:rPr lang="ru-RU" sz="1100" u="sng">
                          <a:solidFill>
                            <a:srgbClr val="0000FF"/>
                          </a:solidFill>
                          <a:latin typeface="Times New Roman"/>
                          <a:ea typeface="Times New Roman"/>
                          <a:cs typeface="Times New Roman"/>
                          <a:hlinkClick r:id="rId6"/>
                        </a:rPr>
                        <a:t>/2015/04/</a:t>
                      </a:r>
                      <a:r>
                        <a:rPr lang="en-US" sz="1100" u="sng">
                          <a:solidFill>
                            <a:srgbClr val="0000FF"/>
                          </a:solidFill>
                          <a:latin typeface="Times New Roman"/>
                          <a:ea typeface="Times New Roman"/>
                          <a:cs typeface="Times New Roman"/>
                          <a:hlinkClick r:id="rId6"/>
                        </a:rPr>
                        <a:t>marktwain</a:t>
                      </a:r>
                      <a:r>
                        <a:rPr lang="ru-RU" sz="1100" u="sng">
                          <a:solidFill>
                            <a:srgbClr val="0000FF"/>
                          </a:solidFill>
                          <a:latin typeface="Times New Roman"/>
                          <a:ea typeface="Times New Roman"/>
                          <a:cs typeface="Times New Roman"/>
                          <a:hlinkClick r:id="rId6"/>
                        </a:rPr>
                        <a:t>.</a:t>
                      </a:r>
                      <a:r>
                        <a:rPr lang="en-US" sz="1100" u="sng">
                          <a:solidFill>
                            <a:srgbClr val="0000FF"/>
                          </a:solidFill>
                          <a:latin typeface="Times New Roman"/>
                          <a:ea typeface="Times New Roman"/>
                          <a:cs typeface="Times New Roman"/>
                          <a:hlinkClick r:id="rId6"/>
                        </a:rPr>
                        <a:t>jpg</a:t>
                      </a:r>
                      <a:r>
                        <a:rPr lang="ru-RU" sz="1100">
                          <a:latin typeface="Times New Roman"/>
                          <a:ea typeface="Times New Roman"/>
                          <a:cs typeface="Times New Roman"/>
                        </a:rPr>
                        <a:t> </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1">
                <a:tc>
                  <a:txBody>
                    <a:bodyPr/>
                    <a:lstStyle/>
                    <a:p>
                      <a:pPr>
                        <a:lnSpc>
                          <a:spcPct val="115000"/>
                        </a:lnSpc>
                        <a:spcAft>
                          <a:spcPts val="0"/>
                        </a:spcAft>
                      </a:pPr>
                      <a:r>
                        <a:rPr lang="ru-RU" sz="1100">
                          <a:latin typeface="Times New Roman"/>
                          <a:ea typeface="Times New Roman"/>
                          <a:cs typeface="Times New Roman"/>
                        </a:rPr>
                        <a:t>1, 2</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Rudyard Kipling</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u="sng">
                          <a:solidFill>
                            <a:srgbClr val="0000FF"/>
                          </a:solidFill>
                          <a:latin typeface="Times New Roman"/>
                          <a:ea typeface="Times New Roman"/>
                          <a:cs typeface="Times New Roman"/>
                          <a:hlinkClick r:id="rId7"/>
                        </a:rPr>
                        <a:t>https://armonte.files.wordpress.com/2011/08/rudyard-kipling2.jpg</a:t>
                      </a:r>
                      <a:r>
                        <a:rPr lang="ru-RU" sz="1100">
                          <a:latin typeface="Times New Roman"/>
                          <a:ea typeface="Times New Roman"/>
                          <a:cs typeface="Times New Roman"/>
                        </a:rPr>
                        <a:t> </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85">
                <a:tc>
                  <a:txBody>
                    <a:bodyPr/>
                    <a:lstStyle/>
                    <a:p>
                      <a:pPr>
                        <a:lnSpc>
                          <a:spcPct val="115000"/>
                        </a:lnSpc>
                        <a:spcAft>
                          <a:spcPts val="0"/>
                        </a:spcAft>
                      </a:pPr>
                      <a:r>
                        <a:rPr lang="ru-RU" sz="1100">
                          <a:latin typeface="Times New Roman"/>
                          <a:ea typeface="Times New Roman"/>
                          <a:cs typeface="Times New Roman"/>
                        </a:rPr>
                        <a:t>1, 64</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Lewis Carroll</a:t>
                      </a:r>
                      <a:endParaRPr lang="ru-RU" sz="100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u="sng" dirty="0">
                          <a:solidFill>
                            <a:srgbClr val="0000FF"/>
                          </a:solidFill>
                          <a:latin typeface="Times New Roman"/>
                          <a:ea typeface="Times New Roman"/>
                          <a:cs typeface="Times New Roman"/>
                          <a:hlinkClick r:id="rId8"/>
                        </a:rPr>
                        <a:t>http://www.fanphobia.net/uploads/actors/7526/lewis-carroll-profile-picture.jpg</a:t>
                      </a:r>
                      <a:r>
                        <a:rPr lang="ru-RU" sz="1100" dirty="0">
                          <a:latin typeface="Times New Roman"/>
                          <a:ea typeface="Times New Roman"/>
                          <a:cs typeface="Times New Roman"/>
                        </a:rPr>
                        <a:t> </a:t>
                      </a:r>
                      <a:endParaRPr lang="ru-RU" sz="1000" dirty="0">
                        <a:latin typeface="Calibri"/>
                        <a:ea typeface="Times New Roman"/>
                        <a:cs typeface="Times New Roman"/>
                      </a:endParaRPr>
                    </a:p>
                  </a:txBody>
                  <a:tcPr marL="63183" marR="631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628</Words>
  <Application>Microsoft Office PowerPoint</Application>
  <PresentationFormat>Экран (4:3)</PresentationFormat>
  <Paragraphs>277</Paragraphs>
  <Slides>98</Slides>
  <Notes>0</Notes>
  <HiddenSlides>70</HiddenSlides>
  <MMClips>0</MMClips>
  <ScaleCrop>false</ScaleCrop>
  <HeadingPairs>
    <vt:vector size="4" baseType="variant">
      <vt:variant>
        <vt:lpstr>Тема</vt:lpstr>
      </vt:variant>
      <vt:variant>
        <vt:i4>1</vt:i4>
      </vt:variant>
      <vt:variant>
        <vt:lpstr>Заголовки слайдов</vt:lpstr>
      </vt:variant>
      <vt:variant>
        <vt:i4>98</vt:i4>
      </vt:variant>
    </vt:vector>
  </HeadingPairs>
  <TitlesOfParts>
    <vt:vector size="99" baseType="lpstr">
      <vt:lpstr>Тема Office</vt:lpstr>
      <vt:lpstr>THREE WRITERS  – THREE ANSWERS</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Sorry! Wrong answer! Read the text again!</vt:lpstr>
      <vt:lpstr>Презентация PowerPoint</vt:lpstr>
      <vt:lpstr>Презентация PowerPoint</vt:lpstr>
      <vt:lpstr>Презентация PowerPoint</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User</cp:lastModifiedBy>
  <cp:revision>29</cp:revision>
  <dcterms:created xsi:type="dcterms:W3CDTF">2016-01-02T10:08:08Z</dcterms:created>
  <dcterms:modified xsi:type="dcterms:W3CDTF">2017-02-25T21:48:44Z</dcterms:modified>
</cp:coreProperties>
</file>