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948" r:id="rId4"/>
    <p:sldMasterId id="2147483960" r:id="rId5"/>
    <p:sldMasterId id="2147483972" r:id="rId6"/>
    <p:sldMasterId id="2147483984" r:id="rId7"/>
  </p:sldMasterIdLst>
  <p:sldIdLst>
    <p:sldId id="272" r:id="rId8"/>
    <p:sldId id="316" r:id="rId9"/>
    <p:sldId id="273" r:id="rId10"/>
    <p:sldId id="312" r:id="rId11"/>
    <p:sldId id="314" r:id="rId12"/>
    <p:sldId id="313" r:id="rId13"/>
    <p:sldId id="321" r:id="rId14"/>
    <p:sldId id="311" r:id="rId15"/>
    <p:sldId id="317" r:id="rId16"/>
    <p:sldId id="324" r:id="rId17"/>
    <p:sldId id="318" r:id="rId18"/>
    <p:sldId id="323" r:id="rId19"/>
    <p:sldId id="322" r:id="rId20"/>
    <p:sldId id="265" r:id="rId21"/>
    <p:sldId id="31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25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75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506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24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85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76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62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3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45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8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79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27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17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42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24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19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30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6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24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364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13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06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36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34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506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311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73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80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90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125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33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646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067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34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498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080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41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7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729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032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702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760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007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346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347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498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080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4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782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729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032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702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760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00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346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198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533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0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956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995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462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550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785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660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18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49C-908F-4474-B5D5-8AD825F4C6A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8BB4-5958-4218-A256-DD9CF6992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C449C-908F-4474-B5D5-8AD825F4C6A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68BB4-5958-4218-A256-DD9CF6992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2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3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6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4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4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C449C-908F-4474-B5D5-8AD825F4C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68BB4-5958-4218-A256-DD9CF69920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6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hoto.pravdapskov.ru/upload/news/2010-09-22_12-58-25_9913276112.jp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5661248"/>
            <a:ext cx="7920880" cy="72008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FFFF00"/>
                </a:solidFill>
                <a:latin typeface="Georgia" pitchFamily="18" charset="0"/>
              </a:rPr>
              <a:t>Власова </a:t>
            </a:r>
            <a:r>
              <a:rPr lang="ru-RU" sz="2200" dirty="0">
                <a:solidFill>
                  <a:srgbClr val="FFFF00"/>
                </a:solidFill>
                <a:latin typeface="Georgia" pitchFamily="18" charset="0"/>
              </a:rPr>
              <a:t>Ирина </a:t>
            </a:r>
            <a:r>
              <a:rPr lang="ru-RU" sz="2200" dirty="0" smtClean="0">
                <a:solidFill>
                  <a:srgbClr val="FFFF00"/>
                </a:solidFill>
                <a:latin typeface="Georgia" pitchFamily="18" charset="0"/>
              </a:rPr>
              <a:t>Тимофеевна</a:t>
            </a:r>
            <a:r>
              <a:rPr lang="ru-RU" sz="2200" dirty="0" smtClean="0">
                <a:solidFill>
                  <a:srgbClr val="002060"/>
                </a:solidFill>
                <a:latin typeface="Georgia" pitchFamily="18" charset="0"/>
              </a:rPr>
              <a:t>,</a:t>
            </a:r>
            <a:br>
              <a:rPr lang="ru-RU" sz="22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rgbClr val="FFC000"/>
                </a:solidFill>
                <a:latin typeface="Georgia" pitchFamily="18" charset="0"/>
              </a:rPr>
              <a:t>воспитатель  высшей  квалификационной категории</a:t>
            </a:r>
            <a:br>
              <a:rPr lang="ru-RU" sz="1800" dirty="0" smtClean="0">
                <a:solidFill>
                  <a:srgbClr val="FFC000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FFC000"/>
                </a:solidFill>
                <a:latin typeface="Georgia" pitchFamily="18" charset="0"/>
              </a:rPr>
              <a:t>ГБОУ  ГИМНАЗИЯ № 1409 </a:t>
            </a:r>
            <a:r>
              <a:rPr lang="ru-RU" sz="1600" dirty="0" smtClean="0">
                <a:solidFill>
                  <a:srgbClr val="FFC000"/>
                </a:solidFill>
                <a:latin typeface="Georgia" pitchFamily="18" charset="0"/>
              </a:rPr>
              <a:t>Г</a:t>
            </a:r>
            <a:r>
              <a:rPr lang="ru-RU" sz="2200" dirty="0" smtClean="0">
                <a:solidFill>
                  <a:srgbClr val="FFC000"/>
                </a:solidFill>
                <a:latin typeface="Georgia" pitchFamily="18" charset="0"/>
              </a:rPr>
              <a:t>. Москвы</a:t>
            </a:r>
            <a:br>
              <a:rPr lang="ru-RU" sz="2200" dirty="0" smtClean="0">
                <a:solidFill>
                  <a:srgbClr val="FFC000"/>
                </a:solidFill>
                <a:latin typeface="Georgia" pitchFamily="18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8784976" cy="2016224"/>
          </a:xfrm>
        </p:spPr>
        <p:txBody>
          <a:bodyPr>
            <a:noAutofit/>
          </a:bodyPr>
          <a:lstStyle/>
          <a:p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sz="2400" b="1" dirty="0">
              <a:solidFill>
                <a:srgbClr val="FFFF00"/>
              </a:solidFill>
            </a:endParaRPr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Карточки «СВОЙСТВА ВОДЫ»</a:t>
            </a:r>
          </a:p>
          <a:p>
            <a:r>
              <a:rPr lang="ru-RU" sz="2400" i="1" dirty="0" smtClean="0">
                <a:solidFill>
                  <a:srgbClr val="FFFF00"/>
                </a:solidFill>
              </a:rPr>
              <a:t>к конспекту </a:t>
            </a:r>
            <a:r>
              <a:rPr lang="ru-RU" sz="2400" i="1" dirty="0">
                <a:solidFill>
                  <a:srgbClr val="FFFF00"/>
                </a:solidFill>
              </a:rPr>
              <a:t>совместной образовательной деятельности  по познавательному развитию в старшей группе  по теме: </a:t>
            </a:r>
            <a:r>
              <a:rPr lang="ru-RU" sz="2400" i="1" dirty="0" smtClean="0">
                <a:solidFill>
                  <a:srgbClr val="FFFF00"/>
                </a:solidFill>
              </a:rPr>
              <a:t>    </a:t>
            </a:r>
            <a:r>
              <a:rPr lang="ru-RU" sz="2400" b="1" i="1" dirty="0" smtClean="0">
                <a:solidFill>
                  <a:srgbClr val="FFFF00"/>
                </a:solidFill>
              </a:rPr>
              <a:t>«</a:t>
            </a:r>
            <a:r>
              <a:rPr lang="ru-RU" sz="2400" b="1" i="1" dirty="0">
                <a:solidFill>
                  <a:srgbClr val="FFFF00"/>
                </a:solidFill>
              </a:rPr>
              <a:t>ПУТЕШЕСТВИЕ   КАПЕЛЬКИ</a:t>
            </a:r>
            <a:r>
              <a:rPr lang="ru-RU" sz="2400" b="1" i="1" dirty="0" smtClean="0">
                <a:solidFill>
                  <a:srgbClr val="FFFF00"/>
                </a:solidFill>
              </a:rPr>
              <a:t>».</a:t>
            </a:r>
            <a:endParaRPr lang="ru-RU" sz="2400" i="1" dirty="0">
              <a:solidFill>
                <a:srgbClr val="FFFF00"/>
              </a:solidFill>
            </a:endParaRPr>
          </a:p>
        </p:txBody>
      </p:sp>
      <p:pic>
        <p:nvPicPr>
          <p:cNvPr id="6" name="Picture 2" descr="http://www.forchel.ru/uploads/posts/2012-02/1328203985_9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4032448" cy="3846483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82527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714380"/>
          </a:xfrm>
          <a:prstGeom prst="ribbon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>СВОЙСТВА ВОДЫ</a:t>
            </a:r>
            <a:endParaRPr lang="ru-RU" sz="3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496944" cy="720080"/>
          </a:xfrm>
          <a:prstGeom prst="round2SameRect">
            <a:avLst>
              <a:gd name="adj1" fmla="val 16667"/>
              <a:gd name="adj2" fmla="val 9945"/>
            </a:avLst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8.  </a:t>
            </a:r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Лед,  жидкость  и пар</a:t>
            </a:r>
            <a:endParaRPr lang="ru-RU" sz="3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204864"/>
            <a:ext cx="2481287" cy="297599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66"/>
          <a:stretch/>
        </p:blipFill>
        <p:spPr>
          <a:xfrm>
            <a:off x="107504" y="1844824"/>
            <a:ext cx="2664296" cy="342063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2" descr="G:\мои документы\3. ПРОЕКТ.ВОДА.Экспериментирование\vod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421" y="4293097"/>
            <a:ext cx="2987724" cy="231488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Стрелка вправо 6"/>
          <p:cNvSpPr/>
          <p:nvPr/>
        </p:nvSpPr>
        <p:spPr>
          <a:xfrm>
            <a:off x="4964652" y="274951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3188996" y="276998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320258" y="320365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915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714380"/>
          </a:xfrm>
          <a:prstGeom prst="ribbon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>СВОЙСТВА ВОДЫ</a:t>
            </a:r>
            <a:endParaRPr lang="ru-RU" sz="3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496944" cy="864096"/>
          </a:xfrm>
          <a:prstGeom prst="round2SameRect">
            <a:avLst>
              <a:gd name="adj1" fmla="val 16667"/>
              <a:gd name="adj2" fmla="val 9945"/>
            </a:avLst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9</a:t>
            </a:r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. Воду </a:t>
            </a:r>
            <a:r>
              <a:rPr lang="ru-RU" sz="3200" b="1" dirty="0">
                <a:solidFill>
                  <a:schemeClr val="tx1"/>
                </a:solidFill>
                <a:latin typeface="Georgia" pitchFamily="18" charset="0"/>
              </a:rPr>
              <a:t>нужно очищать.</a:t>
            </a:r>
          </a:p>
          <a:p>
            <a:r>
              <a:rPr lang="ru-RU" sz="1800" dirty="0" smtClean="0">
                <a:latin typeface="Georgia" pitchFamily="18" charset="0"/>
              </a:rPr>
              <a:t>. </a:t>
            </a:r>
            <a:endParaRPr lang="ru-RU" sz="1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Picture 3" descr="G:\мои документы\3. ПРОЕКТ.ВОДА.Экспериментирование\1. Распечатать А4\p1002903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3728720" cy="346011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1762125" cy="1933575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" name="Рисунок 5" descr="G:\мои документы\3. ПРОЕКТ.ВОДА.Экспериментирование\funne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05755"/>
            <a:ext cx="2317804" cy="41784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трелка вправо 6"/>
          <p:cNvSpPr/>
          <p:nvPr/>
        </p:nvSpPr>
        <p:spPr>
          <a:xfrm>
            <a:off x="5292080" y="42336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trike="sngStrik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6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714380"/>
          </a:xfrm>
          <a:prstGeom prst="ribbon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>СВОЙСТВА ВОДЫ</a:t>
            </a:r>
            <a:endParaRPr lang="ru-RU" sz="3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424936" cy="576064"/>
          </a:xfrm>
          <a:prstGeom prst="round2SameRect">
            <a:avLst>
              <a:gd name="adj1" fmla="val 16667"/>
              <a:gd name="adj2" fmla="val 9945"/>
            </a:avLst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10. </a:t>
            </a:r>
            <a:r>
              <a:rPr lang="ru-RU" sz="2400" b="1" dirty="0" smtClean="0">
                <a:solidFill>
                  <a:schemeClr val="tx1"/>
                </a:solidFill>
              </a:rPr>
              <a:t>Пресную </a:t>
            </a:r>
            <a:r>
              <a:rPr lang="ru-RU" sz="2400" b="1" dirty="0">
                <a:solidFill>
                  <a:schemeClr val="tx1"/>
                </a:solidFill>
              </a:rPr>
              <a:t>воду нужно беречь, разумно использовать</a:t>
            </a:r>
            <a:r>
              <a:rPr lang="ru-RU" sz="2400" b="1" dirty="0" smtClean="0">
                <a:solidFill>
                  <a:schemeClr val="tx1"/>
                </a:solidFill>
              </a:rPr>
              <a:t>!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G:\мои документы\2015-2016 уч.год ТВОРЧЕСКАЯ ПАПКА\ПРОЕКТЫ\3. ПРОЕКТ.ВОДА.Экспериментирование\САЙТ Первое сентября. КОНСПЕКТ для конкурса ОТКРЫТЫЙ УРОК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36912"/>
            <a:ext cx="5472608" cy="409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672407" cy="216024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945317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714380"/>
          </a:xfrm>
          <a:prstGeom prst="ribbon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>СВОЙСТВА ВОДЫ</a:t>
            </a:r>
            <a:endParaRPr lang="ru-RU" sz="3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8352928" cy="648072"/>
          </a:xfrm>
          <a:prstGeom prst="round2SameRect">
            <a:avLst>
              <a:gd name="adj1" fmla="val 16667"/>
              <a:gd name="adj2" fmla="val 6657"/>
            </a:avLst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11. Круговорот воды.</a:t>
            </a:r>
            <a:endParaRPr lang="ru-RU" sz="3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Picture 2" descr="G:\мои документы\3. ПРОЕКТ.ВОДА.Экспериментирование\2. РАСПЕЧАТАТЬ. Размер А3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136903" cy="496855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945317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мои документы\3. ПРОЕКТ.ВОДА.Экспериментирование\2. РАСПЕЧАТАТЬ. Размер А3\Тужилкина_А.С._Презентация_учителя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1" y="115213"/>
            <a:ext cx="8428484" cy="674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496944" cy="1080120"/>
          </a:xfrm>
          <a:prstGeom prst="round2SameRect">
            <a:avLst>
              <a:gd name="adj1" fmla="val 16667"/>
              <a:gd name="adj2" fmla="val 9945"/>
            </a:avLst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Georgia" pitchFamily="18" charset="0"/>
              </a:rPr>
              <a:t>        СПАСИБО  ЗА  ВНИМАНИЕ!</a:t>
            </a:r>
            <a:endParaRPr lang="ru-RU" sz="32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5" name="Picture 2" descr="http://www.forchel.ru/uploads/posts/2012-02/1328203985_9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0888"/>
            <a:ext cx="4032448" cy="3846483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91242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714380"/>
          </a:xfrm>
          <a:prstGeom prst="ribbon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>СВОЙСТВА ВОДЫ</a:t>
            </a:r>
            <a:endParaRPr lang="ru-RU" sz="3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496944" cy="792088"/>
          </a:xfrm>
          <a:prstGeom prst="round2SameRect">
            <a:avLst>
              <a:gd name="adj1" fmla="val 16667"/>
              <a:gd name="adj2" fmla="val 7479"/>
            </a:avLst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1. Всем  живым  организмам  нужна  вода!</a:t>
            </a:r>
            <a:endParaRPr lang="ru-RU" sz="2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6264696" cy="4136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70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714380"/>
          </a:xfrm>
          <a:prstGeom prst="ribbon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>СВОЙСТВА ВОДЫ</a:t>
            </a:r>
            <a:endParaRPr lang="ru-RU" sz="3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352928" cy="792088"/>
          </a:xfrm>
          <a:prstGeom prst="round2SameRect">
            <a:avLst>
              <a:gd name="adj1" fmla="val 16667"/>
              <a:gd name="adj2" fmla="val 9945"/>
            </a:avLst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Georgia" pitchFamily="18" charset="0"/>
              </a:rPr>
              <a:t>2. </a:t>
            </a:r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Вода не имеет формы.</a:t>
            </a:r>
            <a:endParaRPr lang="ru-RU" sz="3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6" name="Picture 2" descr="G:\мои документы\3. ПРОЕКТ.ВОДА.Экспериментирование\vod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6840760" cy="479715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485898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714380"/>
          </a:xfrm>
          <a:prstGeom prst="ribbon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>СВОЙСТВА ВОДЫ</a:t>
            </a:r>
            <a:endParaRPr lang="ru-RU" sz="3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424936" cy="720080"/>
          </a:xfrm>
          <a:prstGeom prst="round2SameRect">
            <a:avLst>
              <a:gd name="adj1" fmla="val 16667"/>
              <a:gd name="adj2" fmla="val 9945"/>
            </a:avLst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3. Вода не имеет цвета, она прозрачна</a:t>
            </a:r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  <a:endParaRPr lang="ru-RU" sz="3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Picture 5" descr="Картинка 7 из 64000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120680" cy="468052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4" descr="http://im6-tub.yandex.net/i?id=189945170&amp;tov=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1687195" cy="1891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559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714380"/>
          </a:xfrm>
          <a:prstGeom prst="ribbon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>СВОЙСТВА ВОДЫ</a:t>
            </a:r>
            <a:endParaRPr lang="ru-RU" sz="3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496944" cy="648072"/>
          </a:xfrm>
          <a:prstGeom prst="round2SameRect">
            <a:avLst>
              <a:gd name="adj1" fmla="val 16667"/>
              <a:gd name="adj2" fmla="val 9945"/>
            </a:avLst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4. Вода  </a:t>
            </a:r>
            <a:r>
              <a:rPr lang="ru-RU" sz="3200" b="1" dirty="0">
                <a:solidFill>
                  <a:schemeClr val="tx1"/>
                </a:solidFill>
                <a:latin typeface="+mj-lt"/>
              </a:rPr>
              <a:t>без  запаха</a:t>
            </a:r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.</a:t>
            </a:r>
            <a:endParaRPr lang="ru-RU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Рисунок 3" descr="G:\мои документы\3. ПРОЕКТ.ВОДА.Экспериментирование\0004-005-U-vody-net-zapakh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66774"/>
            <a:ext cx="5184665" cy="4867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596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714380"/>
          </a:xfrm>
          <a:prstGeom prst="ribbon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>СВОЙСТВА ВОДЫ</a:t>
            </a:r>
            <a:endParaRPr lang="ru-RU" sz="3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8490034" cy="648072"/>
          </a:xfrm>
          <a:prstGeom prst="round2SameRect">
            <a:avLst>
              <a:gd name="adj1" fmla="val 16667"/>
              <a:gd name="adj2" fmla="val 9945"/>
            </a:avLst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5. Вода без вкуса.</a:t>
            </a:r>
            <a:endParaRPr lang="ru-RU" sz="3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Рисунок 3" descr="images (2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720" y="1916832"/>
            <a:ext cx="511256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9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714380"/>
          </a:xfrm>
          <a:prstGeom prst="ribbon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>СВОЙСТВА ВОДЫ</a:t>
            </a:r>
            <a:endParaRPr lang="ru-RU" sz="3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496944" cy="720080"/>
          </a:xfrm>
          <a:prstGeom prst="round2SameRect">
            <a:avLst>
              <a:gd name="adj1" fmla="val 16667"/>
              <a:gd name="adj2" fmla="val 9945"/>
            </a:avLst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6</a:t>
            </a:r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Вода – это жидкость. </a:t>
            </a: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на – текучая.</a:t>
            </a:r>
            <a:endParaRPr lang="ru-RU" sz="2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Picture 2" descr="http://im6-tub.yandex.net/i?id=66039587&amp;tov=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046448"/>
            <a:ext cx="4503415" cy="4787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7626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714380"/>
          </a:xfrm>
          <a:prstGeom prst="ribbon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>СВОЙСТВА ВОДЫ</a:t>
            </a:r>
            <a:endParaRPr lang="ru-RU" sz="3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496944" cy="720080"/>
          </a:xfrm>
          <a:prstGeom prst="round2SameRect">
            <a:avLst>
              <a:gd name="adj1" fmla="val 16667"/>
              <a:gd name="adj2" fmla="val 9945"/>
            </a:avLst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7. </a:t>
            </a: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Вода – растворитель, но не для всех веществ.</a:t>
            </a:r>
            <a:endParaRPr lang="ru-RU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026" name="Picture 2" descr="http://chistkam.ru/wp-content/uploads/2015/12/solenaya-v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76872"/>
            <a:ext cx="5076488" cy="3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vtorothod.ru/images1/576162643c80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vtorothod.ru/images1/576162643c80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G:\мои документы\2015-2016 уч.год ТВОРЧЕСКАЯ ПАПКА\ПРОЕКТЫ\3. ПРОЕКТ.ВОДА.Экспериментирование\САЙТ Первое сентября. КОНСПЕКТ для конкурса ОТКРЫТЫЙ УРОК\576162643c8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6872"/>
            <a:ext cx="2850874" cy="384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596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714380"/>
          </a:xfrm>
          <a:prstGeom prst="ribbon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>СВОЙСТВА ВОДЫ</a:t>
            </a:r>
            <a:endParaRPr lang="ru-RU" sz="3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280920" cy="648072"/>
          </a:xfrm>
          <a:prstGeom prst="round2SameRect">
            <a:avLst>
              <a:gd name="adj1" fmla="val 16667"/>
              <a:gd name="adj2" fmla="val 9945"/>
            </a:avLst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8. Три  состояния воды.</a:t>
            </a:r>
            <a:endParaRPr lang="ru-RU" sz="3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Picture 5" descr="0014-014-Agregatnye-sostojan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01296"/>
            <a:ext cx="6118085" cy="45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5613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151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Власова Ирина Тимофеевна, воспитатель  высшей  квалификационной категории ГБОУ  ГИМНАЗИЯ № 1409 Г. Москвы  </vt:lpstr>
      <vt:lpstr>СВОЙСТВА ВОДЫ</vt:lpstr>
      <vt:lpstr>СВОЙСТВА ВОДЫ</vt:lpstr>
      <vt:lpstr>СВОЙСТВА ВОДЫ</vt:lpstr>
      <vt:lpstr>СВОЙСТВА ВОДЫ</vt:lpstr>
      <vt:lpstr>СВОЙСТВА ВОДЫ</vt:lpstr>
      <vt:lpstr>СВОЙСТВА ВОДЫ</vt:lpstr>
      <vt:lpstr>СВОЙСТВА ВОДЫ</vt:lpstr>
      <vt:lpstr>СВОЙСТВА ВОДЫ</vt:lpstr>
      <vt:lpstr>СВОЙСТВА ВОДЫ</vt:lpstr>
      <vt:lpstr>СВОЙСТВА ВОДЫ</vt:lpstr>
      <vt:lpstr>СВОЙСТВА ВОДЫ</vt:lpstr>
      <vt:lpstr>СВОЙСТВА ВОДЫ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«Белый медведь и северное сияние» (рисование с элементами аппликации) Подготовительная группа</dc:title>
  <dc:creator>Люба</dc:creator>
  <cp:lastModifiedBy>Пользователь Windows</cp:lastModifiedBy>
  <cp:revision>63</cp:revision>
  <dcterms:created xsi:type="dcterms:W3CDTF">2016-01-31T11:02:33Z</dcterms:created>
  <dcterms:modified xsi:type="dcterms:W3CDTF">2017-02-11T09:32:44Z</dcterms:modified>
</cp:coreProperties>
</file>