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32" r:id="rId3"/>
    <p:sldMasterId id="2147483744" r:id="rId4"/>
    <p:sldMasterId id="2147483756" r:id="rId5"/>
  </p:sldMasterIdLst>
  <p:notesMasterIdLst>
    <p:notesMasterId r:id="rId31"/>
  </p:notesMasterIdLst>
  <p:sldIdLst>
    <p:sldId id="256" r:id="rId6"/>
    <p:sldId id="257" r:id="rId7"/>
    <p:sldId id="283" r:id="rId8"/>
    <p:sldId id="285" r:id="rId9"/>
    <p:sldId id="286" r:id="rId10"/>
    <p:sldId id="259" r:id="rId11"/>
    <p:sldId id="301" r:id="rId12"/>
    <p:sldId id="288" r:id="rId13"/>
    <p:sldId id="289" r:id="rId14"/>
    <p:sldId id="293" r:id="rId15"/>
    <p:sldId id="290" r:id="rId16"/>
    <p:sldId id="294" r:id="rId17"/>
    <p:sldId id="295" r:id="rId18"/>
    <p:sldId id="267" r:id="rId19"/>
    <p:sldId id="269" r:id="rId20"/>
    <p:sldId id="297" r:id="rId21"/>
    <p:sldId id="298" r:id="rId22"/>
    <p:sldId id="270" r:id="rId23"/>
    <p:sldId id="299" r:id="rId24"/>
    <p:sldId id="300" r:id="rId25"/>
    <p:sldId id="271" r:id="rId26"/>
    <p:sldId id="304" r:id="rId27"/>
    <p:sldId id="305" r:id="rId28"/>
    <p:sldId id="264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603CD-868E-4A2C-A36D-1F92E2BDF45B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557EB-32B1-44AE-9B3E-658DC2D65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05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Данная</a:t>
            </a:r>
            <a:r>
              <a:rPr lang="ru-RU" baseline="0" dirty="0" smtClean="0"/>
              <a:t> презентация создана для дошкольников, которые пока не умеют читать. Поэтому слайды содержат минимум текста – в основном, это стихи, которые читает воспитатель.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646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Загадка про ручеёк.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845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Загадка про озеро.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3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Загадка про болото.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439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Загадка про озеро.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35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Загадка про озеро.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435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Загадка про реку.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45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Воспитатель подводит итог: говорит о том, что дети очень много узнали о воде, и поняли почему всем людям необходимо беречь воду. В заключение читает стихотворение.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50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</a:t>
            </a:r>
            <a:r>
              <a:rPr lang="ru-RU" baseline="0" dirty="0" smtClean="0"/>
              <a:t> аудиозапись </a:t>
            </a:r>
            <a:r>
              <a:rPr lang="en-US" baseline="0" dirty="0" smtClean="0"/>
              <a:t>mp3 </a:t>
            </a:r>
            <a:r>
              <a:rPr lang="ru-RU" baseline="0" dirty="0" smtClean="0"/>
              <a:t>«Звук льющейся воды» в</a:t>
            </a:r>
            <a:r>
              <a:rPr lang="ru-RU" dirty="0" smtClean="0"/>
              <a:t>оспитатель зачитывает детям стихотворение о воде:</a:t>
            </a:r>
            <a:endParaRPr lang="ru-RU" baseline="0" dirty="0" smtClean="0"/>
          </a:p>
          <a:p>
            <a:r>
              <a:rPr lang="ru-RU" baseline="0" dirty="0" smtClean="0"/>
              <a:t>время воспроизведения звукового файла рассчитано на время выразительной декламации стихотворения.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303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Воспитатель</a:t>
            </a:r>
            <a:r>
              <a:rPr lang="ru-RU" baseline="0" dirty="0" smtClean="0"/>
              <a:t> говорит, что без воды человеку и всему живому на Земле не прожить. Предлагает детям порассуждать </a:t>
            </a:r>
            <a:r>
              <a:rPr lang="en-US" baseline="0" dirty="0" smtClean="0"/>
              <a:t> </a:t>
            </a:r>
            <a:r>
              <a:rPr lang="ru-RU" baseline="0" dirty="0" smtClean="0"/>
              <a:t>о том, для чего нужна вода и как человек её использует.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159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Загадка про родник.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8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Загадка про ручеёк.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4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Загадка про ручеёк.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45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Загадка про ручеёк.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45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Загадка про ручеёк.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45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Воспитатель напоминает</a:t>
            </a:r>
            <a:r>
              <a:rPr lang="ru-RU" baseline="0" dirty="0" smtClean="0"/>
              <a:t> детям о том, что все они создавали творческие работы по теме «Водоёмы» и предлагает отгадать загадки.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Слайды №№12-22 идентичны: сначала появляется текст загадки, которую загадывает ребёнок – автор</a:t>
            </a:r>
            <a:r>
              <a:rPr lang="ru-RU" baseline="0" dirty="0" smtClean="0"/>
              <a:t> рисунка. Текст загадки на слайде – для того, чтобы можно было подсказать, если ребёнок забыл. После того, как дети отгадали загадку, воспитатель открывает рисунок и даёт время рассмотреть его.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26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31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95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27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21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29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10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47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5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92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88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40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957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0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6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7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02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75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39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39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8FD1B-B0F0-485E-9705-830785126D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62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E6415-2418-4408-B337-186445E52C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88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27B10-7761-4034-9375-AAAE4D1573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99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03B5-DF2B-428E-8109-B892262B57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95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4E271-790F-4CC8-BF92-2734793C4A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56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759BA-8170-4CD6-AA98-8B07ECC20D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3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53EB3-2360-48AC-BB81-F359CD2046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79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6823D-F8A2-4590-A28E-393C7F16B1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24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F49D7-79F4-4B8D-9F7D-9AAD5275A9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82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2CFCC-2B52-408A-85F0-F0F473CE5B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43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D06FB-491F-43C5-85D2-D2EE121046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57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4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0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E1571E-B927-4307-8FA5-4472958A0A2A}" type="datetimeFigureOut">
              <a:rPr lang="ru-RU" smtClean="0"/>
              <a:t>11.02.2017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7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C4F217-A8A3-4CF6-8120-0C1F5D3523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11.02.2017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7F3F39-837A-4FB9-9772-EF6D1E686B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04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30084F-D6BA-42C6-B0D3-9939C15D69D7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5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E1571E-B927-4307-8FA5-4472958A0A2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8B7114-C3EA-4AA8-B2D7-C581A311C3D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2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.pravdapskov.ru/upload/news/2010-09-22_12-58-25_9913276112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hyperlink" Target="http://photo.pravdapskov.ru/upload/news/2010-09-22_12-58-25_9913276112.jpg" TargetMode="External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image" Target="../media/image20.jpeg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350909"/>
            <a:ext cx="4536504" cy="3370449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60032" y="4581128"/>
            <a:ext cx="3704456" cy="982960"/>
          </a:xfrm>
        </p:spPr>
        <p:txBody>
          <a:bodyPr>
            <a:normAutofit fontScale="92500"/>
          </a:bodyPr>
          <a:lstStyle/>
          <a:p>
            <a:pPr algn="r"/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Власова Ирина Тимофеевна, воспитатель высшей квалификационной категории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856984" cy="1793167"/>
          </a:xfrm>
        </p:spPr>
        <p:txBody>
          <a:bodyPr>
            <a:norm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5200" dirty="0" smtClean="0"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Путешествие Капельки</a:t>
            </a:r>
            <a:endParaRPr lang="ru-RU" sz="5200" b="1" dirty="0"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3275856" y="116632"/>
            <a:ext cx="5544616" cy="900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Совместная  образовательная деятельность </a:t>
            </a:r>
          </a:p>
          <a:p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экспериментированию с водой</a:t>
            </a:r>
          </a:p>
          <a:p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детьми старшей группы «Солнышко» </a:t>
            </a:r>
            <a:endParaRPr lang="ru-RU" sz="21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1966" y="6061938"/>
            <a:ext cx="512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ГБОУ гимназия № 1409 г. Москвы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362" y="1412776"/>
            <a:ext cx="2232226" cy="304285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72208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83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6-tub.yandex.net/i?id=66039587&amp;tov=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143404" cy="4643470"/>
          </a:xfrm>
          <a:prstGeom prst="rect">
            <a:avLst/>
          </a:prstGeom>
          <a:noFill/>
        </p:spPr>
      </p:pic>
      <p:pic>
        <p:nvPicPr>
          <p:cNvPr id="3" name="Picture 4" descr="http://im6-tub.yandex.net/i?id=189945170&amp;tov=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4143404" cy="4643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5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7 из 64000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44624"/>
            <a:ext cx="7488832" cy="669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663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мои документы\3. ПРОЕКТ.ВОДА.Экспериментирование\0004-005-U-vody-net-zapak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5124896" cy="468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forchel.ru/uploads/posts/2012-02/1328203985_9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880320" cy="288032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2684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2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68295"/>
            <a:ext cx="5520491" cy="4156353"/>
          </a:xfrm>
          <a:prstGeom prst="rect">
            <a:avLst/>
          </a:prstGeom>
        </p:spPr>
      </p:pic>
      <p:pic>
        <p:nvPicPr>
          <p:cNvPr id="3" name="Picture 2" descr="http://www.forchel.ru/uploads/posts/2012-02/1328203985_9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880320" cy="288032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2684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Pictures\для урока\water-t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785901" cy="433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54437" y="1073545"/>
            <a:ext cx="6813376" cy="4666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79" y="4005064"/>
            <a:ext cx="1872208" cy="26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4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66"/>
          <a:stretch/>
        </p:blipFill>
        <p:spPr>
          <a:xfrm>
            <a:off x="251520" y="620688"/>
            <a:ext cx="4320480" cy="54928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988840"/>
            <a:ext cx="4044681" cy="39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5271" flipH="1">
            <a:off x="528951" y="644237"/>
            <a:ext cx="3060939" cy="2684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772816"/>
            <a:ext cx="4072307" cy="48621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88640"/>
            <a:ext cx="3419257" cy="256307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069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2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 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состояния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воды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4" y="1196752"/>
            <a:ext cx="3444378" cy="4824536"/>
          </a:xfrm>
          <a:prstGeom prst="rect">
            <a:avLst/>
          </a:prstGeom>
        </p:spPr>
      </p:pic>
      <p:pic>
        <p:nvPicPr>
          <p:cNvPr id="3" name="Picture 5" descr="0014-014-Agregatnye-sostojan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7463"/>
            <a:ext cx="912177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4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мои документы\3. ПРОЕКТ.ВОДА.Экспериментирование\2. РАСПЕЧАТАТЬ. Размер А3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4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70"/>
            <a:ext cx="4575003" cy="68625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4802949" y="620688"/>
            <a:ext cx="40847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Вы, слыхали о воде?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Говорят она везде!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Вы в пруду её найдёте,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И в сыром лесном болоте.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В луже, в море, в океане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И в водопроводном </a:t>
            </a:r>
            <a:r>
              <a:rPr lang="ru-RU" sz="2400" dirty="0" smtClean="0">
                <a:solidFill>
                  <a:srgbClr val="002060"/>
                </a:solidFill>
              </a:rPr>
              <a:t>кране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Звук льющейся во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7731" y="5865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0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мои документы\3. ПРОЕКТ.ВОДА.Экспериментирование\2. РАСПЕЧАТАТЬ. Размер А3\Тужилкина_А.С._Презентация_учителя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5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8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мои документы\3. ПРОЕКТ.ВОДА.Экспериментирование\1. Распечатать А4\p100290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99082"/>
            <a:ext cx="5441596" cy="40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762125" cy="1933575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8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мои документы\3. ПРОЕКТ.ВОДА.Экспериментирование\fun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5" y="116632"/>
            <a:ext cx="792088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8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5343" y="2025041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39919" cy="497714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2" descr="http://www.forchel.ru/uploads/posts/2012-02/1328203985_9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67" y="-4153"/>
            <a:ext cx="2880320" cy="288032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5999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7 из 64000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2487" y="2060848"/>
            <a:ext cx="4701124" cy="420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422626" y="260648"/>
            <a:ext cx="79143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Давайте сбережём  это </a:t>
            </a:r>
          </a:p>
          <a:p>
            <a:pPr algn="ctr"/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чудо  на  нашей Земле!</a:t>
            </a:r>
            <a:endParaRPr lang="ru-RU" sz="5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420888"/>
            <a:ext cx="40863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и туча, и туман,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ручей, и океан,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летаю, и бегу,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стеклянной быть могу!</a:t>
            </a:r>
          </a:p>
          <a:p>
            <a:endParaRPr lang="ru-RU" sz="24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морях и реках обитаю,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часто по небу летаю.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как наскучит мне летать,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Землю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падаю опять.</a:t>
            </a:r>
          </a:p>
        </p:txBody>
      </p:sp>
      <p:pic>
        <p:nvPicPr>
          <p:cNvPr id="7" name="03_Звонкий руч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2887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orchel.ru/uploads/posts/2012-02/1328203985_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34207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188640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www.kedr.net/files/thumbs/foto/21/75720427145926/640x48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23928" y="0"/>
            <a:ext cx="48965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 огромной планете Земля </a:t>
            </a:r>
            <a:br>
              <a:rPr lang="ru-RU" sz="2000" b="1" dirty="0"/>
            </a:br>
            <a:r>
              <a:rPr lang="ru-RU" sz="2000" b="1" dirty="0"/>
              <a:t>Жила скромная чистая капля </a:t>
            </a:r>
            <a:br>
              <a:rPr lang="ru-RU" sz="2000" b="1" dirty="0"/>
            </a:br>
            <a:r>
              <a:rPr lang="ru-RU" sz="2000" b="1" dirty="0"/>
              <a:t>Ей вопросы мешали, друзья: </a:t>
            </a:r>
            <a:br>
              <a:rPr lang="ru-RU" sz="2000" b="1" dirty="0"/>
            </a:br>
            <a:r>
              <a:rPr lang="ru-RU" sz="2000" b="1" dirty="0"/>
              <a:t>Как зовут? Где живу? </a:t>
            </a:r>
            <a:br>
              <a:rPr lang="ru-RU" sz="2000" b="1" dirty="0"/>
            </a:br>
            <a:r>
              <a:rPr lang="ru-RU" sz="2000" b="1" dirty="0"/>
              <a:t>Что собой представляю? </a:t>
            </a:r>
            <a:br>
              <a:rPr lang="ru-RU" sz="2000" b="1" dirty="0"/>
            </a:br>
            <a:r>
              <a:rPr lang="ru-RU" sz="2000" b="1" dirty="0"/>
              <a:t>Для чего всем нужна я? </a:t>
            </a:r>
            <a:br>
              <a:rPr lang="ru-RU" sz="2000" b="1" dirty="0"/>
            </a:br>
            <a:r>
              <a:rPr lang="ru-RU" sz="2000" b="1" dirty="0"/>
              <a:t>На вопросы ответить </a:t>
            </a:r>
            <a:br>
              <a:rPr lang="ru-RU" sz="2000" b="1" dirty="0"/>
            </a:br>
            <a:r>
              <a:rPr lang="ru-RU" sz="2000" b="1" dirty="0"/>
              <a:t>Сама капля не сможет. </a:t>
            </a:r>
            <a:br>
              <a:rPr lang="ru-RU" sz="2000" b="1" dirty="0"/>
            </a:br>
            <a:r>
              <a:rPr lang="ru-RU" sz="2000" b="1" dirty="0"/>
              <a:t>Ждёт она, не дождётся, </a:t>
            </a:r>
            <a:br>
              <a:rPr lang="ru-RU" sz="2000" b="1" dirty="0"/>
            </a:br>
            <a:r>
              <a:rPr lang="ru-RU" sz="2000" b="1" dirty="0"/>
              <a:t>Когда мы ей поможем.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4869160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www.forchel.ru/uploads/posts/2012-02/1328203985_9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032448" cy="384648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67707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2627784" y="1772816"/>
            <a:ext cx="3960440" cy="23042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2400" cy="1362456"/>
          </a:xfrm>
        </p:spPr>
        <p:txBody>
          <a:bodyPr/>
          <a:lstStyle/>
          <a:p>
            <a:pPr algn="ctr"/>
            <a:r>
              <a:rPr lang="ru-RU" dirty="0" smtClean="0"/>
              <a:t>Зачем нужна вода человеку?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75856" y="2204864"/>
            <a:ext cx="2736304" cy="1444416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images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392" y="940723"/>
            <a:ext cx="1944217" cy="1664185"/>
          </a:xfrm>
          <a:prstGeom prst="rect">
            <a:avLst/>
          </a:prstGeom>
        </p:spPr>
      </p:pic>
      <p:pic>
        <p:nvPicPr>
          <p:cNvPr id="6" name="Рисунок 5" descr="images (2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620" y="2409543"/>
            <a:ext cx="1893127" cy="1425327"/>
          </a:xfrm>
          <a:prstGeom prst="rect">
            <a:avLst/>
          </a:prstGeom>
        </p:spPr>
      </p:pic>
      <p:pic>
        <p:nvPicPr>
          <p:cNvPr id="8" name="Рисунок 7" descr="загруженное (1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1484784"/>
            <a:ext cx="2388705" cy="1728192"/>
          </a:xfrm>
          <a:prstGeom prst="rect">
            <a:avLst/>
          </a:prstGeom>
        </p:spPr>
      </p:pic>
      <p:pic>
        <p:nvPicPr>
          <p:cNvPr id="9" name="Рисунок 8" descr="загруженное (1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4869160"/>
            <a:ext cx="2471743" cy="1728192"/>
          </a:xfrm>
          <a:prstGeom prst="rect">
            <a:avLst/>
          </a:prstGeom>
        </p:spPr>
      </p:pic>
      <p:pic>
        <p:nvPicPr>
          <p:cNvPr id="11" name="Рисунок 10" descr="images (27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76987" y="3122207"/>
            <a:ext cx="1995067" cy="1728192"/>
          </a:xfrm>
          <a:prstGeom prst="rect">
            <a:avLst/>
          </a:prstGeom>
        </p:spPr>
      </p:pic>
      <p:pic>
        <p:nvPicPr>
          <p:cNvPr id="12" name="Рисунок 11" descr="images (5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4850399"/>
            <a:ext cx="2414017" cy="1785078"/>
          </a:xfrm>
          <a:prstGeom prst="rect">
            <a:avLst/>
          </a:prstGeom>
        </p:spPr>
      </p:pic>
      <p:pic>
        <p:nvPicPr>
          <p:cNvPr id="13" name="Рисунок 12" descr="images (58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14913" y="4388189"/>
            <a:ext cx="2301303" cy="1517526"/>
          </a:xfrm>
          <a:prstGeom prst="rect">
            <a:avLst/>
          </a:prstGeom>
        </p:spPr>
      </p:pic>
      <p:pic>
        <p:nvPicPr>
          <p:cNvPr id="14" name="Рисунок 13" descr="images (5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6216" y="5013176"/>
            <a:ext cx="2414017" cy="17850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071" y="2144746"/>
            <a:ext cx="2471865" cy="2136460"/>
          </a:xfrm>
          <a:prstGeom prst="rect">
            <a:avLst/>
          </a:prstGeom>
        </p:spPr>
      </p:pic>
      <p:pic>
        <p:nvPicPr>
          <p:cNvPr id="15" name="Рисунок 14" descr="загруженное (15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6386" y="3953296"/>
            <a:ext cx="2954133" cy="18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78678"/>
      </p:ext>
    </p:extLst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5241"/>
            <a:ext cx="7772400" cy="1362456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загруженное (1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4398410"/>
            <a:ext cx="3255825" cy="2425589"/>
          </a:xfrm>
          <a:prstGeom prst="rect">
            <a:avLst/>
          </a:prstGeom>
        </p:spPr>
      </p:pic>
      <p:pic>
        <p:nvPicPr>
          <p:cNvPr id="10" name="Picture 6" descr="C:\Users\superuser\Desktop\Новая папка (3)\02-dee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424" y="535468"/>
            <a:ext cx="2647492" cy="1879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superuser\Desktop\водоемы\lech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25" y="2406452"/>
            <a:ext cx="2720166" cy="2045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kolyan.net/uploads/posts/2010-04/1272027809_06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504" y="2307453"/>
            <a:ext cx="3369921" cy="2527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08" y="177484"/>
            <a:ext cx="2915816" cy="218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images (58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240" y="4863496"/>
            <a:ext cx="2808312" cy="1851858"/>
          </a:xfrm>
          <a:prstGeom prst="rect">
            <a:avLst/>
          </a:prstGeom>
        </p:spPr>
      </p:pic>
      <p:pic>
        <p:nvPicPr>
          <p:cNvPr id="15" name="Picture 4" descr="http://kiyany.obozrevatel.com/files/4/_Picture_file_path_452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03" y="98056"/>
            <a:ext cx="3110145" cy="234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www.forchel.ru/uploads/posts/2012-02/1328203985_9.g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713" y="4121368"/>
            <a:ext cx="2406015" cy="2562225"/>
          </a:xfrm>
          <a:prstGeom prst="rect">
            <a:avLst/>
          </a:prstGeom>
          <a:noFill/>
          <a:ex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351" y="2460776"/>
            <a:ext cx="2961058" cy="222079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9430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0608" y="-315416"/>
            <a:ext cx="914971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554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1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249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     ИССЛЕДОВАТЕЛЬ –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это человек, который занимается научной деятельностью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Picture 4" descr="G:\мои документы\3. ПРОЕКТ.ВОДА.Экспериментирование\img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69339"/>
            <a:ext cx="6560515" cy="49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700808"/>
            <a:ext cx="2292250" cy="321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9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мои документы\3. ПРОЕКТ.ВОДА.Экспериментирование\vo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3429000"/>
            <a:ext cx="41052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4137" y="640623"/>
            <a:ext cx="3820454" cy="2841108"/>
          </a:xfrm>
          <a:prstGeom prst="rect">
            <a:avLst/>
          </a:prstGeom>
        </p:spPr>
      </p:pic>
      <p:pic>
        <p:nvPicPr>
          <p:cNvPr id="1026" name="Picture 2" descr="G:\мои документы\3. ПРОЕКТ.ВОДА.Экспериментирование\water-conservation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6344"/>
            <a:ext cx="3113076" cy="41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0-tub.yandex.net/i?id=25180755&amp;tov=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5110" y="150949"/>
            <a:ext cx="2585728" cy="2897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00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3063</TotalTime>
  <Words>398</Words>
  <Application>Microsoft Office PowerPoint</Application>
  <PresentationFormat>Экран (4:3)</PresentationFormat>
  <Paragraphs>65</Paragraphs>
  <Slides>25</Slides>
  <Notes>16</Notes>
  <HiddenSlides>0</HiddenSlides>
  <MMClips>2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Воздушный поток</vt:lpstr>
      <vt:lpstr>Тема Office</vt:lpstr>
      <vt:lpstr>1_Поток</vt:lpstr>
      <vt:lpstr>1_Тема Office</vt:lpstr>
      <vt:lpstr>1_Воздушный поток</vt:lpstr>
      <vt:lpstr>Путешествие Капельки</vt:lpstr>
      <vt:lpstr>Презентация PowerPoint</vt:lpstr>
      <vt:lpstr>Презентация PowerPoint</vt:lpstr>
      <vt:lpstr>Зачем нужна вода человеку?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Вода, вода, кругом вода</dc:title>
  <dc:creator>Irina_Tolstova</dc:creator>
  <cp:lastModifiedBy>Пользователь Windows</cp:lastModifiedBy>
  <cp:revision>104</cp:revision>
  <dcterms:created xsi:type="dcterms:W3CDTF">2013-12-08T01:54:20Z</dcterms:created>
  <dcterms:modified xsi:type="dcterms:W3CDTF">2017-02-11T15:20:53Z</dcterms:modified>
</cp:coreProperties>
</file>