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9" r:id="rId4"/>
    <p:sldId id="260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wikimapia.org/p/00/01/95/89/32_big.jpg" TargetMode="External"/><Relationship Id="rId2" Type="http://schemas.openxmlformats.org/officeDocument/2006/relationships/hyperlink" Target="https://upload.wikimedia.org/wikipedia/commons/thumb/b/bd/Vivaldi.jpg/800px-Vivaldi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1.0   2015-2016 уч год ПРОЕКТ Данил Худяков\0 урок-конкурс школьный  путешествие в венецию\3. Viv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410200" cy="645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1200" y="762000"/>
            <a:ext cx="3135794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Антонио</a:t>
            </a:r>
          </a:p>
          <a:p>
            <a:pPr algn="ctr">
              <a:lnSpc>
                <a:spcPct val="150000"/>
              </a:lnSpc>
            </a:pPr>
            <a:r>
              <a:rPr lang="ru-RU" sz="5400" b="1" cap="none" spc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Вивальди</a:t>
            </a:r>
            <a:endParaRPr lang="ru-RU" sz="5400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марта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1678 г.</a:t>
            </a:r>
          </a:p>
          <a:p>
            <a:pPr algn="ctr"/>
            <a:endParaRPr lang="ru-RU" sz="3200" b="1" cap="none" spc="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Венеция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338 лет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1.0   2015-2016 уч год ПРОЕКТ Данил Худяков\0 урок-конкурс школьный  путешествие в венецию\2 личный фото архив\CAM0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M:\1.0   2015-2016 уч год ПРОЕКТ Данил Худяков\0 урок-конкурс школьный  путешествие в венецию\2 личный фото архив\IMG_4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M:\1.0   2015-2016 уч год ПРОЕКТ Данил Худяков\0 урок-конкурс школьный  путешествие в венецию\2 личный фото архив\IMG_4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M:\1.0   2015-2016 уч год ПРОЕКТ Данил Худяков\0 урок-конкурс школьный  путешествие в венецию\2 личный фото архив\IMG_4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67000" y="2895600"/>
            <a:ext cx="37705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ВЕНЕЦИЯ</a:t>
            </a:r>
            <a:endParaRPr lang="ru-RU" sz="6600" b="1" cap="none" spc="0" dirty="0">
              <a:ln w="11430">
                <a:solidFill>
                  <a:srgbClr val="00B05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wikimapia.org/p/00/01/95/89/3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510540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9600" y="0"/>
            <a:ext cx="5334000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Сан-Маурицио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МУЗЫКИ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M:\1.0   2015-2016 уч год ПРОЕКТ Данил Худяков\0 урок-конкурс школьный  путешествие в венецию\2 личный фото архив\IMG_4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D:\ФОТО  все\Отпуск Европа лето 2015\Поездка в ВЕНЕЦИЮ\IMG_4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6250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D:\ФОТО  все\Отпуск Европа лето 2015\Поездка в ВЕНЕЦИЮ\IMG_4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0" y="47244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D:\ФОТО  все\Отпуск Европа лето 2015\Поездка в ВЕНЕЦИЮ\IMG_48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3000" y="47244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D:\ФОТО  все\Отпуск Европа лето 2015\Поездка в ВЕНЕЦИЮ\IMG_49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524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:\1.0   2015-2016 уч год ПРОЕКТ Данил Худяков\0 урок-конкурс школьный  путешествие в венецию\2 личный фото архив\IMG_4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0" y="152400"/>
            <a:ext cx="4165600" cy="3124200"/>
          </a:xfrm>
          <a:prstGeom prst="rect">
            <a:avLst/>
          </a:prstGeom>
          <a:noFill/>
        </p:spPr>
      </p:pic>
      <p:pic>
        <p:nvPicPr>
          <p:cNvPr id="2053" name="Picture 5" descr="M:\1.0   2015-2016 уч год ПРОЕКТ Данил Худяков\0 урок-конкурс школьный  путешествие в венецию\2 личный фото архив\IMG_4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149600" cy="2362200"/>
          </a:xfrm>
          <a:prstGeom prst="rect">
            <a:avLst/>
          </a:prstGeom>
          <a:noFill/>
        </p:spPr>
      </p:pic>
      <p:pic>
        <p:nvPicPr>
          <p:cNvPr id="2054" name="Picture 6" descr="M:\1.0   2015-2016 уч год ПРОЕКТ Данил Худяков\0 урок-конкурс школьный  путешествие в венецию\2 личный фото архив\IMG_4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3124200" cy="2343150"/>
          </a:xfrm>
          <a:prstGeom prst="rect">
            <a:avLst/>
          </a:prstGeom>
          <a:noFill/>
        </p:spPr>
      </p:pic>
      <p:pic>
        <p:nvPicPr>
          <p:cNvPr id="2055" name="Picture 7" descr="M:\1.0   2015-2016 уч год ПРОЕКТ Данил Худяков\0 урок-конкурс школьный  путешествие в венецию\2 личный фото архив\IMG_4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62350"/>
            <a:ext cx="4191000" cy="31432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90600" y="2743200"/>
            <a:ext cx="2819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276600"/>
            <a:ext cx="457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«Антонио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Вивальди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его время…»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1.0   2015-2016 уч год ПРОЕКТ Данил Худяков\0 урок-конкурс школьный  путешествие в венецию\3. Viv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410200" cy="645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1200" y="762000"/>
            <a:ext cx="3135794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Антонио</a:t>
            </a:r>
          </a:p>
          <a:p>
            <a:pPr algn="ctr">
              <a:lnSpc>
                <a:spcPct val="150000"/>
              </a:lnSpc>
            </a:pPr>
            <a:r>
              <a:rPr lang="ru-RU" sz="5400" b="1" cap="none" spc="0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Вивальди</a:t>
            </a:r>
            <a:endParaRPr lang="ru-RU" sz="5400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марта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1678 г.</a:t>
            </a:r>
          </a:p>
          <a:p>
            <a:pPr algn="ctr"/>
            <a:endParaRPr lang="ru-RU" sz="3200" b="1" cap="none" spc="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Венеция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338 лет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https://upload.wikimedia.org/wikipedia/commons/thumb/b/bd/Vivaldi.jpg/800px-Vivaldi.jpg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Портрет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Автор Франсуа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Морелон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дё 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Кавэ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1723.</a:t>
            </a:r>
          </a:p>
          <a:p>
            <a:pPr marL="342900" lvl="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http://photos.wikimapia.org/p/00/01/95/89/32_big.jpg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Сан-Маурицио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Музей музыки.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Личный фотографии.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49</cp:revision>
  <dcterms:created xsi:type="dcterms:W3CDTF">2016-02-20T04:06:21Z</dcterms:created>
  <dcterms:modified xsi:type="dcterms:W3CDTF">2016-03-04T16:27:47Z</dcterms:modified>
</cp:coreProperties>
</file>