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57" r:id="rId9"/>
    <p:sldId id="258" r:id="rId10"/>
    <p:sldId id="262" r:id="rId11"/>
    <p:sldId id="259" r:id="rId12"/>
    <p:sldId id="274" r:id="rId13"/>
    <p:sldId id="261" r:id="rId14"/>
    <p:sldId id="264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9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B48ED-E5D9-40E3-A2B6-3CE206589914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86BE5-B79E-4E64-8BD3-F12CAE8EF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04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&#1052;&#1072;&#1084;&#1072;\&#1044;&#1091;&#1076;&#1080;&#1085;&#1094;&#1077;&#1074;\&#1059;&#1088;&#1086;&#1082;_&#1054;&#1089;&#1085;&#1086;&#1074;&#1085;&#1086;&#1077;\&#1060;&#1088;&#1072;&#1075;&#1084;&#1077;&#1085;&#1090;_2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&#1052;&#1072;&#1084;&#1072;\&#1044;&#1091;&#1076;&#1080;&#1085;&#1094;&#1077;&#1074;\&#1059;&#1088;&#1086;&#1082;_&#1054;&#1089;&#1085;&#1086;&#1074;&#1085;&#1086;&#1077;\&#1060;&#1088;&#1072;&#1075;&#1084;&#1077;&#1085;&#1090;_3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&#1052;&#1072;&#1084;&#1072;\&#1044;&#1091;&#1076;&#1080;&#1085;&#1094;&#1077;&#1074;\&#1059;&#1088;&#1086;&#1082;_&#1054;&#1089;&#1085;&#1086;&#1074;&#1085;&#1086;&#1077;\&#1060;&#1088;&#1072;&#1075;&#1084;&#1077;&#1085;&#1090;_4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N:\&#1052;&#1072;&#1084;&#1072;\&#1044;&#1091;&#1076;&#1080;&#1085;&#1094;&#1077;&#1074;\&#1059;&#1088;&#1086;&#1082;_&#1054;&#1089;&#1085;&#1086;&#1074;&#1085;&#1086;&#1077;\Elena_Kamburova-Belye_odezhdy_1.mp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&#1052;&#1072;&#1084;&#1072;\&#1044;&#1091;&#1076;&#1080;&#1085;&#1094;&#1077;&#1074;\&#1059;&#1088;&#1086;&#1082;_&#1054;&#1089;&#1085;&#1086;&#1074;&#1085;&#1086;&#1077;\&#1060;&#1088;&#1072;&#1075;&#1084;&#1077;&#1085;&#1090;_1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357827"/>
            <a:ext cx="4013200" cy="64294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«БЕЛЫЕ ОДЕЖДЫ»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6381" y="3132011"/>
            <a:ext cx="2643206" cy="2940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99592" y="1844825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Владимир Дмитриевич 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Дудинцев</a:t>
            </a:r>
            <a:endParaRPr lang="ru-RU" sz="3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16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428604"/>
            <a:ext cx="757242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endParaRPr lang="ru-RU" sz="2400" dirty="0" smtClean="0"/>
          </a:p>
          <a:p>
            <a:pPr algn="just"/>
            <a:r>
              <a:rPr lang="ru-RU" sz="2800" dirty="0" smtClean="0"/>
              <a:t>В романе «Белые одежды» я хочу сорвать маски, под которыми прячется зло. Поразить его в самое чувствительное место. Мне хотелось бы вооружить хорошего человека безошибочными критериями для распознавания добра и зла или, как сказал мой читатель, создать инструментарий добра.</a:t>
            </a:r>
          </a:p>
          <a:p>
            <a:pPr algn="r"/>
            <a:endParaRPr lang="ru-RU" sz="3200" dirty="0" smtClean="0"/>
          </a:p>
          <a:p>
            <a:pPr algn="r"/>
            <a:r>
              <a:rPr lang="ru-RU" sz="2800" dirty="0" smtClean="0"/>
              <a:t>В. Дудинцев</a:t>
            </a:r>
          </a:p>
          <a:p>
            <a:pPr algn="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61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Фрагмент_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714356"/>
            <a:ext cx="6667547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9822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37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428604"/>
            <a:ext cx="75724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endParaRPr lang="ru-RU" sz="2400" dirty="0" smtClean="0"/>
          </a:p>
          <a:p>
            <a:pPr algn="just"/>
            <a:r>
              <a:rPr lang="ru-RU" sz="2800" dirty="0" smtClean="0"/>
              <a:t>Зло неизбежно. Но это вовсе не значит, что мы не должны с ним бороться или то, что борьба эта бессмысленна. Никто из нас не безнадёжен, никто не умер для добра. Даже те, чья грудь закована в броню бесчестия и высокомерной самовлюблённости.</a:t>
            </a:r>
          </a:p>
          <a:p>
            <a:pPr algn="r"/>
            <a:endParaRPr lang="ru-RU" sz="3200" dirty="0" smtClean="0"/>
          </a:p>
          <a:p>
            <a:pPr algn="r"/>
            <a:r>
              <a:rPr lang="ru-RU" sz="2800" dirty="0" smtClean="0"/>
              <a:t>В. Дудинцев</a:t>
            </a:r>
          </a:p>
          <a:p>
            <a:pPr algn="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61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Фрагмент_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642918"/>
            <a:ext cx="6786610" cy="5089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93502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Фрагмент_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09665" y="714356"/>
            <a:ext cx="6667546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9118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428604"/>
            <a:ext cx="75724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endParaRPr lang="ru-RU" sz="2400" dirty="0" smtClean="0"/>
          </a:p>
          <a:p>
            <a:pPr algn="just"/>
            <a:r>
              <a:rPr lang="ru-RU" sz="2800" dirty="0" smtClean="0"/>
              <a:t>Я хочу сделать им </a:t>
            </a:r>
            <a:r>
              <a:rPr lang="en-US" sz="2800" dirty="0" smtClean="0"/>
              <a:t>[</a:t>
            </a:r>
            <a:r>
              <a:rPr lang="ru-RU" sz="2800" dirty="0" smtClean="0"/>
              <a:t>людям</a:t>
            </a:r>
            <a:r>
              <a:rPr lang="en-US" sz="2800" dirty="0" smtClean="0"/>
              <a:t>]</a:t>
            </a:r>
            <a:r>
              <a:rPr lang="ru-RU" sz="2800" dirty="0" smtClean="0"/>
              <a:t> больно, пробить их панцирь. Силой боли я хочу заставить их думать – это будут их первые шаги на пути к добру. Ведь добро – это страдание. Страдание плюс размышление. Такому добру мы можем доверить свою судьбу.</a:t>
            </a:r>
          </a:p>
          <a:p>
            <a:pPr algn="r"/>
            <a:endParaRPr lang="ru-RU" sz="3200" dirty="0" smtClean="0"/>
          </a:p>
          <a:p>
            <a:pPr algn="r"/>
            <a:r>
              <a:rPr lang="ru-RU" sz="2800" dirty="0" smtClean="0"/>
              <a:t>В. Дудинцев</a:t>
            </a:r>
          </a:p>
          <a:p>
            <a:pPr algn="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3" name="Elena_Kamburova-Belye_odezhdy_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72462" y="564357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061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9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500041"/>
          <a:ext cx="8143932" cy="550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071966"/>
              </a:tblGrid>
              <a:tr h="868871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aramond" pitchFamily="18" charset="0"/>
                        </a:rPr>
                        <a:t>ДОБРО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aramond" pitchFamily="18" charset="0"/>
                        </a:rPr>
                        <a:t>ЗЛО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1002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Garamond" pitchFamily="18" charset="0"/>
                          <a:ea typeface="Calibri"/>
                          <a:cs typeface="Times New Roman"/>
                        </a:rPr>
                        <a:t>Хочет ближнему приятных переживаний</a:t>
                      </a:r>
                      <a:endParaRPr lang="ru-RU" sz="2000" dirty="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Garamond" pitchFamily="18" charset="0"/>
                          <a:ea typeface="Calibri"/>
                          <a:cs typeface="Times New Roman"/>
                        </a:rPr>
                        <a:t>Хочет ближнему страдания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7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Garamond" pitchFamily="18" charset="0"/>
                          <a:ea typeface="Calibri"/>
                          <a:cs typeface="Times New Roman"/>
                        </a:rPr>
                        <a:t>Хочет уберечь кого-то от страдания</a:t>
                      </a:r>
                      <a:endParaRPr lang="ru-RU" sz="2000" dirty="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Garamond" pitchFamily="18" charset="0"/>
                          <a:ea typeface="Calibri"/>
                          <a:cs typeface="Times New Roman"/>
                        </a:rPr>
                        <a:t>Хочет оградить от удовольствия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7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Garamond" pitchFamily="18" charset="0"/>
                          <a:ea typeface="Calibri"/>
                          <a:cs typeface="Times New Roman"/>
                        </a:rPr>
                        <a:t>Радуется чужому счастью</a:t>
                      </a:r>
                      <a:endParaRPr lang="ru-RU" sz="2000" dirty="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Garamond" pitchFamily="18" charset="0"/>
                          <a:ea typeface="Calibri"/>
                          <a:cs typeface="Times New Roman"/>
                        </a:rPr>
                        <a:t>Радуется чужому страданию</a:t>
                      </a:r>
                      <a:endParaRPr lang="ru-RU" sz="2000" dirty="0">
                        <a:solidFill>
                          <a:schemeClr val="tx1"/>
                        </a:solidFill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7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Garamond" pitchFamily="18" charset="0"/>
                          <a:ea typeface="Calibri"/>
                          <a:cs typeface="Times New Roman"/>
                        </a:rPr>
                        <a:t>Страдает от чужого страдания</a:t>
                      </a:r>
                      <a:endParaRPr lang="ru-RU" sz="200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Garamond" pitchFamily="18" charset="0"/>
                          <a:ea typeface="Calibri"/>
                          <a:cs typeface="Times New Roman"/>
                        </a:rPr>
                        <a:t>Страдает от чужого счастья</a:t>
                      </a:r>
                      <a:endParaRPr lang="ru-RU" sz="2000" dirty="0">
                        <a:solidFill>
                          <a:schemeClr val="tx1"/>
                        </a:solidFill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7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Garamond" pitchFamily="18" charset="0"/>
                          <a:ea typeface="Calibri"/>
                          <a:cs typeface="Times New Roman"/>
                        </a:rPr>
                        <a:t>Маскирует себя под небольшое зло</a:t>
                      </a:r>
                      <a:endParaRPr lang="ru-RU" sz="200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Garamond" pitchFamily="18" charset="0"/>
                          <a:ea typeface="Calibri"/>
                          <a:cs typeface="Times New Roman"/>
                        </a:rPr>
                        <a:t>Маскирует себя под великое добро</a:t>
                      </a:r>
                      <a:endParaRPr lang="ru-RU" sz="2000" dirty="0">
                        <a:solidFill>
                          <a:schemeClr val="tx1"/>
                        </a:solidFill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118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204864"/>
            <a:ext cx="2760340" cy="36804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7180" y="1122107"/>
            <a:ext cx="8829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одился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29 июля 1918 года в Купянске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             (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Харьковская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область Украина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61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779782"/>
            <a:ext cx="3562860" cy="2048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412776"/>
            <a:ext cx="2587377" cy="3255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141984"/>
            <a:ext cx="2391796" cy="39305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384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01938">
            <a:off x="519558" y="1044048"/>
            <a:ext cx="3613390" cy="2550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2528" y="1844824"/>
            <a:ext cx="3328115" cy="3761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58112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1945-1951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Корреспондент газеты «Комсомольская правда»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22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05" b="10434"/>
          <a:stretch/>
        </p:blipFill>
        <p:spPr>
          <a:xfrm>
            <a:off x="1043608" y="980728"/>
            <a:ext cx="2537927" cy="3480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62" t="3749" r="5271" b="5003"/>
          <a:stretch/>
        </p:blipFill>
        <p:spPr>
          <a:xfrm>
            <a:off x="4175183" y="2928934"/>
            <a:ext cx="4040155" cy="2892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4797152"/>
            <a:ext cx="1448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1956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118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980728"/>
            <a:ext cx="2743714" cy="3879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82" t="4813" r="4724" b="5637"/>
          <a:stretch/>
        </p:blipFill>
        <p:spPr>
          <a:xfrm>
            <a:off x="4255661" y="2357430"/>
            <a:ext cx="4245429" cy="3219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3502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28604"/>
            <a:ext cx="82628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 </a:t>
            </a:r>
            <a:r>
              <a:rPr lang="ru-RU" sz="2400" b="1" dirty="0" smtClean="0">
                <a:latin typeface="Constantia" pitchFamily="18" charset="0"/>
              </a:rPr>
              <a:t>Я </a:t>
            </a:r>
            <a:r>
              <a:rPr lang="ru-RU" sz="2400" b="1" dirty="0">
                <a:latin typeface="Constantia" pitchFamily="18" charset="0"/>
              </a:rPr>
              <a:t>убежден, что только в по-настоящему суровых условиях проявляются наши лучшие и худшие стороны. Мне кажется, что в обществе, </a:t>
            </a:r>
            <a:r>
              <a:rPr lang="ru-RU" sz="2400" b="1" dirty="0" smtClean="0">
                <a:latin typeface="Constantia" pitchFamily="18" charset="0"/>
              </a:rPr>
              <a:t>где «не </a:t>
            </a:r>
            <a:r>
              <a:rPr lang="ru-RU" sz="2400" b="1" dirty="0">
                <a:latin typeface="Constantia" pitchFamily="18" charset="0"/>
              </a:rPr>
              <a:t>доносятся жизни проклятья в этот сад за высокой </a:t>
            </a:r>
            <a:r>
              <a:rPr lang="ru-RU" sz="2400" b="1" dirty="0" smtClean="0">
                <a:latin typeface="Constantia" pitchFamily="18" charset="0"/>
              </a:rPr>
              <a:t>стеной», </a:t>
            </a:r>
            <a:r>
              <a:rPr lang="ru-RU" sz="2400" b="1" dirty="0">
                <a:latin typeface="Constantia" pitchFamily="18" charset="0"/>
              </a:rPr>
              <a:t>я и писателем не стал </a:t>
            </a:r>
            <a:r>
              <a:rPr lang="ru-RU" sz="2400" b="1" dirty="0" smtClean="0">
                <a:latin typeface="Constantia" pitchFamily="18" charset="0"/>
              </a:rPr>
              <a:t>бы.</a:t>
            </a:r>
          </a:p>
          <a:p>
            <a:pPr algn="r"/>
            <a:endParaRPr lang="ru-RU" sz="2400" b="1" dirty="0" smtClean="0">
              <a:latin typeface="Constantia" pitchFamily="18" charset="0"/>
            </a:endParaRPr>
          </a:p>
          <a:p>
            <a:pPr algn="r"/>
            <a:r>
              <a:rPr lang="ru-RU" sz="2400" b="1" dirty="0" smtClean="0">
                <a:latin typeface="Constantia" pitchFamily="18" charset="0"/>
              </a:rPr>
              <a:t>В. Дудинцев</a:t>
            </a:r>
            <a:endParaRPr lang="ru-RU" sz="2400" b="1" dirty="0">
              <a:latin typeface="Constant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5609" y="3214686"/>
            <a:ext cx="3217319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45648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7180" y="1122107"/>
            <a:ext cx="88290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</a:t>
            </a: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КТО ТЫ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– ПОДЛЕЦ ИЛИ ГЕРОЙ?»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r"/>
            <a:endParaRPr lang="ru-RU" sz="2400" dirty="0" smtClean="0"/>
          </a:p>
          <a:p>
            <a:pPr algn="r"/>
            <a:r>
              <a:rPr lang="ru-RU" sz="3200" dirty="0" smtClean="0"/>
              <a:t>…Ты можешь прожить долгую жизнь,</a:t>
            </a:r>
          </a:p>
          <a:p>
            <a:pPr algn="r"/>
            <a:r>
              <a:rPr lang="ru-RU" sz="3200" dirty="0" smtClean="0"/>
              <a:t>так и не узнав, кто ты – подлец или герой.</a:t>
            </a:r>
          </a:p>
          <a:p>
            <a:pPr algn="r"/>
            <a:endParaRPr lang="ru-RU" sz="3200" dirty="0" smtClean="0"/>
          </a:p>
          <a:p>
            <a:pPr algn="r"/>
            <a:r>
              <a:rPr lang="ru-RU" sz="3200" dirty="0" smtClean="0"/>
              <a:t>В. Дудинцев</a:t>
            </a:r>
          </a:p>
          <a:p>
            <a:pPr algn="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61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Фрагмент_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3" y="714357"/>
            <a:ext cx="6738941" cy="5054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384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2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214</TotalTime>
  <Words>250</Words>
  <Application>Microsoft Office PowerPoint</Application>
  <PresentationFormat>Экран (4:3)</PresentationFormat>
  <Paragraphs>45</Paragraphs>
  <Slides>16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ЕНВ</cp:lastModifiedBy>
  <cp:revision>31</cp:revision>
  <dcterms:created xsi:type="dcterms:W3CDTF">2016-02-09T12:29:49Z</dcterms:created>
  <dcterms:modified xsi:type="dcterms:W3CDTF">2017-01-12T07:55:41Z</dcterms:modified>
</cp:coreProperties>
</file>