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9" r:id="rId3"/>
    <p:sldId id="280" r:id="rId4"/>
    <p:sldId id="268" r:id="rId5"/>
    <p:sldId id="270" r:id="rId6"/>
    <p:sldId id="271" r:id="rId7"/>
    <p:sldId id="257" r:id="rId8"/>
    <p:sldId id="258" r:id="rId9"/>
    <p:sldId id="259" r:id="rId10"/>
    <p:sldId id="262" r:id="rId11"/>
    <p:sldId id="272" r:id="rId12"/>
    <p:sldId id="273" r:id="rId13"/>
    <p:sldId id="274" r:id="rId14"/>
    <p:sldId id="282" r:id="rId15"/>
    <p:sldId id="275" r:id="rId16"/>
    <p:sldId id="277" r:id="rId17"/>
    <p:sldId id="281" r:id="rId18"/>
    <p:sldId id="276" r:id="rId19"/>
    <p:sldId id="278" r:id="rId20"/>
    <p:sldId id="279" r:id="rId21"/>
    <p:sldId id="283" r:id="rId22"/>
    <p:sldId id="264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1CF3-AF16-4DF9-A8E7-29F12409FFA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230AB-EED4-433E-A115-617219C03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93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245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wnloads\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34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должен быть хозяин дома?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5"/>
            <a:ext cx="8208912" cy="316835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600" b="1" dirty="0" smtClean="0"/>
              <a:t>озяин тот, кто ведёт хозяйственные дела, распределяет обязанности, принимает ре-</a:t>
            </a:r>
            <a:r>
              <a:rPr lang="ru-RU" sz="2600" b="1" dirty="0" err="1" smtClean="0"/>
              <a:t>шения</a:t>
            </a:r>
            <a:r>
              <a:rPr lang="ru-RU" sz="2600" b="1" dirty="0" smtClean="0"/>
              <a:t> по различным вопросам организации хозяйства.</a:t>
            </a:r>
          </a:p>
          <a:p>
            <a:pPr marL="68580" indent="0">
              <a:buNone/>
            </a:pPr>
            <a:r>
              <a:rPr lang="ru-RU" sz="2600" b="1" i="1" spc="100" dirty="0" smtClean="0"/>
              <a:t>Кто такой рачительный хозяин?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еловек старательный, усердный, разумно бережливый.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88" y="443711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43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693992"/>
          </a:xfrm>
        </p:spPr>
        <p:txBody>
          <a:bodyPr>
            <a:noAutofit/>
          </a:bodyPr>
          <a:lstStyle/>
          <a:p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Bookman Old Style"/>
              </a:rPr>
              <a:t>СЕМЕЙНОЕ ХОЗЯЙСТВО</a:t>
            </a:r>
            <a:b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Bookman Old Style"/>
              </a:rPr>
            </a:br>
            <a:r>
              <a:rPr lang="ru-RU" altLang="ru-RU" sz="3200" b="1" dirty="0" smtClean="0">
                <a:latin typeface="Times New Roman" pitchFamily="18" charset="0"/>
              </a:rPr>
              <a:t>-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нужно вести по правилам !!!</a:t>
            </a:r>
            <a:b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752528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История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свидетельствует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что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впервые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поня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тие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i="1" u="sng" dirty="0" smtClean="0">
                <a:solidFill>
                  <a:schemeClr val="accent3"/>
                </a:solidFill>
                <a:latin typeface="Times New Roman" pitchFamily="18" charset="0"/>
              </a:rPr>
              <a:t>«</a:t>
            </a:r>
            <a:r>
              <a:rPr lang="en-US" altLang="ru-RU" sz="2800" b="1" i="1" u="sng" dirty="0" err="1" smtClean="0">
                <a:solidFill>
                  <a:schemeClr val="accent3"/>
                </a:solidFill>
                <a:latin typeface="Times New Roman" pitchFamily="18" charset="0"/>
              </a:rPr>
              <a:t>экономика</a:t>
            </a:r>
            <a:r>
              <a:rPr lang="en-US" altLang="ru-RU" sz="2800" b="1" i="1" u="sng" dirty="0" smtClean="0">
                <a:solidFill>
                  <a:schemeClr val="tx1"/>
                </a:solidFill>
                <a:latin typeface="Times New Roman" pitchFamily="18" charset="0"/>
              </a:rPr>
              <a:t>»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употребил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древнегреческий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ученый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i="1" u="sng" dirty="0" err="1" smtClean="0">
                <a:solidFill>
                  <a:schemeClr val="accent3"/>
                </a:solidFill>
                <a:latin typeface="Times New Roman" pitchFamily="18" charset="0"/>
              </a:rPr>
              <a:t>Ксенофонт</a:t>
            </a:r>
            <a:r>
              <a:rPr lang="en-US" altLang="ru-RU" sz="2800" b="1" dirty="0" smtClean="0">
                <a:solidFill>
                  <a:schemeClr val="accent3"/>
                </a:solidFill>
                <a:latin typeface="Times New Roman" pitchFamily="18" charset="0"/>
              </a:rPr>
              <a:t>.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Оно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явилось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производ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ным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от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двух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греческих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слов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: «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ойкос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»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дом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хозяйство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и «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номос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»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-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закон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правило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Под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экономикой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Ксенофонт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понимал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u="sng" dirty="0" err="1" smtClean="0">
                <a:solidFill>
                  <a:schemeClr val="accent3"/>
                </a:solidFill>
                <a:latin typeface="Times New Roman" pitchFamily="18" charset="0"/>
              </a:rPr>
              <a:t>науку</a:t>
            </a:r>
            <a:r>
              <a:rPr lang="en-US" altLang="ru-RU" sz="2800" b="1" u="sng" dirty="0" smtClean="0">
                <a:solidFill>
                  <a:schemeClr val="accent3"/>
                </a:solidFill>
                <a:latin typeface="Times New Roman" pitchFamily="18" charset="0"/>
              </a:rPr>
              <a:t> о </a:t>
            </a:r>
            <a:r>
              <a:rPr lang="en-US" altLang="ru-RU" sz="2800" b="1" u="sng" dirty="0" err="1" smtClean="0">
                <a:solidFill>
                  <a:schemeClr val="accent3"/>
                </a:solidFill>
                <a:latin typeface="Times New Roman" pitchFamily="18" charset="0"/>
              </a:rPr>
              <a:t>законах</a:t>
            </a:r>
            <a:r>
              <a:rPr lang="en-US" altLang="ru-RU" sz="2800" b="1" u="sng" dirty="0" smtClean="0">
                <a:solidFill>
                  <a:schemeClr val="accent3"/>
                </a:solidFill>
                <a:latin typeface="Times New Roman" pitchFamily="18" charset="0"/>
              </a:rPr>
              <a:t>, </a:t>
            </a:r>
            <a:r>
              <a:rPr lang="en-US" altLang="ru-RU" sz="2800" b="1" u="sng" dirty="0" err="1" smtClean="0">
                <a:solidFill>
                  <a:schemeClr val="accent3"/>
                </a:solidFill>
                <a:latin typeface="Times New Roman" pitchFamily="18" charset="0"/>
              </a:rPr>
              <a:t>или</a:t>
            </a:r>
            <a:r>
              <a:rPr lang="en-US" altLang="ru-RU" sz="2800" b="1" u="sng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altLang="ru-RU" sz="2800" b="1" u="sng" dirty="0" err="1" smtClean="0">
                <a:solidFill>
                  <a:schemeClr val="accent3"/>
                </a:solidFill>
                <a:latin typeface="Times New Roman" pitchFamily="18" charset="0"/>
              </a:rPr>
              <a:t>правилах</a:t>
            </a:r>
            <a:r>
              <a:rPr lang="en-US" altLang="ru-RU" sz="2800" b="1" u="sng" dirty="0" smtClean="0">
                <a:solidFill>
                  <a:schemeClr val="accent3"/>
                </a:solidFill>
                <a:latin typeface="Times New Roman" pitchFamily="18" charset="0"/>
              </a:rPr>
              <a:t>, </a:t>
            </a:r>
            <a:r>
              <a:rPr lang="en-US" altLang="ru-RU" sz="2800" b="1" u="sng" dirty="0" err="1" smtClean="0">
                <a:solidFill>
                  <a:schemeClr val="accent3"/>
                </a:solidFill>
                <a:latin typeface="Times New Roman" pitchFamily="18" charset="0"/>
              </a:rPr>
              <a:t>ведения</a:t>
            </a:r>
            <a:r>
              <a:rPr lang="en-US" altLang="ru-RU" sz="2800" b="1" u="sng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en-US" altLang="ru-RU" sz="2800" b="1" u="sng" dirty="0" err="1" smtClean="0">
                <a:solidFill>
                  <a:schemeClr val="accent3"/>
                </a:solidFill>
                <a:latin typeface="Times New Roman" pitchFamily="18" charset="0"/>
              </a:rPr>
              <a:t>хозяйства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которое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в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те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времена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представлялось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как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ru-RU" sz="2800" b="1" u="sng" dirty="0" err="1" smtClean="0">
                <a:solidFill>
                  <a:schemeClr val="accent3"/>
                </a:solidFill>
                <a:latin typeface="Times New Roman" pitchFamily="18" charset="0"/>
              </a:rPr>
              <a:t>домашнее</a:t>
            </a:r>
            <a:r>
              <a:rPr lang="en-US" altLang="ru-RU" sz="2800" b="1" dirty="0" smtClean="0">
                <a:solidFill>
                  <a:schemeClr val="accent3"/>
                </a:solidFill>
                <a:latin typeface="Times New Roman" pitchFamily="18" charset="0"/>
              </a:rPr>
              <a:t>. </a:t>
            </a:r>
            <a:endParaRPr lang="ru-RU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344815" cy="597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Казачье подворье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Пользователь\Downloads\261ca103bdf7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3922911" cy="3888432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ownloads\00607afb50784058a49b954b14aae455683188b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492896"/>
            <a:ext cx="3887415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подвор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488831" cy="561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Проводы казака в поле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76875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accent3"/>
                </a:solidFill>
              </a:rPr>
              <a:t>Внутреннее убранство куреня</a:t>
            </a:r>
            <a:endParaRPr lang="ru-RU" sz="3600" dirty="0">
              <a:solidFill>
                <a:schemeClr val="accent3"/>
              </a:solidFill>
            </a:endParaRPr>
          </a:p>
        </p:txBody>
      </p:sp>
      <p:pic>
        <p:nvPicPr>
          <p:cNvPr id="10242" name="Picture 2" descr="C:\Users\Пользователь\Downloads\внутри из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69674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зимнее время казачки пряли шерсть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Пользователь\Downloads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12068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Казачки поливают огороды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9218" name="Picture 2" descr="C:\Users\Пользователь\Downloads\казачки поливают огород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84076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Стрижка овец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1266" name="Picture 2" descr="C:\Users\Пользователь\Downloads\стрижка ове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0080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9675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-Общее жилище;</a:t>
            </a:r>
          </a:p>
          <a:p>
            <a:pPr algn="ctr"/>
            <a:r>
              <a:rPr lang="ru-RU" sz="2800" i="1" dirty="0" smtClean="0"/>
              <a:t> - совместное ведение;  - хозяйства, совместный;</a:t>
            </a:r>
          </a:p>
          <a:p>
            <a:pPr algn="ctr">
              <a:buFontTx/>
              <a:buChar char="-"/>
            </a:pPr>
            <a:r>
              <a:rPr lang="ru-RU" sz="2800" i="1" dirty="0" smtClean="0"/>
              <a:t>труд;</a:t>
            </a:r>
          </a:p>
          <a:p>
            <a:pPr algn="ctr">
              <a:buFontTx/>
              <a:buChar char="-"/>
            </a:pPr>
            <a:r>
              <a:rPr lang="ru-RU" sz="2800" i="1" dirty="0" smtClean="0"/>
              <a:t> воспитание детей; </a:t>
            </a:r>
          </a:p>
          <a:p>
            <a:pPr algn="ctr"/>
            <a:r>
              <a:rPr lang="ru-RU" sz="2800" i="1" dirty="0" smtClean="0"/>
              <a:t> -совместный досуг;</a:t>
            </a:r>
          </a:p>
          <a:p>
            <a:pPr algn="ctr"/>
            <a:r>
              <a:rPr lang="ru-RU" sz="2800" i="1" dirty="0" smtClean="0"/>
              <a:t> -забота о старшем поколении</a:t>
            </a:r>
            <a:endParaRPr lang="ru-RU" sz="2800" dirty="0"/>
          </a:p>
        </p:txBody>
      </p:sp>
      <p:pic>
        <p:nvPicPr>
          <p:cNvPr id="3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Казаки едут с ярмарки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2290" name="Picture 2" descr="C:\Users\Пользователь\Downloads\казаки с ярмар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5145283" cy="384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ownloads\скачать картинки женщина космонавт  10 тыс изображений найдено в Яндекс.Картинках_files\i_0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240360" cy="3168352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ownload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3675112" cy="2880320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ownloads\e2752d50ac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3888432" cy="2825502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ownloads\1278193810_1263574800_coock-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996952"/>
            <a:ext cx="3345656" cy="3494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хозяйствовать по правилам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24847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600" b="1" dirty="0" smtClean="0"/>
              <a:t>чёные утверждают, что семейное </a:t>
            </a:r>
            <a:r>
              <a:rPr lang="ru-RU" sz="2600" b="1" dirty="0" err="1" smtClean="0"/>
              <a:t>хозяйст</a:t>
            </a:r>
            <a:r>
              <a:rPr lang="ru-RU" sz="2600" b="1" dirty="0" smtClean="0"/>
              <a:t>-во необходимо вести по правилам.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есурсы семьи как правило ограничены. Их не всегда хватает на удовлетворение расту-</a:t>
            </a:r>
            <a:r>
              <a:rPr lang="ru-RU" sz="2600" b="1" dirty="0" err="1" smtClean="0"/>
              <a:t>щих</a:t>
            </a:r>
            <a:r>
              <a:rPr lang="ru-RU" sz="2600" b="1" dirty="0" smtClean="0"/>
              <a:t> потребностей.</a:t>
            </a:r>
          </a:p>
          <a:p>
            <a:r>
              <a:rPr lang="ru-RU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>
                <a:solidFill>
                  <a:schemeClr val="accent3"/>
                </a:solidFill>
              </a:rPr>
              <a:t>тобы беречь и приумножать достаток се-</a:t>
            </a:r>
            <a:r>
              <a:rPr lang="ru-RU" sz="2600" b="1" dirty="0" err="1" smtClean="0">
                <a:solidFill>
                  <a:schemeClr val="accent3"/>
                </a:solidFill>
              </a:rPr>
              <a:t>мьи</a:t>
            </a:r>
            <a:r>
              <a:rPr lang="ru-RU" sz="2600" b="1" dirty="0" smtClean="0">
                <a:solidFill>
                  <a:schemeClr val="accent3"/>
                </a:solidFill>
              </a:rPr>
              <a:t>, важно не только много зарабатывать, но и знать </a:t>
            </a:r>
            <a:r>
              <a:rPr lang="ru-RU" sz="26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ведения хозяйства</a:t>
            </a:r>
            <a:r>
              <a:rPr lang="ru-RU" sz="2600" b="1" dirty="0" smtClean="0">
                <a:solidFill>
                  <a:schemeClr val="accent3"/>
                </a:solidFill>
              </a:rPr>
              <a:t>.</a:t>
            </a:r>
            <a:endParaRPr lang="ru-RU" sz="2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5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5012"/>
            <a:ext cx="7704856" cy="420382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200" b="1" dirty="0" smtClean="0"/>
              <a:t> текст вкрались лишние буквы. Если правильно их вычеркнуть, можно узнать как называют старательного, усердного и бережливого хозяина:</a:t>
            </a:r>
          </a:p>
          <a:p>
            <a:pPr marL="68263" indent="-68263" algn="ctr">
              <a:buNone/>
            </a:pPr>
            <a:r>
              <a:rPr lang="ru-RU" sz="3200" b="1" spc="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РМБАДЧМИБТДМЕБДЛМБЬДМНБДЫЙ</a:t>
            </a:r>
          </a:p>
          <a:p>
            <a:pPr marL="68263" indent="-68263" algn="ctr">
              <a:buNone/>
            </a:pPr>
            <a:endParaRPr lang="ru-RU" sz="3200" b="1" spc="1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endParaRPr lang="ru-RU" sz="2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8891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 главное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1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Орудия труда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8164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88843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wnloads\семья за работо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3"/>
            <a:ext cx="3384376" cy="2952328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ownloads\семья за работой 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605287" cy="36004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48245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Иллюстрации из сказки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accent3"/>
                </a:solidFill>
              </a:rPr>
              <a:t>«О рыбаке и рыбке</a:t>
            </a:r>
            <a:r>
              <a:rPr lang="ru-RU" sz="2800" dirty="0" smtClean="0">
                <a:solidFill>
                  <a:schemeClr val="tx1"/>
                </a:solidFill>
              </a:rPr>
              <a:t>» и мультфильма </a:t>
            </a:r>
            <a:r>
              <a:rPr lang="ru-RU" sz="2800" dirty="0" smtClean="0">
                <a:solidFill>
                  <a:schemeClr val="accent3"/>
                </a:solidFill>
              </a:rPr>
              <a:t>«Трое из </a:t>
            </a:r>
            <a:r>
              <a:rPr lang="ru-RU" sz="2800" dirty="0" err="1" smtClean="0">
                <a:solidFill>
                  <a:schemeClr val="accent3"/>
                </a:solidFill>
              </a:rPr>
              <a:t>Простоквашино</a:t>
            </a:r>
            <a:r>
              <a:rPr lang="ru-RU" sz="2800" dirty="0" smtClean="0">
                <a:solidFill>
                  <a:schemeClr val="accent3"/>
                </a:solidFill>
              </a:rPr>
              <a:t>».</a:t>
            </a: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778895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Пользователь\Downloads\сказк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367240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4059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“Горе тому, кто не порядком живет в дому”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Пользователь\Downloads\гор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56084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5400718" cy="13212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 :</a:t>
            </a:r>
            <a:b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«Семейное хозяйство».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87624" y="2564904"/>
            <a:ext cx="6777317" cy="17281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b="1" dirty="0" smtClean="0">
                <a:solidFill>
                  <a:schemeClr val="accent3"/>
                </a:solidFill>
              </a:rPr>
              <a:t>План урока :</a:t>
            </a:r>
          </a:p>
          <a:p>
            <a:pPr marL="68580" indent="0">
              <a:buNone/>
            </a:pPr>
            <a:r>
              <a:rPr lang="ru-RU" sz="2600" b="1" dirty="0" smtClean="0"/>
              <a:t>1. Каким должен быть хозяин дома.</a:t>
            </a:r>
          </a:p>
          <a:p>
            <a:pPr marL="68580" indent="0">
              <a:buNone/>
            </a:pPr>
            <a:r>
              <a:rPr lang="ru-RU" sz="2600" b="1" dirty="0" smtClean="0"/>
              <a:t>2.Как хозяйствовать по правилам.</a:t>
            </a:r>
            <a:endParaRPr lang="ru-RU" sz="2600" b="1" dirty="0"/>
          </a:p>
        </p:txBody>
      </p:sp>
      <p:pic>
        <p:nvPicPr>
          <p:cNvPr id="6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882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6777317" cy="518457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Полна хата детей, так и счастливо в ней.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Чем хата богата, тем и рада.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Доброму человеку весь мир – свой дом, злому – и своя хата чужая.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Дом вести - не бородой трясти. 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Порядок в доме есть - хозяину честь.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Своя хатка - родная матка. 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Кто умеет домом жить - тот не ходит ворожить. 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Дома - не в гостях: посидев, не уйдешь. 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Не дом хозяина красит, а хозяин дом.</a:t>
            </a:r>
          </a:p>
          <a:p>
            <a:pPr marL="68580" indent="0">
              <a:buNone/>
            </a:pPr>
            <a:endParaRPr lang="ru-RU" sz="2600" b="1" dirty="0"/>
          </a:p>
        </p:txBody>
      </p:sp>
      <p:pic>
        <p:nvPicPr>
          <p:cNvPr id="1026" name="Picture 2" descr="C:\Users\Acer\Desktop\анимационные картинки\задумавшийся смайл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12131"/>
            <a:ext cx="1621532" cy="2270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2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анимационные картинки\задумавшийся смайл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72" y="4142801"/>
            <a:ext cx="1693540" cy="2370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ownload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8177"/>
            <a:ext cx="7056783" cy="554110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620688"/>
            <a:ext cx="6777317" cy="513993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3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427</TotalTime>
  <Words>311</Words>
  <Application>Microsoft Office PowerPoint</Application>
  <PresentationFormat>Экран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Остин</vt:lpstr>
      <vt:lpstr>Слайд 1</vt:lpstr>
      <vt:lpstr>Слайд 2</vt:lpstr>
      <vt:lpstr>Орудия труда</vt:lpstr>
      <vt:lpstr>Слайд 4</vt:lpstr>
      <vt:lpstr>Иллюстрации из сказки   «О рыбаке и рыбке» и мультфильма «Трое из Простоквашино».</vt:lpstr>
      <vt:lpstr>“Горе тому, кто не порядком живет в дому”</vt:lpstr>
      <vt:lpstr>Тема урока : «Семейное хозяйство». </vt:lpstr>
      <vt:lpstr>Слайд 8</vt:lpstr>
      <vt:lpstr>Слайд 9</vt:lpstr>
      <vt:lpstr>Каким должен быть хозяин дома?</vt:lpstr>
      <vt:lpstr>СЕМЕЙНОЕ ХОЗЯЙСТВО - нужно вести по правилам !!! </vt:lpstr>
      <vt:lpstr>Слайд 12</vt:lpstr>
      <vt:lpstr>Казачье подворье</vt:lpstr>
      <vt:lpstr>Слайд 14</vt:lpstr>
      <vt:lpstr>Проводы казака в поле</vt:lpstr>
      <vt:lpstr> Внутреннее убранство куреня</vt:lpstr>
      <vt:lpstr>В зимнее время казачки пряли шерсть</vt:lpstr>
      <vt:lpstr>Казачки поливают огороды</vt:lpstr>
      <vt:lpstr>Стрижка овец</vt:lpstr>
      <vt:lpstr>Казаки едут с ярмарки</vt:lpstr>
      <vt:lpstr>Слайд 21</vt:lpstr>
      <vt:lpstr>Как хозяйствовать по правилам</vt:lpstr>
      <vt:lpstr>Давай повторим главное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</cp:lastModifiedBy>
  <cp:revision>48</cp:revision>
  <dcterms:created xsi:type="dcterms:W3CDTF">2012-07-13T15:29:53Z</dcterms:created>
  <dcterms:modified xsi:type="dcterms:W3CDTF">2016-02-16T17:02:11Z</dcterms:modified>
</cp:coreProperties>
</file>