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6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0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6;&#1082;&#1086;&#1083;&#1072;\&#1059;&#1056;&#1054;&#1050;&#1048;%20&#1052;&#1059;&#1047;&#1067;&#1050;&#1048;\4%20&#1050;&#1051;&#1040;&#1057;&#1057;\1%20&#1095;&#1077;&#1090;&#1074;&#1077;&#1088;&#1090;&#1100;%202015&#1075;\3%20&#1091;&#1088;&#1086;&#1082;\&#1047;&#1086;&#1088;&#1102;&#1096;&#1082;&#1072;-&#1079;&#1072;&#1088;&#1103;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6;&#1082;&#1086;&#1083;&#1072;\&#1059;&#1056;&#1054;&#1050;&#1048;%20&#1052;&#1059;&#1047;&#1067;&#1050;&#1048;\4%20&#1050;&#1051;&#1040;&#1057;&#1057;\1%20&#1095;&#1077;&#1090;&#1074;&#1077;&#1088;&#1090;&#1100;%202015&#1075;\3%20&#1091;&#1088;&#1086;&#1082;\&#1082;&#1086;&#1083;&#1099;&#1073;&#1077;&#1083;&#1100;&#1085;&#1072;&#1103;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file:///G:\&#1096;&#1082;&#1086;&#1083;&#1072;\&#1059;&#1056;&#1054;&#1050;&#1048;%20&#1052;&#1059;&#1047;&#1067;&#1050;&#1048;\4%20&#1050;&#1051;&#1040;&#1057;&#1057;\1%20&#1095;&#1077;&#1090;&#1074;&#1077;&#1088;&#1090;&#1100;%202015&#1075;\3%20&#1091;&#1088;&#1086;&#1082;\3%20&#1091;&#1088;&#1086;&#1082;\&#1056;&#1091;&#1089;&#1089;&#1082;&#1072;&#1103;%20&#1085;&#1072;&#1088;&#1086;&#1076;&#1085;&#1072;&#1103;%20&#1087;&#1077;&#1089;&#1085;&#1103;%20-%20&#1057;&#1086;&#1083;&#1076;&#1072;&#1090;&#1091;&#1096;&#1082;&#1080;,%20&#1073;&#1088;&#1072;&#1074;&#1099;%20&#1088;&#1077;&#1073;&#1103;&#1090;&#1091;&#1096;&#1082;&#1080;%5bplus-music.org%5d.mp3" TargetMode="External"/><Relationship Id="rId1" Type="http://schemas.openxmlformats.org/officeDocument/2006/relationships/audio" Target="../media/media1.mp3"/><Relationship Id="rId6" Type="http://schemas.openxmlformats.org/officeDocument/2006/relationships/image" Target="../media/image8.png"/><Relationship Id="rId5" Type="http://schemas.microsoft.com/office/2007/relationships/media" Target="../media/media1.mp3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G:\&#1096;&#1082;&#1086;&#1083;&#1072;\&#1059;&#1056;&#1054;&#1050;&#1048;%20&#1052;&#1059;&#1047;&#1067;&#1050;&#1048;\4%20&#1050;&#1051;&#1040;&#1057;&#1057;\1%20&#1095;&#1077;&#1090;&#1074;&#1077;&#1088;&#1090;&#1100;%202015&#1075;\3%20&#1091;&#1088;&#1086;&#1082;\&#1084;&#1080;&#1083;&#1099;&#1081;%20&#1084;&#1086;&#1081;%20&#1093;&#1086;&#1088;&#1086;&#1074;&#1086;&#1076;%20-%20&#1089;&#1086;&#1074;&#1088;&#1077;&#1084;&#1077;&#1085;&#1085;&#1099;&#1081;%20&#1074;..mp3" TargetMode="External"/><Relationship Id="rId1" Type="http://schemas.openxmlformats.org/officeDocument/2006/relationships/audio" Target="file:///G:\&#1096;&#1082;&#1086;&#1083;&#1072;\&#1059;&#1056;&#1054;&#1050;&#1048;%20&#1052;&#1059;&#1047;&#1067;&#1050;&#1048;\4%20&#1050;&#1051;&#1040;&#1057;&#1057;\1%20&#1095;&#1077;&#1090;&#1074;&#1077;&#1088;&#1090;&#1100;%202015&#1075;\3%20&#1091;&#1088;&#1086;&#1082;\&#1052;&#1080;&#1083;&#1099;&#1081;%20&#1084;&#1086;&#1081;%20&#1093;&#1086;&#1088;&#1086;&#1074;&#1086;&#1076;%20-%20&#1093;&#1086;&#1088;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6;&#1082;&#1086;&#1083;&#1072;\&#1059;&#1056;&#1054;&#1050;&#1048;%20&#1052;&#1059;&#1047;&#1067;&#1050;&#1048;\4%20&#1050;&#1051;&#1040;&#1057;&#1057;\1%20&#1095;&#1077;&#1090;&#1074;&#1077;&#1088;&#1090;&#1100;%202015&#1075;\3%20&#1091;&#1088;&#1086;&#1082;\&#1058;&#1086;&#1085;&#1082;&#1072;&#1103;%20&#1088;&#1103;&#1073;&#1080;&#1085;&#1072;%202&#1093;&#1075;&#1086;&#1083;&#1086;&#1089;&#1080;&#1077;.mp3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6;&#1082;&#1086;&#1083;&#1072;\&#1059;&#1056;&#1054;&#1050;&#1048;%20&#1052;&#1059;&#1047;&#1067;&#1050;&#1048;\4%20&#1050;&#1051;&#1040;&#1057;&#1057;\1%20&#1095;&#1077;&#1090;&#1074;&#1077;&#1088;&#1090;&#1100;%202015&#1075;\3%20&#1091;&#1088;&#1086;&#1082;\&#1041;&#1072;&#1088;&#1099;&#1085;&#1103;%20-%20&#1088;&#1091;&#1089;&#1089;&#1082;&#1072;&#1103;%20&#1087;&#1083;&#1103;&#1089;&#1086;&#1074;&#1072;&#1103;%5bplus-music.org%5d.mp3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142984"/>
            <a:ext cx="4214842" cy="1894362"/>
          </a:xfrm>
        </p:spPr>
        <p:txBody>
          <a:bodyPr/>
          <a:lstStyle/>
          <a:p>
            <a:r>
              <a:rPr lang="ru-RU" dirty="0" smtClean="0"/>
              <a:t>«Ты откуда, русская, зародилась музыка?»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1800" y="214290"/>
            <a:ext cx="6172200" cy="1371600"/>
          </a:xfrm>
        </p:spPr>
        <p:txBody>
          <a:bodyPr/>
          <a:lstStyle/>
          <a:p>
            <a:r>
              <a:rPr lang="ru-RU" dirty="0" smtClean="0"/>
              <a:t>тема  урока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2950" y="-123825"/>
            <a:ext cx="4591050" cy="698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357166"/>
            <a:ext cx="7467600" cy="6215106"/>
          </a:xfrm>
        </p:spPr>
        <p:txBody>
          <a:bodyPr/>
          <a:lstStyle/>
          <a:p>
            <a:r>
              <a:rPr lang="ru-RU" dirty="0" smtClean="0"/>
              <a:t>Колыбельная</a:t>
            </a:r>
          </a:p>
          <a:p>
            <a:endParaRPr lang="ru-RU" dirty="0" smtClean="0"/>
          </a:p>
          <a:p>
            <a:r>
              <a:rPr lang="ru-RU" dirty="0" smtClean="0"/>
              <a:t>Лирическая</a:t>
            </a:r>
          </a:p>
          <a:p>
            <a:endParaRPr lang="ru-RU" dirty="0" smtClean="0"/>
          </a:p>
          <a:p>
            <a:r>
              <a:rPr lang="ru-RU" dirty="0" smtClean="0"/>
              <a:t>Хороводная </a:t>
            </a:r>
          </a:p>
          <a:p>
            <a:endParaRPr lang="ru-RU" dirty="0" smtClean="0"/>
          </a:p>
          <a:p>
            <a:r>
              <a:rPr lang="ru-RU" dirty="0" smtClean="0"/>
              <a:t>Плясовая</a:t>
            </a:r>
          </a:p>
          <a:p>
            <a:endParaRPr lang="ru-RU" dirty="0" smtClean="0"/>
          </a:p>
          <a:p>
            <a:r>
              <a:rPr lang="ru-RU" dirty="0" smtClean="0"/>
              <a:t>Трудовая</a:t>
            </a:r>
          </a:p>
          <a:p>
            <a:endParaRPr lang="ru-RU" dirty="0" smtClean="0"/>
          </a:p>
          <a:p>
            <a:r>
              <a:rPr lang="ru-RU" dirty="0" smtClean="0"/>
              <a:t> Военная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357950" y="3357562"/>
            <a:ext cx="2055373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714356"/>
            <a:ext cx="1703036" cy="1478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5316300"/>
            <a:ext cx="1927554" cy="1541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1928802"/>
            <a:ext cx="1971291" cy="14287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0"/>
            <a:ext cx="1660051" cy="15164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3786190"/>
            <a:ext cx="2143110" cy="17144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Поговорить дома с родными, узнать и записать названия  любимых семейных песен.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Задачи нашего урока</a:t>
            </a:r>
            <a:r>
              <a:rPr lang="en-US" sz="4000" dirty="0" smtClean="0"/>
              <a:t>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714488"/>
            <a:ext cx="8286808" cy="4429156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Откуда берет свое начало русская народная  песня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Жанры русских народных песен  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 Значение народных песен в жизни людей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i="1" dirty="0" smtClean="0"/>
              <a:t>Слушаем и размышляем - 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643866" cy="13573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репродукция с картины русского художника  20 века К.С. Петрова –Водкина </a:t>
            </a:r>
            <a:br>
              <a:rPr lang="ru-RU" dirty="0" smtClean="0"/>
            </a:br>
            <a:r>
              <a:rPr lang="ru-RU" b="1" u="sng" dirty="0" smtClean="0"/>
              <a:t>«Полдень»</a:t>
            </a:r>
            <a:endParaRPr lang="ru-RU" b="1" u="sng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43050"/>
            <a:ext cx="7572428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Зорюшка-зар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2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7215238" cy="6265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колыбель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2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57166"/>
            <a:ext cx="7643866" cy="61137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усская народная песня - Солдатушки, бравы ребятушки[plus-music.org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44408" y="6248400"/>
            <a:ext cx="609600" cy="609600"/>
          </a:xfrm>
          <a:prstGeom prst="rect">
            <a:avLst/>
          </a:prstGeom>
        </p:spPr>
      </p:pic>
      <p:pic>
        <p:nvPicPr>
          <p:cNvPr id="5" name="Русская народная песня - Солдатушки, бравы ребятушки[plus-music.org]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28677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4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14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0042"/>
            <a:ext cx="7885165" cy="57150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Милый мой хоровод - х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58214" y="6286520"/>
            <a:ext cx="304800" cy="304800"/>
          </a:xfrm>
          <a:prstGeom prst="rect">
            <a:avLst/>
          </a:prstGeom>
        </p:spPr>
      </p:pic>
      <p:pic>
        <p:nvPicPr>
          <p:cNvPr id="6" name="милый мой хоровод - современный в.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215338" y="4643446"/>
            <a:ext cx="366714" cy="366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4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8304" y="571480"/>
            <a:ext cx="6461282" cy="59023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Тонкая рябина 2хголос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43900" y="507207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7500990" cy="60007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Барыня - русская плясовая[plus-music.org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86776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7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Задачи нашего урока</a:t>
            </a:r>
            <a:r>
              <a:rPr lang="en-US" sz="4000" dirty="0" smtClean="0"/>
              <a:t>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4873752"/>
          </a:xfrm>
        </p:spPr>
        <p:txBody>
          <a:bodyPr/>
          <a:lstStyle/>
          <a:p>
            <a:r>
              <a:rPr lang="ru-RU" dirty="0" smtClean="0"/>
              <a:t>Что нового узнали на уроке?</a:t>
            </a:r>
          </a:p>
          <a:p>
            <a:endParaRPr lang="ru-RU" dirty="0" smtClean="0"/>
          </a:p>
          <a:p>
            <a:r>
              <a:rPr lang="ru-RU" dirty="0" smtClean="0"/>
              <a:t>Какие жанры русских народных песен теперь знаете?</a:t>
            </a:r>
          </a:p>
          <a:p>
            <a:endParaRPr lang="ru-RU" dirty="0" smtClean="0"/>
          </a:p>
          <a:p>
            <a:r>
              <a:rPr lang="ru-RU" dirty="0" smtClean="0"/>
              <a:t>Из чего складывалась песня?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244</TotalTime>
  <Words>94</Words>
  <Application>Microsoft Office PowerPoint</Application>
  <PresentationFormat>Экран (4:3)</PresentationFormat>
  <Paragraphs>33</Paragraphs>
  <Slides>11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«Ты откуда, русская, зародилась музыка?»</vt:lpstr>
      <vt:lpstr>Задачи нашего урока:</vt:lpstr>
      <vt:lpstr>репродукция с картины русского художника  20 века К.С. Петрова –Водкина  «Полдень»</vt:lpstr>
      <vt:lpstr>Слайд 4</vt:lpstr>
      <vt:lpstr>Слайд 5</vt:lpstr>
      <vt:lpstr>Слайд 6</vt:lpstr>
      <vt:lpstr>Слайд 7</vt:lpstr>
      <vt:lpstr>Слайд 8</vt:lpstr>
      <vt:lpstr>Задачи нашего урока:</vt:lpstr>
      <vt:lpstr>Слайд 10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«Ты откуда, русская, зародилась музыка?»</dc:title>
  <dc:creator>Алёнушка</dc:creator>
  <cp:lastModifiedBy>1</cp:lastModifiedBy>
  <cp:revision>12</cp:revision>
  <dcterms:created xsi:type="dcterms:W3CDTF">2013-09-18T11:35:04Z</dcterms:created>
  <dcterms:modified xsi:type="dcterms:W3CDTF">2017-01-17T11:17:59Z</dcterms:modified>
</cp:coreProperties>
</file>