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261" r:id="rId3"/>
    <p:sldId id="259" r:id="rId4"/>
    <p:sldId id="257" r:id="rId5"/>
    <p:sldId id="258" r:id="rId6"/>
    <p:sldId id="262" r:id="rId7"/>
    <p:sldId id="266" r:id="rId8"/>
    <p:sldId id="263" r:id="rId9"/>
    <p:sldId id="265" r:id="rId10"/>
    <p:sldId id="267" r:id="rId11"/>
    <p:sldId id="264" r:id="rId12"/>
    <p:sldId id="268" r:id="rId13"/>
    <p:sldId id="279" r:id="rId14"/>
    <p:sldId id="280" r:id="rId15"/>
    <p:sldId id="281" r:id="rId16"/>
    <p:sldId id="269" r:id="rId17"/>
    <p:sldId id="270" r:id="rId18"/>
    <p:sldId id="272" r:id="rId19"/>
    <p:sldId id="271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67" autoAdjust="0"/>
    <p:restoredTop sz="86447" autoAdjust="0"/>
  </p:normalViewPr>
  <p:slideViewPr>
    <p:cSldViewPr>
      <p:cViewPr varScale="1">
        <p:scale>
          <a:sx n="109" d="100"/>
          <a:sy n="109" d="100"/>
        </p:scale>
        <p:origin x="-6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38858-07E8-4F37-82FC-5BCF4A6E452C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20965-B2B5-4CE4-84CF-BAA84418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72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20965-B2B5-4CE4-84CF-BAA844181F9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5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C350D04-1DAF-438C-91D4-43A29B7FA35E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599A256-3C76-401C-9DAD-3A80A790FE0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512167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chemeClr val="tx2">
                    <a:lumMod val="10000"/>
                  </a:schemeClr>
                </a:solidFill>
              </a:rPr>
              <a:t>Хохломская роспись </a:t>
            </a:r>
            <a:endParaRPr lang="ru-RU" sz="6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151216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dirty="0" smtClean="0"/>
              <a:t>Подготовила  воспитатель:</a:t>
            </a:r>
          </a:p>
          <a:p>
            <a:pPr algn="r"/>
            <a:r>
              <a:rPr lang="ru-RU" dirty="0" smtClean="0"/>
              <a:t> Федорова  Н.А.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08513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2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4"/>
          <a:stretch/>
        </p:blipFill>
        <p:spPr bwMode="auto">
          <a:xfrm>
            <a:off x="0" y="1916832"/>
            <a:ext cx="914399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188640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6. Мастер кистью наносит рисунок, затем изделие вновь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пропитывается олифой и закаливалось в печи.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4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4851"/>
            <a:ext cx="22733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476672"/>
            <a:ext cx="5400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7. Покрывают изделие специальным лаком.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Под воздействием температуры лак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желтеет;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тогда и появляется этот восхитительный блеск.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/>
          <a:stretch/>
        </p:blipFill>
        <p:spPr bwMode="auto">
          <a:xfrm>
            <a:off x="4499992" y="2687767"/>
            <a:ext cx="4235400" cy="355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476943" cy="237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7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Роспись хохломских изделий неповторима</a:t>
            </a:r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141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2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335587" cy="604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610552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4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475537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206500"/>
            <a:ext cx="1438275" cy="49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06500"/>
            <a:ext cx="148748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3546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Элементы хохломской </a:t>
            </a: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росписи</a:t>
            </a: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4243"/>
            <a:ext cx="434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5" y="2179045"/>
            <a:ext cx="434657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711521"/>
            <a:ext cx="434657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6" y="5101787"/>
            <a:ext cx="4340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161081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осочки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2996952"/>
            <a:ext cx="1619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«завиток»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5944" y="4344933"/>
            <a:ext cx="181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«капельки»</a:t>
            </a:r>
            <a:endParaRPr lang="ru-RU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5944" y="5766792"/>
            <a:ext cx="171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«кустики»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5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024313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810000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Травяной </a:t>
            </a:r>
            <a:r>
              <a:rPr lang="ru-RU" dirty="0" smtClean="0"/>
              <a:t>орнамент      узор «листочки»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10" y="620688"/>
            <a:ext cx="3859213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10" y="3613488"/>
            <a:ext cx="3883025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5" y="989781"/>
            <a:ext cx="3944937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8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44883" cy="595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8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Традиции  у  каждого  свои.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Традиция – слово не русское, оно переводится с латинского как слово «передача», то есть традиция это, то что передается от одного поколения к другому. Есть традиции которые возникли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давным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 давно и сохранились до наших дней.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273425" cy="29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346575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4520" r="50000" b="6892"/>
          <a:stretch/>
        </p:blipFill>
        <p:spPr bwMode="auto">
          <a:xfrm>
            <a:off x="567564" y="1306673"/>
            <a:ext cx="3471429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404664"/>
            <a:ext cx="2838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" pitchFamily="34" charset="0"/>
                <a:cs typeface="Arial" pitchFamily="34" charset="0"/>
              </a:rPr>
              <a:t>Жар птицы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30603"/>
            <a:ext cx="3522914" cy="501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2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88640"/>
            <a:ext cx="4032448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РОСПИСЬ ХОХЛОМСКАЯ </a:t>
            </a:r>
          </a:p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СЛОВНО КОЛДОВСКАЯ </a:t>
            </a:r>
          </a:p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В СКАЗОЧНУЮ ПЕСНЮ </a:t>
            </a:r>
          </a:p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ПРОСИТСЯ САМА. </a:t>
            </a:r>
          </a:p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И НИГДЕ НА СВЕТЕ </a:t>
            </a:r>
          </a:p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НЕТ ТАКИХ СОЦВЕТИЙ </a:t>
            </a:r>
          </a:p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ВСЕХ ЧУДЕС ЧУДЕСНЕЙ </a:t>
            </a:r>
          </a:p>
          <a:p>
            <a:pPr lvl="0" defTabSz="449263" fontAlgn="base">
              <a:spcBef>
                <a:spcPts val="600"/>
              </a:spcBef>
              <a:spcAft>
                <a:spcPct val="0"/>
              </a:spcAft>
              <a:buSzPct val="80000"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cs typeface="Lucida Sans Unicode"/>
              </a:rPr>
              <a:t>НАША ХОХЛОМА!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" y="332655"/>
            <a:ext cx="4594110" cy="34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941"/>
            <a:ext cx="2880320" cy="28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07831"/>
            <a:ext cx="3845566" cy="287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79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0" y="199903"/>
            <a:ext cx="6645275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5" y="3753675"/>
            <a:ext cx="47307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95" y="4005064"/>
            <a:ext cx="1700213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908" y="3753675"/>
            <a:ext cx="23620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Современные изделия, оформленные росписью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хохлома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980728"/>
            <a:ext cx="872490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0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401109"/>
            <a:ext cx="7272808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Кисть хохломская!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Большое спасибо!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Сказывай сказку для радости жизни!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Ты, как душа у народа, красива,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Ты, как и люди ,служишь Отчизне</a:t>
            </a:r>
            <a:endParaRPr kumimoji="0" lang="ru-RU" sz="2400" b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616624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0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860"/>
            <a:ext cx="5760640" cy="436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467313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Рассказывают, жил  в древние времена мастер.  Мечтал он о таком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искусстве, которое  стало бы родным всем, как простая русская песня, и чтобы отразилось в нём красота земли русской. Так появились первые хохломские  чашки, украшенные пышными цветами.  Слава о великом мастере разнеслась по всей земле. Отовсюду приезжали люди, чтобы полюбоваться на его мастерство.</a:t>
            </a:r>
          </a:p>
        </p:txBody>
      </p:sp>
    </p:spTree>
    <p:extLst>
      <p:ext uri="{BB962C8B-B14F-4D97-AF65-F5344CB8AC3E}">
        <p14:creationId xmlns:p14="http://schemas.microsoft.com/office/powerpoint/2010/main" val="6903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834"/>
            <a:ext cx="450367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Промысел зародился в окрестностях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Города Нижнего Новгорода.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Здесь находится село с веселым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названием Хохлома. Поэтому и посуда называется   хохломской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14" y="188834"/>
            <a:ext cx="4050541" cy="38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32" y="4221088"/>
            <a:ext cx="3511550" cy="20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5306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4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404664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Ветка плавно изогнулась, и колечком завернулась.</a:t>
            </a:r>
          </a:p>
          <a:p>
            <a:r>
              <a:rPr lang="ru-RU" dirty="0" smtClean="0"/>
              <a:t>Рядом с листиком трехпалым, земляника цветом алым.</a:t>
            </a:r>
          </a:p>
          <a:p>
            <a:r>
              <a:rPr lang="ru-RU" dirty="0" smtClean="0"/>
              <a:t>Засияла, поднялась, сладким соком налилась.</a:t>
            </a:r>
          </a:p>
          <a:p>
            <a:r>
              <a:rPr lang="ru-RU" dirty="0" smtClean="0"/>
              <a:t>А трава, как   бахрома.  Что же это?  </a:t>
            </a:r>
            <a:r>
              <a:rPr lang="ru-RU" dirty="0" smtClean="0"/>
              <a:t> </a:t>
            </a:r>
            <a:r>
              <a:rPr lang="ru-RU" dirty="0" smtClean="0"/>
              <a:t>Хохлома.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625088"/>
            <a:ext cx="7093311" cy="48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2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2"/>
          <a:stretch/>
        </p:blipFill>
        <p:spPr bwMode="auto">
          <a:xfrm>
            <a:off x="4001851" y="4396574"/>
            <a:ext cx="3133725" cy="210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09" y="1988840"/>
            <a:ext cx="2087623" cy="23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1427366"/>
            <a:ext cx="4182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Вытачивание изделий на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станке.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96574"/>
            <a:ext cx="30765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t="5080" r="4933" b="9141"/>
          <a:stretch/>
        </p:blipFill>
        <p:spPr bwMode="auto">
          <a:xfrm>
            <a:off x="395536" y="1427366"/>
            <a:ext cx="3816424" cy="266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04664"/>
            <a:ext cx="8686800" cy="841248"/>
          </a:xfr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Процесс изготовления посуды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54988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7" y="2924944"/>
            <a:ext cx="3336188" cy="320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764704"/>
            <a:ext cx="4090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2. Покрывают тонким слоем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глины.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309937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32969"/>
            <a:ext cx="2590800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692696"/>
            <a:ext cx="491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3. Покрывают специальным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составом.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для деревянных поверхностей (олифят).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4. Лудят – покрывают алюминиевым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порошком.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2950"/>
            <a:ext cx="2888002" cy="385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879976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Покрывают цветным лаком.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Хохломской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ковш-лебедь перед росписью (покрыт цветным лаком).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67" b="13983"/>
          <a:stretch/>
        </p:blipFill>
        <p:spPr bwMode="auto">
          <a:xfrm>
            <a:off x="4355976" y="2871388"/>
            <a:ext cx="3651787" cy="35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16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493</TotalTime>
  <Words>350</Words>
  <Application>Microsoft Office PowerPoint</Application>
  <PresentationFormat>Экран (4:3)</PresentationFormat>
  <Paragraphs>57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Хохломская роспись </vt:lpstr>
      <vt:lpstr>Традиции  у  каждого  свои.</vt:lpstr>
      <vt:lpstr>Презентация PowerPoint</vt:lpstr>
      <vt:lpstr>Презентация PowerPoint</vt:lpstr>
      <vt:lpstr>Презентация PowerPoint</vt:lpstr>
      <vt:lpstr>Процесс изготовления посуды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Роспись хохломских изделий неповторима</vt:lpstr>
      <vt:lpstr>Презентация PowerPoint</vt:lpstr>
      <vt:lpstr>Презентация PowerPoint</vt:lpstr>
      <vt:lpstr>Презентация PowerPoint</vt:lpstr>
      <vt:lpstr>Презентация PowerPoint</vt:lpstr>
      <vt:lpstr>Травяной орнамент      узор «листочки»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Хохломская роспись</dc:title>
  <dc:creator>Наталья</dc:creator>
  <cp:lastModifiedBy>дом</cp:lastModifiedBy>
  <cp:revision>20</cp:revision>
  <dcterms:created xsi:type="dcterms:W3CDTF">2016-03-07T05:47:17Z</dcterms:created>
  <dcterms:modified xsi:type="dcterms:W3CDTF">2017-01-19T14:47:17Z</dcterms:modified>
</cp:coreProperties>
</file>