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mpeg"/>
  <Default Extension="tiff" ContentType="image/tiff"/>
  <Default Extension="rels" ContentType="application/vnd.openxmlformats-package.relationships+xml"/>
  <Default Extension="gif" ContentType="image/gif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22AA0-D7AB-4E4A-BEB2-EE8A83502240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D712F-E842-DE44-ACB3-248EE38F9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7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D712F-E842-DE44-ACB3-248EE38F9B4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57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D712F-E842-DE44-ACB3-248EE38F9B4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49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6D5ADBF-8649-4A5A-B960-52542BAAF4B7}" type="datetimeFigureOut">
              <a:rPr lang="ru-RU" smtClean="0"/>
              <a:t>25.01.17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D07A070-C956-4CA9-B1AD-31657E218DB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rtgif.ru/OGON/ogon025.gif" TargetMode="External"/><Relationship Id="rId3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gif.ru/OGON/ogon025.gif" TargetMode="External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microsoft.com/office/2007/relationships/hdphoto" Target="../media/hdphoto1.wdp"/><Relationship Id="rId5" Type="http://schemas.openxmlformats.org/officeDocument/2006/relationships/hyperlink" Target="http://www.artgif.ru/OGON/ogon025.gif" TargetMode="External"/><Relationship Id="rId6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ressa.irk.ru/images/editions/kop/2004/n49/3-2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jpeg"/><Relationship Id="rId5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gif.ru/OGON/ogon025.gif" TargetMode="External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1.tiff"/><Relationship Id="rId6" Type="http://schemas.openxmlformats.org/officeDocument/2006/relationships/hyperlink" Target="http://www.artgif.ru/OGON/ogon025.gif" TargetMode="External"/><Relationship Id="rId7" Type="http://schemas.openxmlformats.org/officeDocument/2006/relationships/image" Target="../media/image3.gif"/><Relationship Id="rId8" Type="http://schemas.openxmlformats.org/officeDocument/2006/relationships/image" Target="../media/image12.png"/><Relationship Id="rId1" Type="http://schemas.microsoft.com/office/2007/relationships/media" Target="file://localhost/Users/anatolij/Desktop/&#1083;&#1102;&#1076;&#1072;%20&#1088;&#1072;&#1079;&#1085;&#1086;&#1077;/&#1073;&#1080;&#1090;&#1074;&#1072;%20&#1079;&#1072;%20&#1084;&#1086;&#1089;&#1082;&#1074;&#1091;/&#1057;&#1048;&#1056;&#1045;&#1053;&#1040;%20&#1055;&#1042;&#1054;.com.mp3" TargetMode="External"/><Relationship Id="rId2" Type="http://schemas.openxmlformats.org/officeDocument/2006/relationships/audio" Target="file://localhost/Users/anatolij/Desktop/&#1083;&#1102;&#1076;&#1072;%20&#1088;&#1072;&#1079;&#1085;&#1086;&#1077;/&#1073;&#1080;&#1090;&#1074;&#1072;%20&#1079;&#1072;%20&#1084;&#1086;&#1089;&#1082;&#1074;&#1091;/&#1057;&#1048;&#1056;&#1045;&#1053;&#1040;%20&#1055;&#1042;&#1054;.com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tiff"/><Relationship Id="rId5" Type="http://schemas.openxmlformats.org/officeDocument/2006/relationships/image" Target="../media/image1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Картинка 94 из 132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75" y="1143000"/>
            <a:ext cx="328612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 descr="Картинка 94 из 132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929063"/>
            <a:ext cx="47148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Картинка 94 из 132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28625"/>
            <a:ext cx="271462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44613" y="549275"/>
            <a:ext cx="6572250" cy="3786188"/>
          </a:xfrm>
          <a:prstGeom prst="rect">
            <a:avLst/>
          </a:prstGeom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Битва </a:t>
            </a:r>
            <a:br>
              <a:rPr lang="ru-RU" alt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alt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под </a:t>
            </a:r>
            <a:br>
              <a:rPr lang="ru-RU" alt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alt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Москвой</a:t>
            </a:r>
            <a:endParaRPr lang="ru-RU" altLang="ru-RU" sz="8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6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:\БИТВА ПОД МОСКВОЙ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20"/>
            <a:ext cx="9144000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1"/>
          <p:cNvSpPr txBox="1">
            <a:spLocks/>
          </p:cNvSpPr>
          <p:nvPr/>
        </p:nvSpPr>
        <p:spPr bwMode="auto">
          <a:xfrm>
            <a:off x="1979712" y="1484784"/>
            <a:ext cx="5761062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ru-RU" altLang="ru-RU" sz="4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" charset="0"/>
                <a:cs typeface="Arial" charset="0"/>
              </a:rPr>
              <a:t>7 НОЯБРЯ 1941 ГОДА</a:t>
            </a:r>
          </a:p>
        </p:txBody>
      </p:sp>
    </p:spTree>
    <p:extLst>
      <p:ext uri="{BB962C8B-B14F-4D97-AF65-F5344CB8AC3E}">
        <p14:creationId xmlns:p14="http://schemas.microsoft.com/office/powerpoint/2010/main" val="32361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6632"/>
            <a:ext cx="9108504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52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306934"/>
            <a:ext cx="8928992" cy="6551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907704" y="2564904"/>
            <a:ext cx="5651971" cy="63842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4000" b="1" dirty="0" smtClean="0">
                <a:solidFill>
                  <a:srgbClr val="F6260B"/>
                </a:solidFill>
                <a:latin typeface="Arial" charset="0"/>
                <a:ea typeface="Arial" charset="0"/>
                <a:cs typeface="Arial" charset="0"/>
              </a:rPr>
              <a:t>5 ДЕКАБРЯ 1941 ГОДА</a:t>
            </a:r>
          </a:p>
        </p:txBody>
      </p:sp>
    </p:spTree>
    <p:extLst>
      <p:ext uri="{BB962C8B-B14F-4D97-AF65-F5344CB8AC3E}">
        <p14:creationId xmlns:p14="http://schemas.microsoft.com/office/powerpoint/2010/main" val="302804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БИТВА ПОД МОСКВОЙ\3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008" y="116632"/>
            <a:ext cx="8964488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300663"/>
            <a:ext cx="83518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654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564" y="836712"/>
            <a:ext cx="3332370" cy="5004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Изображение 2"/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3556" y="260648"/>
            <a:ext cx="5560444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88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7 из 10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4286"/>
            <a:ext cx="5868144" cy="6678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Картинка 2 из 10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08720"/>
            <a:ext cx="3241675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8" descr="Картинка 94 из 132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96023">
            <a:off x="3227388" y="-1046163"/>
            <a:ext cx="717550" cy="515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8" descr="Картинка 94 из 132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96023">
            <a:off x="2574925" y="-758825"/>
            <a:ext cx="71755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5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4 из 100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1196752"/>
            <a:ext cx="3498506" cy="4505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9912" y="476672"/>
            <a:ext cx="5276791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04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033" y="146449"/>
            <a:ext cx="4269675" cy="3210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6016" y="146448"/>
            <a:ext cx="4339541" cy="32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" descr="C:\Documents and Settings\Admin\Рабочий стол\51385b8e7b34cf2daf5da6860eb9b82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31338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6017" y="3430418"/>
            <a:ext cx="4345018" cy="3310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68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42 из 272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0"/>
            <a:ext cx="9036496" cy="6803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12" descr="Картинка 3 из 187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38" y="260350"/>
            <a:ext cx="2332037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9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БИТВА ПОД МОСКВОЙ\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16632"/>
            <a:ext cx="8964488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141663"/>
            <a:ext cx="3654425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5084763"/>
            <a:ext cx="350043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45125"/>
            <a:ext cx="3500438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75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3501008"/>
            <a:ext cx="8964488" cy="332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0" y="116632"/>
            <a:ext cx="893284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67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928992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278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523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856984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29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23 из 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16632"/>
            <a:ext cx="8964488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2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6091" y="189360"/>
            <a:ext cx="8856000" cy="651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43" name="Picture 8" descr="Картинка 94 из 132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4" y="5589240"/>
            <a:ext cx="4033217" cy="112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Приложение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8769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4" y="188640"/>
            <a:ext cx="9036496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Приложение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213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58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</TotalTime>
  <Words>11</Words>
  <Application>Microsoft Macintosh PowerPoint</Application>
  <PresentationFormat>Экран (4:3)</PresentationFormat>
  <Paragraphs>5</Paragraphs>
  <Slides>18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Constantia</vt:lpstr>
      <vt:lpstr>Wingdings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 ДЕКАБРЯ 1941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Анатолий  Гордеев</cp:lastModifiedBy>
  <cp:revision>7</cp:revision>
  <dcterms:created xsi:type="dcterms:W3CDTF">2017-01-21T17:34:30Z</dcterms:created>
  <dcterms:modified xsi:type="dcterms:W3CDTF">2017-01-26T05:45:51Z</dcterms:modified>
</cp:coreProperties>
</file>