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60" r:id="rId5"/>
    <p:sldId id="262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4A928-46FE-40E3-9F90-8DD28C274B59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DA0E-A419-453D-A1BC-36C92FE6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4A928-46FE-40E3-9F90-8DD28C274B59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DA0E-A419-453D-A1BC-36C92FE6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4A928-46FE-40E3-9F90-8DD28C274B59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DA0E-A419-453D-A1BC-36C92FE6872E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4A928-46FE-40E3-9F90-8DD28C274B59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DA0E-A419-453D-A1BC-36C92FE6872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4A928-46FE-40E3-9F90-8DD28C274B59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DA0E-A419-453D-A1BC-36C92FE6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4A928-46FE-40E3-9F90-8DD28C274B59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DA0E-A419-453D-A1BC-36C92FE6872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4A928-46FE-40E3-9F90-8DD28C274B59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DA0E-A419-453D-A1BC-36C92FE6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4A928-46FE-40E3-9F90-8DD28C274B59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DA0E-A419-453D-A1BC-36C92FE6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4A928-46FE-40E3-9F90-8DD28C274B59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DA0E-A419-453D-A1BC-36C92FE6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4A928-46FE-40E3-9F90-8DD28C274B59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DA0E-A419-453D-A1BC-36C92FE6872E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4A928-46FE-40E3-9F90-8DD28C274B59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DA0E-A419-453D-A1BC-36C92FE6872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174A928-46FE-40E3-9F90-8DD28C274B59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C3FDA0E-A419-453D-A1BC-36C92FE6872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истратор\Desktop\242149463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646113"/>
            <a:ext cx="3889375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Администратор\Desktop\242149463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01825"/>
            <a:ext cx="3889375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Приложение 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291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72"/>
    </mc:Choice>
    <mc:Fallback>
      <p:transition spd="slow" advTm="6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5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138265530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789288" cy="615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1117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50"/>
    </mc:Choice>
    <mc:Fallback>
      <p:transition spd="slow" advTm="6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Photo 06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171400"/>
            <a:ext cx="3576638" cy="337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Photo 06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60139"/>
            <a:ext cx="3576638" cy="337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Photo 06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72816"/>
            <a:ext cx="3576638" cy="337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3153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6288"/>
            <a:ext cx="3887788" cy="537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776288"/>
            <a:ext cx="3887788" cy="537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947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27"/>
    </mc:Choice>
    <mc:Fallback>
      <p:transition spd="slow" advTm="5527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hien_01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12576" y="260648"/>
            <a:ext cx="6528726" cy="4896544"/>
          </a:xfrm>
          <a:prstGeom prst="rect">
            <a:avLst/>
          </a:prstGeom>
        </p:spPr>
      </p:pic>
      <p:pic>
        <p:nvPicPr>
          <p:cNvPr id="6" name="Содержимое 3" descr="chien_01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1772816"/>
            <a:ext cx="6528726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703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490"/>
    </mc:Choice>
    <mc:Fallback>
      <p:transition spd="slow" advTm="1149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bird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24744"/>
            <a:ext cx="6120779" cy="543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500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67"/>
    </mc:Choice>
    <mc:Fallback>
      <p:transition spd="slow" advTm="7767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</TotalTime>
  <Words>0</Words>
  <Application>Microsoft Office PowerPoint</Application>
  <PresentationFormat>Экран (4:3)</PresentationFormat>
  <Paragraphs>0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МУП "Иркутскавтодор"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2015-02-19T13:47:23Z</dcterms:created>
  <dcterms:modified xsi:type="dcterms:W3CDTF">2015-02-19T14:02:54Z</dcterms:modified>
</cp:coreProperties>
</file>