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FEC1E-233B-47AF-B297-C44C993EC02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946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F2241-4D0A-4847-B416-0190A9836A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514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5DEC-AC5D-4BD1-9A2F-E96CF10575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444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52C26-7FB8-4040-B7D4-7E8F22E7C17E}" type="datetimeFigureOut">
              <a:rPr lang="ru-RU" smtClean="0"/>
              <a:t>17.02.2015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7F87-65EC-4291-9ADF-F3E171E362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52C26-7FB8-4040-B7D4-7E8F22E7C17E}" type="datetimeFigureOut">
              <a:rPr lang="ru-RU" smtClean="0"/>
              <a:t>17.02.2015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7F87-65EC-4291-9ADF-F3E171E3623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52C26-7FB8-4040-B7D4-7E8F22E7C17E}" type="datetimeFigureOut">
              <a:rPr lang="ru-RU" smtClean="0"/>
              <a:t>17.02.2015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7F87-65EC-4291-9ADF-F3E171E362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52C26-7FB8-4040-B7D4-7E8F22E7C17E}" type="datetimeFigureOut">
              <a:rPr lang="ru-RU" smtClean="0"/>
              <a:t>17.02.2015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7F87-65EC-4291-9ADF-F3E171E3623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52C26-7FB8-4040-B7D4-7E8F22E7C17E}" type="datetimeFigureOut">
              <a:rPr lang="ru-RU" smtClean="0"/>
              <a:t>17.02.2015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7F87-65EC-4291-9ADF-F3E171E362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52C26-7FB8-4040-B7D4-7E8F22E7C17E}" type="datetimeFigureOut">
              <a:rPr lang="ru-RU" smtClean="0"/>
              <a:t>17.02.2015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7F87-65EC-4291-9ADF-F3E171E362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52C26-7FB8-4040-B7D4-7E8F22E7C17E}" type="datetimeFigureOut">
              <a:rPr lang="ru-RU" smtClean="0"/>
              <a:t>17.02.2015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7F87-65EC-4291-9ADF-F3E171E362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52C26-7FB8-4040-B7D4-7E8F22E7C17E}" type="datetimeFigureOut">
              <a:rPr lang="ru-RU" smtClean="0"/>
              <a:t>17.02.2015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7F87-65EC-4291-9ADF-F3E171E36235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91271-ECDF-4E0D-95AF-26F723CAA66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0116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52C26-7FB8-4040-B7D4-7E8F22E7C17E}" type="datetimeFigureOut">
              <a:rPr lang="ru-RU" smtClean="0"/>
              <a:t>17.02.2015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7F87-65EC-4291-9ADF-F3E171E3623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52C26-7FB8-4040-B7D4-7E8F22E7C17E}" type="datetimeFigureOut">
              <a:rPr lang="ru-RU" smtClean="0"/>
              <a:t>17.02.2015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7F87-65EC-4291-9ADF-F3E171E362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52C26-7FB8-4040-B7D4-7E8F22E7C17E}" type="datetimeFigureOut">
              <a:rPr lang="ru-RU" smtClean="0"/>
              <a:t>17.02.2015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7F87-65EC-4291-9ADF-F3E171E36235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F90C-14BE-41C9-B29E-632C3B1572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55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A7F4-768C-4595-A5CA-58F49532CDE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600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AC11-2776-4FC9-AA95-DA4718CBE98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454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79B46-D5E9-47EE-B0C0-0DAC3F8D8D5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090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B1BB-70BE-4F78-ACC8-D4E5E9933E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075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4319D-59BD-4ECC-9689-71417CCB5EB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140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A1365-2641-4DFE-BFEF-9F1183A6CF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544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DA45B-9E6E-47DA-96E6-9BD72F886D5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98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4852C26-7FB8-4040-B7D4-7E8F22E7C17E}" type="datetimeFigureOut">
              <a:rPr lang="ru-RU" smtClean="0"/>
              <a:t>17.02.2015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FE87F87-65EC-4291-9ADF-F3E171E3623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-19630"/>
            <a:ext cx="6696744" cy="6288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3099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46"/>
    </mc:Choice>
    <mc:Fallback>
      <p:transition spd="slow" advTm="3046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3" y="0"/>
            <a:ext cx="9055114" cy="6858000"/>
          </a:xfrm>
          <a:prstGeom prst="rect">
            <a:avLst/>
          </a:prstGeom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white">
                    <a:lumMod val="85000"/>
                  </a:prstClr>
                </a:solidFill>
              </a:rPr>
              <a:t>© InfoUrok.ru</a:t>
            </a:r>
            <a:endParaRPr lang="ru-RU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636912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Чудесным пусть будет </a:t>
            </a:r>
            <a:r>
              <a:rPr lang="en-US" sz="32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вас настроение,</a:t>
            </a:r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легко и прелестно </a:t>
            </a:r>
            <a:br>
              <a:rPr lang="ru-RU" sz="32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даётся учение</a:t>
            </a:r>
            <a:r>
              <a:rPr lang="ru-RU" sz="32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0788">
            <a:off x="-180528" y="-7652"/>
            <a:ext cx="3054561" cy="2663041"/>
          </a:xfrm>
          <a:prstGeom prst="rect">
            <a:avLst/>
          </a:prstGeom>
        </p:spPr>
      </p:pic>
      <p:pic>
        <p:nvPicPr>
          <p:cNvPr id="6" name="iu-rus-vu-03-007-odnokorennie_slova_koren_slova_i_okonchanie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03948" y="747821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6291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456"/>
    </mc:Choice>
    <mc:Fallback>
      <p:transition spd="slow" advTm="104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</p:bldLst>
  </p:timing>
  <p:extLst mod="1">
    <p:ext uri="{E180D4A7-C9FB-4DFB-919C-405C955672EB}">
      <p14:showEvtLst xmlns:p14="http://schemas.microsoft.com/office/powerpoint/2010/main">
        <p14:playEvt time="0" objId="6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9|4.6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28575">
          <a:solidFill>
            <a:schemeClr val="tx1">
              <a:lumMod val="50000"/>
              <a:lumOff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Волна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</Words>
  <Application>Microsoft Office PowerPoint</Application>
  <PresentationFormat>Экран (4:3)</PresentationFormat>
  <Paragraphs>2</Paragraphs>
  <Slides>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2_Тема Office</vt:lpstr>
      <vt:lpstr>Волна</vt:lpstr>
      <vt:lpstr>Презентация PowerPoint</vt:lpstr>
      <vt:lpstr>Презентация PowerPoint</vt:lpstr>
    </vt:vector>
  </TitlesOfParts>
  <Company>МУП "Иркутскавтодор"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2015-02-17T13:51:08Z</dcterms:created>
  <dcterms:modified xsi:type="dcterms:W3CDTF">2015-02-17T13:59:34Z</dcterms:modified>
</cp:coreProperties>
</file>