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3804" r:id="rId2"/>
  </p:sldMasterIdLst>
  <p:sldIdLst>
    <p:sldId id="256" r:id="rId3"/>
    <p:sldId id="274" r:id="rId4"/>
    <p:sldId id="257" r:id="rId5"/>
    <p:sldId id="275" r:id="rId6"/>
    <p:sldId id="261" r:id="rId7"/>
    <p:sldId id="258" r:id="rId8"/>
    <p:sldId id="262" r:id="rId9"/>
    <p:sldId id="267" r:id="rId10"/>
    <p:sldId id="268" r:id="rId11"/>
    <p:sldId id="266" r:id="rId12"/>
    <p:sldId id="259" r:id="rId13"/>
    <p:sldId id="269" r:id="rId14"/>
    <p:sldId id="260" r:id="rId15"/>
    <p:sldId id="264" r:id="rId16"/>
    <p:sldId id="270" r:id="rId17"/>
    <p:sldId id="271" r:id="rId18"/>
    <p:sldId id="27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8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29A770-DF07-49F4-9D7B-E1565FACCA51}" type="datetimeFigureOut">
              <a:rPr lang="ru-RU" smtClean="0"/>
              <a:pPr>
                <a:defRPr/>
              </a:pPr>
              <a:t>20.12.2015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41E2A-1620-4976-A0BD-CB2F5E17A1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70E362-C8A2-4FC3-96D1-9470D4D98B3F}" type="datetimeFigureOut">
              <a:rPr lang="ru-RU" smtClean="0"/>
              <a:pPr>
                <a:defRPr/>
              </a:pPr>
              <a:t>20.12.2015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5E7072-191B-4EB8-88B8-A64357B056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B58ED8-4C37-4CB7-8A05-D67B3D8A444E}" type="datetimeFigureOut">
              <a:rPr lang="ru-RU" smtClean="0"/>
              <a:pPr>
                <a:defRPr/>
              </a:pPr>
              <a:t>20.12.2015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2E147F-84C0-4969-94C3-A021D1EDC9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FEC1E-233B-47AF-B297-C44C993EC0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08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271-ECDF-4E0D-95AF-26F723CAA66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213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F90C-14BE-41C9-B29E-632C3B1572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806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A7F4-768C-4595-A5CA-58F49532CDE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879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AC11-2776-4FC9-AA95-DA4718CBE98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2040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79B46-D5E9-47EE-B0C0-0DAC3F8D8D5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0973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B1BB-70BE-4F78-ACC8-D4E5E9933E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886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4319D-59BD-4ECC-9689-71417CCB5EB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05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1C41A1-6999-4507-9610-EF6C9C9D4DC6}" type="datetimeFigureOut">
              <a:rPr lang="ru-RU" smtClean="0"/>
              <a:pPr>
                <a:defRPr/>
              </a:pPr>
              <a:t>20.12.2015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71D472-BF47-4DFB-96EB-75BFEEF45B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A1365-2641-4DFE-BFEF-9F1183A6CF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311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F2241-4D0A-4847-B416-0190A9836A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5376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5DEC-AC5D-4BD1-9A2F-E96CF1057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82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2F6D5F-6BEE-4F6A-A1AE-BC7898DC7A1A}" type="datetimeFigureOut">
              <a:rPr lang="ru-RU" smtClean="0"/>
              <a:pPr>
                <a:defRPr/>
              </a:pPr>
              <a:t>20.12.2015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7CE88D-C3A4-4406-9159-00CB0E1031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961D7C-3B2D-46D5-A42B-C2AA644C11B8}" type="datetimeFigureOut">
              <a:rPr lang="ru-RU" smtClean="0"/>
              <a:pPr>
                <a:defRPr/>
              </a:pPr>
              <a:t>20.12.2015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1A7CB8-44A5-48B3-A721-F8E9EA924F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2F222F-B0FB-4D2B-99B0-BB509860F56A}" type="datetimeFigureOut">
              <a:rPr lang="ru-RU" smtClean="0"/>
              <a:pPr>
                <a:defRPr/>
              </a:pPr>
              <a:t>20.12.2015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79062-477A-48AF-B938-F90A091419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5E1911-1B3A-49E1-9068-5CCBBE53A570}" type="datetimeFigureOut">
              <a:rPr lang="ru-RU" smtClean="0"/>
              <a:pPr>
                <a:defRPr/>
              </a:pPr>
              <a:t>20.12.2015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0B3A28-46D4-4570-A8F3-31F38A965F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A1CBE3-9C59-4B22-B73D-2C1FAF956D73}" type="datetimeFigureOut">
              <a:rPr lang="ru-RU" smtClean="0"/>
              <a:pPr>
                <a:defRPr/>
              </a:pPr>
              <a:t>20.12.2015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BB7756-F47B-48FC-A1D9-D1179424F7F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9AF6AD-5D05-4FF3-8033-AF7AECD45C94}" type="datetimeFigureOut">
              <a:rPr lang="ru-RU" smtClean="0"/>
              <a:pPr>
                <a:defRPr/>
              </a:pPr>
              <a:t>20.12.2015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8FD905-53D2-420F-B3A6-EAC75B2E23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FCB831-57BD-4946-8C07-CF0B36FD6755}" type="datetimeFigureOut">
              <a:rPr lang="ru-RU" smtClean="0"/>
              <a:pPr>
                <a:defRPr/>
              </a:pPr>
              <a:t>20.12.2015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AA40D2-CCA8-47C6-8757-EA7CA5F368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ED8C4D08-22B7-4F15-B121-023A9EEBAC31}" type="datetimeFigureOut">
              <a:rPr lang="ru-RU" smtClean="0"/>
              <a:pPr>
                <a:defRPr/>
              </a:pPr>
              <a:t>20.12.2015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27D728AF-6891-46F8-BEBF-EF7B55A11A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49DA45B-9E6E-47DA-96E6-9BD72F886D5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20.12.2015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t>© InfoUrok.ru</a:t>
            </a:r>
            <a:endParaRPr lang="ru-RU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CB8631F-C964-47B5-B9E2-AC2B6FDB91D9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905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&#1055;&#1088;&#1080;&#1083;&#1086;&#1078;&#1077;&#1085;&#1080;&#1077;%202%20&#1057;&#1077;&#1089;&#1090;&#1088;&#1080;&#1094;&#1072;%20&#1040;&#1083;&#1105;&#1085;&#1091;&#1096;&#1082;&#1072;%20&#1080;%20&#1073;&#1088;&#1072;&#1090;&#1077;&#1094;%20&#1048;&#1074;&#1072;&#1085;&#1091;&#1096;&#1082;&#1072;.mp3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1060;&#1080;&#1079;&#1084;&#1080;&#1085;&#1091;&#1090;&#1082;&#1072;.pptx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1055;&#1088;&#1080;&#1083;&#1086;&#1078;&#1077;&#1085;&#1080;&#1077;%204%20&#1056;&#1077;&#1092;&#1083;&#1077;&#1082;&#1089;&#1080;&#1103;%20&#1082;%20&#1091;&#1088;&#1086;&#1082;&#1091;.mp4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1%20&#1053;&#1072;&#1095;&#1072;&#1083;&#1086;%20&#1091;&#1088;&#1086;&#1082;&#1072;.ppt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55;&#1088;&#1080;&#1083;&#1086;&#1078;&#1077;&#1085;&#1080;&#1077;%203%20&#1057;&#1082;&#1072;&#1079;&#1082;&#1080;%20&#1075;&#1091;&#1083;&#1103;&#1102;&#1090;%20&#1087;&#1086;%20&#1089;&#1074;&#1077;&#1090;&#1091;%20&#1042;&#1072;&#1083;&#1077;&#1085;&#1090;&#1080;&#1085;&#1072;%20&#1090;&#1086;&#1083;&#1082;&#1091;&#1085;&#1086;&#1074;&#1072;.mp3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>
              <a:cs typeface="Trebuchet MS" pitchFamily="34" charset="0"/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0"/>
            <a:ext cx="571021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Урок литературного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Чтения в 3 классе</a:t>
            </a:r>
          </a:p>
        </p:txBody>
      </p:sp>
      <p:pic>
        <p:nvPicPr>
          <p:cNvPr id="3077" name="Picture 3" descr="C:\Users\Администратор\Desktop\Поур планы 3 кл\Сестрица Алёнушка\77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143000"/>
            <a:ext cx="7358063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14480" y="5429264"/>
            <a:ext cx="5995551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Сестрица Алёнушка 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братец Иванушка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800" b="1" i="1" smtClean="0">
                <a:solidFill>
                  <a:srgbClr val="FF0000"/>
                </a:solidFill>
                <a:cs typeface="Trebuchet MS" pitchFamily="34" charset="0"/>
              </a:rPr>
              <a:t>Сказка</a:t>
            </a:r>
            <a:r>
              <a:rPr lang="ru-RU" altLang="ru-RU" sz="4800" b="1" smtClean="0">
                <a:solidFill>
                  <a:srgbClr val="FF0000"/>
                </a:solidFill>
                <a:cs typeface="Trebuchet MS" pitchFamily="34" charset="0"/>
              </a:rPr>
              <a:t> – </a:t>
            </a:r>
            <a:r>
              <a:rPr lang="ru-RU" altLang="ru-RU" sz="4800" smtClean="0">
                <a:solidFill>
                  <a:srgbClr val="FF0000"/>
                </a:solidFill>
                <a:cs typeface="Trebuchet MS" pitchFamily="34" charset="0"/>
              </a:rPr>
              <a:t>это…</a:t>
            </a:r>
            <a:br>
              <a:rPr lang="ru-RU" altLang="ru-RU" sz="4800" smtClean="0">
                <a:solidFill>
                  <a:srgbClr val="FF0000"/>
                </a:solidFill>
                <a:cs typeface="Trebuchet MS" pitchFamily="34" charset="0"/>
              </a:rPr>
            </a:br>
            <a:endParaRPr lang="ru-RU" altLang="ru-RU" sz="4800" smtClean="0">
              <a:solidFill>
                <a:srgbClr val="FF0000"/>
              </a:solidFill>
              <a:cs typeface="Trebuchet MS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buFont typeface="Wingdings 2" charset="2"/>
              <a:buNone/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•  научно-фантастическое произведение;</a:t>
            </a:r>
          </a:p>
          <a:p>
            <a:pPr eaLnBrk="1" fontAlgn="auto" hangingPunct="1">
              <a:buFont typeface="Wingdings 2" charset="2"/>
              <a:buNone/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•  произведение о вымышленных событиях, чаще с участием волшебных сил, в котором добро всегда побеждает зло.</a:t>
            </a:r>
          </a:p>
          <a:p>
            <a:pPr eaLnBrk="1" fontAlgn="auto" hangingPunct="1">
              <a:buFont typeface="Wingdings 2" charset="2"/>
              <a:buChar char=""/>
              <a:defRPr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28625" y="676275"/>
            <a:ext cx="8429625" cy="923925"/>
          </a:xfrm>
        </p:spPr>
        <p:txBody>
          <a:bodyPr/>
          <a:lstStyle/>
          <a:p>
            <a:pPr eaLnBrk="1" hangingPunct="1"/>
            <a:r>
              <a:rPr lang="ru-RU" altLang="ru-RU" sz="3600" b="1" smtClean="0">
                <a:cs typeface="Trebuchet MS" pitchFamily="34" charset="0"/>
              </a:rPr>
              <a:t>Прочитайте название сказки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buFont typeface="Wingdings 2" charset="2"/>
              <a:buNone/>
              <a:defRPr/>
            </a:pPr>
            <a:r>
              <a:rPr lang="en-US" sz="3600" dirty="0" smtClean="0">
                <a:solidFill>
                  <a:srgbClr val="FF0000"/>
                </a:solidFill>
              </a:rPr>
              <a:t>  </a:t>
            </a:r>
            <a:r>
              <a:rPr lang="ru-RU" sz="4400" b="1" dirty="0" smtClean="0">
                <a:solidFill>
                  <a:srgbClr val="FF0000"/>
                </a:solidFill>
              </a:rPr>
              <a:t>С</a:t>
            </a:r>
            <a:r>
              <a:rPr lang="en-US" sz="4400" b="1" dirty="0" smtClean="0">
                <a:solidFill>
                  <a:srgbClr val="FFFF00"/>
                </a:solidFill>
              </a:rPr>
              <a:t>G</a:t>
            </a:r>
            <a:r>
              <a:rPr lang="ru-RU" sz="4400" b="1" dirty="0" smtClean="0">
                <a:solidFill>
                  <a:srgbClr val="FF0000"/>
                </a:solidFill>
              </a:rPr>
              <a:t>ЕС</a:t>
            </a:r>
            <a:r>
              <a:rPr lang="en-US" sz="4400" b="1" dirty="0" smtClean="0">
                <a:solidFill>
                  <a:srgbClr val="7030A0"/>
                </a:solidFill>
              </a:rPr>
              <a:t>I</a:t>
            </a:r>
            <a:r>
              <a:rPr lang="ru-RU" sz="4400" b="1" dirty="0" smtClean="0">
                <a:solidFill>
                  <a:srgbClr val="FF0000"/>
                </a:solidFill>
              </a:rPr>
              <a:t>Т</a:t>
            </a:r>
            <a:r>
              <a:rPr lang="en-US" sz="4400" b="1" dirty="0" smtClean="0">
                <a:solidFill>
                  <a:schemeClr val="accent3">
                    <a:lumMod val="75000"/>
                  </a:schemeClr>
                </a:solidFill>
              </a:rPr>
              <a:t>1</a:t>
            </a:r>
            <a:r>
              <a:rPr lang="ru-RU" sz="4400" b="1" dirty="0" smtClean="0">
                <a:solidFill>
                  <a:srgbClr val="FF0000"/>
                </a:solidFill>
              </a:rPr>
              <a:t>РИ</a:t>
            </a:r>
            <a:r>
              <a:rPr lang="en-US" sz="4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</a:t>
            </a:r>
            <a:r>
              <a:rPr lang="ru-RU" sz="4400" b="1" dirty="0" smtClean="0">
                <a:solidFill>
                  <a:srgbClr val="FF0000"/>
                </a:solidFill>
              </a:rPr>
              <a:t>Ц</a:t>
            </a:r>
            <a:r>
              <a:rPr lang="en-US" sz="4400" b="1" dirty="0" smtClean="0">
                <a:solidFill>
                  <a:schemeClr val="accent2"/>
                </a:solidFill>
              </a:rPr>
              <a:t>S</a:t>
            </a:r>
            <a:r>
              <a:rPr lang="ru-RU" sz="4400" b="1" dirty="0" smtClean="0">
                <a:solidFill>
                  <a:srgbClr val="FF0000"/>
                </a:solidFill>
              </a:rPr>
              <a:t>А А</a:t>
            </a:r>
            <a:r>
              <a:rPr lang="en-US" sz="4400" b="1" dirty="0" smtClean="0">
                <a:solidFill>
                  <a:schemeClr val="accent5">
                    <a:lumMod val="75000"/>
                  </a:schemeClr>
                </a:solidFill>
              </a:rPr>
              <a:t>S</a:t>
            </a:r>
            <a:r>
              <a:rPr lang="ru-RU" sz="4400" b="1" dirty="0" smtClean="0">
                <a:solidFill>
                  <a:srgbClr val="FF0000"/>
                </a:solidFill>
              </a:rPr>
              <a:t>Л</a:t>
            </a:r>
            <a:r>
              <a:rPr lang="en-US" sz="4400" b="1" dirty="0" smtClean="0">
                <a:solidFill>
                  <a:srgbClr val="92D050"/>
                </a:solidFill>
              </a:rPr>
              <a:t>6</a:t>
            </a:r>
            <a:r>
              <a:rPr lang="ru-RU" sz="4400" b="1" dirty="0" smtClean="0">
                <a:solidFill>
                  <a:srgbClr val="FF0000"/>
                </a:solidFill>
              </a:rPr>
              <a:t>Ё</a:t>
            </a:r>
            <a:r>
              <a:rPr lang="en-US" sz="4400" b="1" dirty="0" smtClean="0">
                <a:solidFill>
                  <a:srgbClr val="FFFF00"/>
                </a:solidFill>
              </a:rPr>
              <a:t>Z</a:t>
            </a:r>
            <a:r>
              <a:rPr lang="ru-RU" sz="4400" b="1" dirty="0" smtClean="0">
                <a:solidFill>
                  <a:srgbClr val="FF0000"/>
                </a:solidFill>
              </a:rPr>
              <a:t>Н</a:t>
            </a:r>
            <a:r>
              <a:rPr lang="en-US" sz="44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U</a:t>
            </a:r>
            <a:r>
              <a:rPr lang="ru-RU" sz="4400" b="1" dirty="0" smtClean="0">
                <a:solidFill>
                  <a:srgbClr val="FF0000"/>
                </a:solidFill>
              </a:rPr>
              <a:t>У</a:t>
            </a:r>
            <a:r>
              <a:rPr lang="en-US" sz="4400" b="1" dirty="0" smtClean="0">
                <a:solidFill>
                  <a:srgbClr val="00B050"/>
                </a:solidFill>
              </a:rPr>
              <a:t>9</a:t>
            </a:r>
            <a:r>
              <a:rPr lang="ru-RU" sz="4400" b="1" dirty="0" smtClean="0">
                <a:solidFill>
                  <a:srgbClr val="FF0000"/>
                </a:solidFill>
              </a:rPr>
              <a:t>Ш</a:t>
            </a:r>
            <a:r>
              <a:rPr lang="en-US" sz="4400" b="1" dirty="0" smtClean="0">
                <a:solidFill>
                  <a:srgbClr val="00B0F0"/>
                </a:solidFill>
              </a:rPr>
              <a:t>Y</a:t>
            </a:r>
            <a:r>
              <a:rPr lang="ru-RU" sz="4400" b="1" dirty="0" smtClean="0">
                <a:solidFill>
                  <a:srgbClr val="FF0000"/>
                </a:solidFill>
              </a:rPr>
              <a:t>К</a:t>
            </a:r>
            <a:r>
              <a:rPr lang="en-US" sz="4400" b="1" dirty="0" smtClean="0">
                <a:solidFill>
                  <a:srgbClr val="00B050"/>
                </a:solidFill>
              </a:rPr>
              <a:t>8</a:t>
            </a:r>
            <a:r>
              <a:rPr lang="ru-RU" sz="4400" b="1" dirty="0" smtClean="0">
                <a:solidFill>
                  <a:srgbClr val="FF0000"/>
                </a:solidFill>
              </a:rPr>
              <a:t>А  И Б</a:t>
            </a:r>
            <a:r>
              <a:rPr lang="en-US" sz="4400" b="1" dirty="0" smtClean="0">
                <a:solidFill>
                  <a:srgbClr val="7030A0"/>
                </a:solidFill>
              </a:rPr>
              <a:t>Q</a:t>
            </a:r>
            <a:r>
              <a:rPr lang="ru-RU" sz="4400" b="1" dirty="0" smtClean="0">
                <a:solidFill>
                  <a:srgbClr val="FF0000"/>
                </a:solidFill>
              </a:rPr>
              <a:t>Р</a:t>
            </a:r>
            <a:r>
              <a:rPr lang="en-US" sz="4400" b="1" dirty="0" smtClean="0">
                <a:solidFill>
                  <a:schemeClr val="bg2">
                    <a:lumMod val="50000"/>
                  </a:schemeClr>
                </a:solidFill>
              </a:rPr>
              <a:t>N</a:t>
            </a:r>
            <a:r>
              <a:rPr lang="ru-RU" sz="4400" b="1" dirty="0" smtClean="0">
                <a:solidFill>
                  <a:srgbClr val="FF0000"/>
                </a:solidFill>
              </a:rPr>
              <a:t>А</a:t>
            </a:r>
            <a:r>
              <a:rPr lang="en-US" sz="4400" b="1" dirty="0" smtClean="0">
                <a:solidFill>
                  <a:srgbClr val="FFFF00"/>
                </a:solidFill>
              </a:rPr>
              <a:t>R</a:t>
            </a:r>
            <a:r>
              <a:rPr lang="en-US" sz="44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N</a:t>
            </a:r>
            <a:r>
              <a:rPr lang="en-US" sz="4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J</a:t>
            </a:r>
            <a:r>
              <a:rPr lang="ru-RU" sz="4400" b="1" dirty="0" smtClean="0">
                <a:solidFill>
                  <a:srgbClr val="FF0000"/>
                </a:solidFill>
              </a:rPr>
              <a:t>Т</a:t>
            </a:r>
            <a:r>
              <a:rPr lang="en-US" sz="4400" b="1" dirty="0" smtClean="0">
                <a:solidFill>
                  <a:srgbClr val="00B050"/>
                </a:solidFill>
              </a:rPr>
              <a:t>5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V</a:t>
            </a:r>
            <a:r>
              <a:rPr lang="ru-RU" sz="4400" b="1" dirty="0" smtClean="0">
                <a:solidFill>
                  <a:srgbClr val="FF0000"/>
                </a:solidFill>
              </a:rPr>
              <a:t>Ц  И</a:t>
            </a:r>
            <a:r>
              <a:rPr lang="en-US" sz="4400" b="1" dirty="0" smtClean="0">
                <a:solidFill>
                  <a:srgbClr val="FFFF00"/>
                </a:solidFill>
              </a:rPr>
              <a:t>J</a:t>
            </a:r>
            <a:r>
              <a:rPr lang="ru-RU" sz="4400" b="1" dirty="0" smtClean="0">
                <a:solidFill>
                  <a:srgbClr val="FF0000"/>
                </a:solidFill>
              </a:rPr>
              <a:t>В</a:t>
            </a:r>
            <a:r>
              <a:rPr lang="en-US" sz="4400" b="1" dirty="0" smtClean="0">
                <a:solidFill>
                  <a:schemeClr val="tx1">
                    <a:lumMod val="65000"/>
                  </a:schemeClr>
                </a:solidFill>
              </a:rPr>
              <a:t>I</a:t>
            </a:r>
            <a:r>
              <a:rPr lang="ru-RU" sz="4400" b="1" dirty="0" smtClean="0">
                <a:solidFill>
                  <a:srgbClr val="FF0000"/>
                </a:solidFill>
              </a:rPr>
              <a:t>А</a:t>
            </a:r>
            <a:r>
              <a:rPr lang="en-US" sz="4400" b="1" dirty="0" smtClean="0">
                <a:solidFill>
                  <a:srgbClr val="00B050"/>
                </a:solidFill>
              </a:rPr>
              <a:t>7</a:t>
            </a:r>
            <a:r>
              <a:rPr lang="ru-RU" sz="4400" b="1" dirty="0" smtClean="0">
                <a:solidFill>
                  <a:srgbClr val="FF0000"/>
                </a:solidFill>
              </a:rPr>
              <a:t>Н</a:t>
            </a: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G</a:t>
            </a:r>
            <a:r>
              <a:rPr lang="ru-RU" sz="4400" b="1" dirty="0" smtClean="0">
                <a:solidFill>
                  <a:srgbClr val="FF0000"/>
                </a:solidFill>
              </a:rPr>
              <a:t>У</a:t>
            </a:r>
            <a:r>
              <a:rPr lang="en-US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F</a:t>
            </a:r>
            <a:r>
              <a:rPr lang="ru-RU" sz="4400" b="1" dirty="0" smtClean="0">
                <a:solidFill>
                  <a:srgbClr val="FF0000"/>
                </a:solidFill>
              </a:rPr>
              <a:t>Ш</a:t>
            </a:r>
            <a:r>
              <a:rPr lang="en-US" sz="4400" b="1" dirty="0" smtClean="0">
                <a:solidFill>
                  <a:srgbClr val="FFC000"/>
                </a:solidFill>
              </a:rPr>
              <a:t>S</a:t>
            </a:r>
            <a:r>
              <a:rPr lang="ru-RU" sz="4400" b="1" dirty="0" smtClean="0">
                <a:solidFill>
                  <a:srgbClr val="FF0000"/>
                </a:solidFill>
              </a:rPr>
              <a:t>К</a:t>
            </a:r>
            <a:r>
              <a:rPr lang="en-US" sz="4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Z</a:t>
            </a:r>
            <a:r>
              <a:rPr lang="ru-RU" sz="4400" b="1" dirty="0" smtClean="0">
                <a:solidFill>
                  <a:srgbClr val="FF0000"/>
                </a:solidFill>
              </a:rPr>
              <a:t>А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4400" b="1" smtClean="0">
                <a:solidFill>
                  <a:srgbClr val="FF0000"/>
                </a:solidFill>
                <a:cs typeface="Trebuchet MS" pitchFamily="34" charset="0"/>
              </a:rPr>
              <a:t>Цели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07361"/>
            <a:ext cx="7739019" cy="4051437"/>
          </a:xfrm>
        </p:spPr>
        <p:txBody>
          <a:bodyPr rtlCol="0">
            <a:normAutofit/>
          </a:bodyPr>
          <a:lstStyle/>
          <a:p>
            <a:pPr eaLnBrk="1" fontAlgn="auto" hangingPunct="1">
              <a:buFont typeface="Wingdings 2" charset="2"/>
              <a:buChar char=""/>
              <a:defRPr/>
            </a:pPr>
            <a:r>
              <a:rPr lang="ru-RU" sz="5400" dirty="0" smtClean="0">
                <a:solidFill>
                  <a:schemeClr val="tx1"/>
                </a:solidFill>
              </a:rPr>
              <a:t>Познакомимся…</a:t>
            </a:r>
          </a:p>
          <a:p>
            <a:pPr eaLnBrk="1" fontAlgn="auto" hangingPunct="1">
              <a:buFont typeface="Wingdings 2" charset="2"/>
              <a:buChar char=""/>
              <a:defRPr/>
            </a:pPr>
            <a:r>
              <a:rPr lang="ru-RU" sz="5400" dirty="0" smtClean="0">
                <a:solidFill>
                  <a:schemeClr val="tx1"/>
                </a:solidFill>
              </a:rPr>
              <a:t>Будем развивать…</a:t>
            </a:r>
          </a:p>
          <a:p>
            <a:pPr eaLnBrk="1" fontAlgn="auto" hangingPunct="1">
              <a:buFont typeface="Wingdings 2" charset="2"/>
              <a:buChar char=""/>
              <a:defRPr/>
            </a:pPr>
            <a:r>
              <a:rPr lang="ru-RU" sz="5400" dirty="0" smtClean="0">
                <a:solidFill>
                  <a:schemeClr val="tx1"/>
                </a:solidFill>
              </a:rPr>
              <a:t>Пополнять…</a:t>
            </a:r>
          </a:p>
          <a:p>
            <a:pPr eaLnBrk="1" fontAlgn="auto" hangingPunct="1">
              <a:buFont typeface="Wingdings 2" charset="2"/>
              <a:buChar char=""/>
              <a:defRPr/>
            </a:pPr>
            <a:endParaRPr lang="ru-RU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>
              <a:cs typeface="Trebuchet MS" pitchFamily="34" charset="0"/>
            </a:endParaRPr>
          </a:p>
        </p:txBody>
      </p:sp>
      <p:pic>
        <p:nvPicPr>
          <p:cNvPr id="17411" name="Picture 2" descr="C:\Users\Администратор\Desktop\Поур планы 3 кл\Сестрица Алёнушка\iCAL7LWBV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14500" y="1571625"/>
            <a:ext cx="5551488" cy="3879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971600" y="2060848"/>
            <a:ext cx="7125113" cy="924475"/>
          </a:xfrm>
        </p:spPr>
        <p:txBody>
          <a:bodyPr/>
          <a:lstStyle/>
          <a:p>
            <a:pPr eaLnBrk="1" hangingPunct="1"/>
            <a:r>
              <a:rPr lang="ru-RU" altLang="ru-RU" sz="6600" b="1" dirty="0" smtClean="0">
                <a:cs typeface="Trebuchet MS" pitchFamily="34" charset="0"/>
                <a:hlinkClick r:id="rId2" action="ppaction://hlinkpres?slideindex=1&amp;slidetitle="/>
              </a:rPr>
              <a:t>ФИЗМИНУТКА</a:t>
            </a:r>
            <a:endParaRPr lang="ru-RU" altLang="ru-RU" sz="6600" b="1" dirty="0" smtClean="0">
              <a:cs typeface="Trebuchet MS" pitchFamily="34" charset="0"/>
            </a:endParaRPr>
          </a:p>
        </p:txBody>
      </p:sp>
    </p:spTree>
  </p:cSld>
  <p:clrMapOvr>
    <a:masterClrMapping/>
  </p:clrMapOvr>
  <p:transition advTm="29796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FF0000"/>
                </a:solidFill>
                <a:cs typeface="Trebuchet MS" pitchFamily="34" charset="0"/>
              </a:rPr>
              <a:t>Закончите предложения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z="4000" dirty="0" smtClean="0">
                <a:solidFill>
                  <a:schemeClr val="tx1"/>
                </a:solidFill>
              </a:rPr>
              <a:t>Я сегодня узнал…</a:t>
            </a:r>
          </a:p>
          <a:p>
            <a:pPr eaLnBrk="1" hangingPunct="1"/>
            <a:r>
              <a:rPr lang="ru-RU" altLang="ru-RU" sz="4000" dirty="0" smtClean="0">
                <a:solidFill>
                  <a:schemeClr val="tx1"/>
                </a:solidFill>
              </a:rPr>
              <a:t>Я научился…</a:t>
            </a:r>
          </a:p>
          <a:p>
            <a:pPr eaLnBrk="1" hangingPunct="1"/>
            <a:r>
              <a:rPr lang="ru-RU" altLang="ru-RU" sz="4000" dirty="0" smtClean="0">
                <a:solidFill>
                  <a:schemeClr val="tx1"/>
                </a:solidFill>
              </a:rPr>
              <a:t>Мне было…</a:t>
            </a:r>
          </a:p>
          <a:p>
            <a:pPr eaLnBrk="1" hangingPunct="1"/>
            <a:r>
              <a:rPr lang="ru-RU" altLang="ru-RU" sz="4000" dirty="0" smtClean="0">
                <a:solidFill>
                  <a:schemeClr val="tx1"/>
                </a:solidFill>
              </a:rPr>
              <a:t>Я рад…</a:t>
            </a:r>
          </a:p>
          <a:p>
            <a:pPr marL="0" indent="0" eaLnBrk="1" hangingPunct="1">
              <a:buNone/>
            </a:pPr>
            <a:endParaRPr lang="ru-RU" altLang="ru-RU" sz="40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>
              <a:cs typeface="Trebuchet MS" pitchFamily="34" charset="0"/>
            </a:endParaRPr>
          </a:p>
        </p:txBody>
      </p:sp>
      <p:pic>
        <p:nvPicPr>
          <p:cNvPr id="19460" name="Picture 4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836632" cy="5875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0"/>
            <a:ext cx="8604448" cy="1470025"/>
          </a:xfrm>
        </p:spPr>
        <p:txBody>
          <a:bodyPr/>
          <a:lstStyle/>
          <a:p>
            <a:r>
              <a:rPr lang="ru-RU" dirty="0" smtClean="0"/>
              <a:t>Использованная литература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7117180" cy="861420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Диск «</a:t>
            </a:r>
            <a:r>
              <a:rPr lang="ru-RU" dirty="0" err="1" smtClean="0"/>
              <a:t>Инфоурок</a:t>
            </a:r>
            <a:r>
              <a:rPr lang="ru-RU" dirty="0" smtClean="0"/>
              <a:t>» </a:t>
            </a:r>
          </a:p>
          <a:p>
            <a:pPr marL="457200" indent="-457200">
              <a:buAutoNum type="arabicPeriod"/>
            </a:pPr>
            <a:r>
              <a:rPr lang="ru-RU" dirty="0" smtClean="0"/>
              <a:t>Интернет ресурсы</a:t>
            </a:r>
          </a:p>
          <a:p>
            <a:pPr marL="457200" indent="-457200">
              <a:buAutoNum type="arabicPeriod"/>
            </a:pPr>
            <a:endParaRPr lang="ru-RU" dirty="0" smtClean="0"/>
          </a:p>
          <a:p>
            <a:pPr marL="457200" indent="-4572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69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енис\Презентации\Арт\10\п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14" y="4755"/>
            <a:ext cx="91550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white">
                    <a:lumMod val="75000"/>
                  </a:prstClr>
                </a:solidFill>
              </a:rPr>
              <a:t>© InfoUrok.ru</a:t>
            </a:r>
            <a:endParaRPr lang="ru-RU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4" name="Текст 5"/>
          <p:cNvSpPr txBox="1">
            <a:spLocks/>
          </p:cNvSpPr>
          <p:nvPr/>
        </p:nvSpPr>
        <p:spPr>
          <a:xfrm>
            <a:off x="1043608" y="3140968"/>
            <a:ext cx="7416824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Arial" pitchFamily="34" charset="0"/>
              <a:buNone/>
              <a:defRPr/>
            </a:pPr>
            <a:r>
              <a:rPr lang="ru-RU" sz="3600" b="1" i="1" dirty="0">
                <a:solidFill>
                  <a:srgbClr val="F5F2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pres?slideindex=1&amp;slidetitle="/>
              </a:rPr>
              <a:t>Пусть новый день принесёт только хорошее.</a:t>
            </a:r>
            <a:endParaRPr lang="ru-RU" sz="3600" b="1" dirty="0">
              <a:solidFill>
                <a:srgbClr val="F5F2A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 2"/>
              <a:buNone/>
              <a:defRPr/>
            </a:pPr>
            <a:endParaRPr lang="ru-RU" sz="3600" b="1" i="1" dirty="0">
              <a:solidFill>
                <a:srgbClr val="F5F2AD"/>
              </a:solidFill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72"/>
          <a:stretch/>
        </p:blipFill>
        <p:spPr bwMode="auto">
          <a:xfrm>
            <a:off x="-2643877" y="973539"/>
            <a:ext cx="2802283" cy="311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57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91329E-6 L 0.62795 -0.15237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89" y="-763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4000" b="1" smtClean="0">
                <a:cs typeface="Trebuchet MS" pitchFamily="34" charset="0"/>
              </a:rPr>
              <a:t>РЕЧЕВАЯ РАЗМИНКА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642938" y="1806575"/>
            <a:ext cx="7491412" cy="4052888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sz="2800" b="1" dirty="0" smtClean="0"/>
              <a:t>На опушке в избушке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800" b="1" dirty="0" smtClean="0"/>
              <a:t>Живут старушки-болтушки.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800" b="1" dirty="0" smtClean="0"/>
              <a:t>У каждой старушки лукошко.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800" b="1" dirty="0" smtClean="0"/>
              <a:t>В каждом лукошке кошка.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800" b="1" dirty="0" smtClean="0"/>
              <a:t>Кошки в лукошках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800" b="1" dirty="0" smtClean="0"/>
              <a:t>Шьют старушкам сапожки.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0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72"/>
          <a:stretch/>
        </p:blipFill>
        <p:spPr bwMode="auto">
          <a:xfrm>
            <a:off x="1979712" y="548680"/>
            <a:ext cx="4824536" cy="536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91329E-6 L 0.62795 -0.15237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89" y="-763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>
              <a:cs typeface="Trebuchet MS" pitchFamily="34" charset="0"/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z="1800" smtClean="0"/>
          </a:p>
        </p:txBody>
      </p:sp>
      <p:pic>
        <p:nvPicPr>
          <p:cNvPr id="8196" name="Picture 2" descr="C:\Users\Администратор\Desktop\72907855_1301651061_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143000"/>
            <a:ext cx="7000875" cy="505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z="5400" b="1" smtClean="0">
              <a:cs typeface="Trebuchet MS" pitchFamily="34" charset="0"/>
            </a:endParaRPr>
          </a:p>
        </p:txBody>
      </p:sp>
      <p:pic>
        <p:nvPicPr>
          <p:cNvPr id="921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57375" y="-17463"/>
            <a:ext cx="4857750" cy="68897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>
              <a:cs typeface="Trebuchet MS" pitchFamily="34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z="1800" smtClean="0"/>
          </a:p>
        </p:txBody>
      </p:sp>
      <p:pic>
        <p:nvPicPr>
          <p:cNvPr id="10244" name="Picture 2" descr="C:\Users\Администратор\Desktop\1329556709_76814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500063"/>
            <a:ext cx="7691438" cy="576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>
              <a:cs typeface="Trebuchet MS" pitchFamily="34" charset="0"/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z="1800" smtClean="0"/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857250"/>
            <a:ext cx="7467600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>
              <a:cs typeface="Trebuchet MS" pitchFamily="34" charset="0"/>
            </a:endParaRPr>
          </a:p>
        </p:txBody>
      </p:sp>
      <p:sp>
        <p:nvSpPr>
          <p:cNvPr id="12291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z="1800" smtClean="0"/>
          </a:p>
        </p:txBody>
      </p:sp>
      <p:pic>
        <p:nvPicPr>
          <p:cNvPr id="12292" name="Picture 2" descr="C:\Users\Администратор\Desktop\цар ля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642938"/>
            <a:ext cx="8097837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28575">
          <a:solidFill>
            <a:schemeClr val="tx1">
              <a:lumMod val="50000"/>
              <a:lumOff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491</TotalTime>
  <Words>163</Words>
  <Application>Microsoft Office PowerPoint</Application>
  <PresentationFormat>Экран (4:3)</PresentationFormat>
  <Paragraphs>31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Spring</vt:lpstr>
      <vt:lpstr>1_Тема Office</vt:lpstr>
      <vt:lpstr>Презентация PowerPoint</vt:lpstr>
      <vt:lpstr>Презентация PowerPoint</vt:lpstr>
      <vt:lpstr>РЕЧЕВАЯ РАЗМИНКА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Сказка – это… </vt:lpstr>
      <vt:lpstr>Прочитайте название сказки</vt:lpstr>
      <vt:lpstr>Цели урока</vt:lpstr>
      <vt:lpstr>Презентация PowerPoint</vt:lpstr>
      <vt:lpstr>ФИЗМИНУТКА</vt:lpstr>
      <vt:lpstr>Закончите предложения</vt:lpstr>
      <vt:lpstr>Презентация PowerPoint</vt:lpstr>
      <vt:lpstr>Использованная литература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User</cp:lastModifiedBy>
  <cp:revision>63</cp:revision>
  <dcterms:created xsi:type="dcterms:W3CDTF">2014-10-11T03:28:12Z</dcterms:created>
  <dcterms:modified xsi:type="dcterms:W3CDTF">2015-12-20T11:27:39Z</dcterms:modified>
</cp:coreProperties>
</file>