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83" r:id="rId13"/>
    <p:sldId id="282" r:id="rId14"/>
    <p:sldId id="281" r:id="rId15"/>
    <p:sldId id="280" r:id="rId16"/>
    <p:sldId id="271" r:id="rId17"/>
    <p:sldId id="270" r:id="rId18"/>
    <p:sldId id="284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9242"/>
    <a:srgbClr val="ADDB7B"/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tsu\Desktop\реферат\Main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7C1B15-86EE-432E-9176-A31C0FD68D6A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140F2E-125E-475F-82BB-6E6B584E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1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A2B58-02CD-43DA-ACA2-4C8FA272518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0193C-4530-4007-AD68-5DD9A43BA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FB61F0-B5F5-429A-B250-8DB44CF45D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1D91B5-AA77-4C63-A367-1F9E7997F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E7FBB3-F507-499E-AF71-6B6C990939A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C990D-5129-47EF-BB99-75DB0F7EC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9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A83EC3-9B33-4CBA-9BCF-E1C9EBC62B8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E85B81-A2B8-42D5-8755-594F93F36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481754-B6AD-4CD4-AE33-55AAF6CBCC2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12F12B-84DD-48E7-9CF5-5EEEAD7A4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2487CC-E03B-4AF9-925B-35A2584B5CE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547AF0-A11E-464E-A089-2F29E34BF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55D0CE-3FC0-4A96-9FB9-18D80635F3C7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530D00-6D04-4104-ABB7-335F7C8E8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07433F-C84C-4ADF-81F3-BEE52DCDC8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EEFE6-8D41-409C-8792-97CA39380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C56318-3530-439D-AF4A-2A0AD878B58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A5032-9FE5-4D63-8EDD-09E9CE5A8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tsu\Desktop\реферат\SlaidPri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63508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4" y="692696"/>
            <a:ext cx="8748713" cy="57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4" y="668216"/>
            <a:ext cx="86995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0" y="538444"/>
            <a:ext cx="81565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57300"/>
            <a:ext cx="88884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48680"/>
            <a:ext cx="8639175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11573"/>
            <a:ext cx="88773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620688"/>
            <a:ext cx="8553450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13276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3" y="620688"/>
            <a:ext cx="828516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3575"/>
            <a:ext cx="8328025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7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1052736"/>
            <a:ext cx="8461375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1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3916"/>
            <a:ext cx="8864600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66725"/>
            <a:ext cx="9004300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620688"/>
            <a:ext cx="8791575" cy="537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01113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2300"/>
            <a:ext cx="8705850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57640"/>
            <a:ext cx="87122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55638"/>
            <a:ext cx="8437563" cy="55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482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для презентаций</dc:subject>
  <dc:creator>admin</dc:creator>
  <dc:description>http://freeppt.ru - Шаблоны и фоны для для презентаций. презентации по культуре и искусству</dc:description>
  <cp:lastModifiedBy>admin</cp:lastModifiedBy>
  <cp:revision>57</cp:revision>
  <dcterms:created xsi:type="dcterms:W3CDTF">2013-12-06T17:17:33Z</dcterms:created>
  <dcterms:modified xsi:type="dcterms:W3CDTF">2014-11-15T06:11:39Z</dcterms:modified>
</cp:coreProperties>
</file>