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99" r:id="rId2"/>
    <p:sldId id="284" r:id="rId3"/>
    <p:sldId id="279" r:id="rId4"/>
    <p:sldId id="256" r:id="rId5"/>
    <p:sldId id="286" r:id="rId6"/>
    <p:sldId id="290" r:id="rId7"/>
    <p:sldId id="261" r:id="rId8"/>
    <p:sldId id="262" r:id="rId9"/>
    <p:sldId id="264" r:id="rId10"/>
    <p:sldId id="266" r:id="rId11"/>
    <p:sldId id="288" r:id="rId12"/>
    <p:sldId id="263" r:id="rId13"/>
    <p:sldId id="289" r:id="rId14"/>
    <p:sldId id="267" r:id="rId15"/>
    <p:sldId id="278" r:id="rId16"/>
    <p:sldId id="265" r:id="rId17"/>
    <p:sldId id="268" r:id="rId18"/>
    <p:sldId id="271" r:id="rId19"/>
    <p:sldId id="272" r:id="rId20"/>
    <p:sldId id="270" r:id="rId21"/>
    <p:sldId id="269" r:id="rId22"/>
    <p:sldId id="273" r:id="rId23"/>
    <p:sldId id="274" r:id="rId24"/>
    <p:sldId id="276" r:id="rId25"/>
    <p:sldId id="291" r:id="rId26"/>
    <p:sldId id="275" r:id="rId27"/>
    <p:sldId id="295" r:id="rId28"/>
    <p:sldId id="296" r:id="rId29"/>
    <p:sldId id="298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79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63AEF-ECAF-433E-8298-B66211D0E73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47B2B-D35C-49B0-9993-C6CBC5E81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5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47B2B-D35C-49B0-9993-C6CBC5E81DC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4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microsoft.com/office/2007/relationships/hdphoto" Target="../media/hdphoto7.wdp"/><Relationship Id="rId5" Type="http://schemas.openxmlformats.org/officeDocument/2006/relationships/image" Target="../media/image11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microsoft.com/office/2007/relationships/hdphoto" Target="../media/hdphoto8.wdp"/><Relationship Id="rId5" Type="http://schemas.openxmlformats.org/officeDocument/2006/relationships/image" Target="../media/image12.jpe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5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14.wdp"/><Relationship Id="rId5" Type="http://schemas.openxmlformats.org/officeDocument/2006/relationships/image" Target="../media/image19.jpe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20.png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5.wdp"/><Relationship Id="rId5" Type="http://schemas.openxmlformats.org/officeDocument/2006/relationships/image" Target="../media/image21.jpe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24.png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8.wdp"/><Relationship Id="rId5" Type="http://schemas.openxmlformats.org/officeDocument/2006/relationships/image" Target="../media/image25.jpeg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microsoft.com/office/2007/relationships/hdphoto" Target="../media/hdphoto19.wdp"/><Relationship Id="rId5" Type="http://schemas.openxmlformats.org/officeDocument/2006/relationships/image" Target="../media/image26.jpeg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microsoft.com/office/2007/relationships/hdphoto" Target="../media/hdphoto20.wdp"/><Relationship Id="rId5" Type="http://schemas.openxmlformats.org/officeDocument/2006/relationships/image" Target="../media/image27.jpeg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5" Type="http://schemas.openxmlformats.org/officeDocument/2006/relationships/image" Target="../media/image29.png"/><Relationship Id="rId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5631/192558126.0/0_a3dc8_ac682faf_orig" TargetMode="External"/><Relationship Id="rId13" Type="http://schemas.openxmlformats.org/officeDocument/2006/relationships/hyperlink" Target="http://nikolaev-moscow.at.ua/_ph/60/737572167.jpg" TargetMode="External"/><Relationship Id="rId3" Type="http://schemas.openxmlformats.org/officeDocument/2006/relationships/hyperlink" Target="http://www.vsehpozdravil.ru/res/files/postcards/11099.jpg" TargetMode="External"/><Relationship Id="rId7" Type="http://schemas.openxmlformats.org/officeDocument/2006/relationships/hyperlink" Target="https://im3-tub-ru.yandex.net/i?id=2ed41fe386447a8d474ed25c5686a1d1&amp;n=33&amp;h=215&amp;w=287" TargetMode="External"/><Relationship Id="rId12" Type="http://schemas.openxmlformats.org/officeDocument/2006/relationships/hyperlink" Target="http://files.balancer.ru/forums/attaches/2016/02/23-4116216-0-12b956-bab09224-orig.jpg" TargetMode="External"/><Relationship Id="rId2" Type="http://schemas.openxmlformats.org/officeDocument/2006/relationships/hyperlink" Target="http://img1.liveinternet.ru/images/attach/b/3/7/127/7127771_11190927_24889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n.fishki.net/upload/post/201602/22/1859079/8aa58dbccf63ea37785b62aeb1915f03.jpg" TargetMode="External"/><Relationship Id="rId11" Type="http://schemas.openxmlformats.org/officeDocument/2006/relationships/hyperlink" Target="https://www.wikireading.ru/img/421953_27_b00001571.jpg" TargetMode="External"/><Relationship Id="rId5" Type="http://schemas.openxmlformats.org/officeDocument/2006/relationships/hyperlink" Target="https://www.youtube.com/watch?v=hG_kf5mxTac" TargetMode="External"/><Relationship Id="rId10" Type="http://schemas.openxmlformats.org/officeDocument/2006/relationships/hyperlink" Target="https://www.youtube.com/watch?v=51Mkz7dutfY" TargetMode="External"/><Relationship Id="rId4" Type="http://schemas.openxmlformats.org/officeDocument/2006/relationships/hyperlink" Target="http://static.panoramio.com/photos/large/31024926.jpg" TargetMode="External"/><Relationship Id="rId9" Type="http://schemas.openxmlformats.org/officeDocument/2006/relationships/hyperlink" Target="https://www.historyworlds.ru/uploads/gallery/main/261/warsovpost_00015_1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ugachev-studio.ru/published/publicdata/U89950/attachments/SC/products_pictures/20150716163855_enl.jpg" TargetMode="External"/><Relationship Id="rId13" Type="http://schemas.openxmlformats.org/officeDocument/2006/relationships/hyperlink" Target="http://helpintourism.com/images/stories/russia/moskva/krasnaya/krasnayapl1.jpg" TargetMode="External"/><Relationship Id="rId3" Type="http://schemas.openxmlformats.org/officeDocument/2006/relationships/hyperlink" Target="http://f.otzyv.ru/f/11/05/78947/17220/1205132138549.jpg" TargetMode="External"/><Relationship Id="rId7" Type="http://schemas.openxmlformats.org/officeDocument/2006/relationships/hyperlink" Target="http://vm.ru/news/2014/11/11/solntsev-sergej-ivanovich-270571.html" TargetMode="External"/><Relationship Id="rId12" Type="http://schemas.openxmlformats.org/officeDocument/2006/relationships/hyperlink" Target="http://dmdonskoy.ru/node/1082" TargetMode="External"/><Relationship Id="rId2" Type="http://schemas.openxmlformats.org/officeDocument/2006/relationships/hyperlink" Target="http://s15.stc.all.kpcdn.net/share/i/4/707132/wx108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ksr-sos.ru/site/pix/heroes/kyzin.jpg" TargetMode="External"/><Relationship Id="rId11" Type="http://schemas.openxmlformats.org/officeDocument/2006/relationships/hyperlink" Target="http://artmoskovia.ru/wp-content/uploads/2015/12/104949.j" TargetMode="External"/><Relationship Id="rId5" Type="http://schemas.openxmlformats.org/officeDocument/2006/relationships/hyperlink" Target="https://www.youtube.com/watch?v=bZZATPqy8Ys" TargetMode="External"/><Relationship Id="rId10" Type="http://schemas.openxmlformats.org/officeDocument/2006/relationships/hyperlink" Target="http://warwall.ru/Arts/4/Wallpaper_4002_Battle_For_Moscow.jpg" TargetMode="External"/><Relationship Id="rId4" Type="http://schemas.openxmlformats.org/officeDocument/2006/relationships/hyperlink" Target="http://mognovse.ru/mogno/787/786077/786077_html_53c6d5c5.jpg" TargetMode="External"/><Relationship Id="rId9" Type="http://schemas.openxmlformats.org/officeDocument/2006/relationships/hyperlink" Target="https://www.youtube.com/watch?v=1S9kgwztwV0&amp;t=5s" TargetMode="External"/><Relationship Id="rId14" Type="http://schemas.openxmlformats.org/officeDocument/2006/relationships/hyperlink" Target="https://www.youtube.com/watch?v=aPH_sDAg1pY&amp;list=RDLW4l-yD6MOw&amp;index=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player.fm/q/%D1%81%D0%BE%D0%B2%D1%80%D0%B5%D0%BC%D0%B5%D0%BD%D0%BD%D1%8B%D0%B5+%D0%BF%D0%B5%D1%81%D0%BD%D0%B8+%D0%BE+%D0%BF%D0%BE%D0%B1%D0%B5%D0%B4%D0%B5/page/4/" TargetMode="External"/><Relationship Id="rId7" Type="http://schemas.openxmlformats.org/officeDocument/2006/relationships/hyperlink" Target="http://www.planeta-zemla.info/vbbmo.html" TargetMode="External"/><Relationship Id="rId2" Type="http://schemas.openxmlformats.org/officeDocument/2006/relationships/hyperlink" Target="http://x-minus.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aramanga-1972.livejournal.com/83038.html" TargetMode="External"/><Relationship Id="rId5" Type="http://schemas.openxmlformats.org/officeDocument/2006/relationships/hyperlink" Target="http://www.oboznik.ru/?p=29494" TargetMode="External"/><Relationship Id="rId4" Type="http://schemas.openxmlformats.org/officeDocument/2006/relationships/hyperlink" Target="http://www.rusif.ru/vremya-istorii/gm-russia/rus-vremya-ot-2/1941-1945-russia-vov-01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itschool.mskobr.ru/common_edu/filial_gbou_sosh_227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hdphoto" Target="../media/hdphoto6.wdp"/><Relationship Id="rId5" Type="http://schemas.openxmlformats.org/officeDocument/2006/relationships/image" Target="../media/image9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Посвящается 75 – </a:t>
            </a:r>
            <a:r>
              <a:rPr lang="ru-RU" sz="6600" b="1" dirty="0" err="1" smtClean="0">
                <a:solidFill>
                  <a:srgbClr val="FF0000"/>
                </a:solidFill>
              </a:rPr>
              <a:t>летию</a:t>
            </a:r>
            <a:r>
              <a:rPr lang="ru-RU" sz="6600" b="1" dirty="0" smtClean="0">
                <a:solidFill>
                  <a:srgbClr val="FF0000"/>
                </a:solidFill>
              </a:rPr>
              <a:t> битвы за Москву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2240" y="4797152"/>
            <a:ext cx="2431922" cy="1844824"/>
          </a:xfr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ru-RU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Башилова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С.В.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Евдокимова Л.В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Полтарецкая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И.Н.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Ефремова Н.Б.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Новая папка\новые рисунки\Рисунок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30" y="273237"/>
            <a:ext cx="8054218" cy="64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1385" y="6755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Новая папка\новые рисунки\Рисунок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98500"/>
            <a:ext cx="8067675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055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овая папка\Рисунок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706438"/>
            <a:ext cx="8515350" cy="54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4618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626" y="3320988"/>
            <a:ext cx="2268252" cy="328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117" y="3320988"/>
            <a:ext cx="1850584" cy="328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802" y="692696"/>
            <a:ext cx="535467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Тамара </a:t>
            </a:r>
            <a:r>
              <a:rPr lang="ru-RU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Кузминична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endParaRPr lang="ru-RU" sz="44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  <a:p>
            <a:pPr lvl="0" algn="ctr"/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Фёдорова 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7801" y="4642786"/>
            <a:ext cx="28443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1941 год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00248"/>
            <a:ext cx="1728192" cy="257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7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98393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9728" y="1700808"/>
            <a:ext cx="4734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Зоя Анатольевна </a:t>
            </a:r>
          </a:p>
          <a:p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Космодемьянская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User\Desktop\Новая папка\новые рисунки\Рисунок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" y="620688"/>
            <a:ext cx="3907026" cy="58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194" y="6648091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User\Desktop\Новая папка\Рисунок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79438"/>
            <a:ext cx="8577263" cy="56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Новая папка\новые рисунки\Рисунок1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22" y="260648"/>
            <a:ext cx="5920629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3307" y="636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ера Волошин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0" y="-675456"/>
            <a:ext cx="9528041" cy="71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412776"/>
            <a:ext cx="4752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Илья Николаевич     Кузин</a:t>
            </a:r>
          </a:p>
          <a:p>
            <a:pPr algn="ctr"/>
            <a:endParaRPr lang="ru-RU" sz="4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Герой</a:t>
            </a:r>
          </a:p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Советского 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Союза</a:t>
            </a:r>
          </a:p>
        </p:txBody>
      </p:sp>
      <p:pic>
        <p:nvPicPr>
          <p:cNvPr id="12290" name="Picture 2" descr="C:\Users\User\Desktop\Новая папка\новые рисунки\Рисунок1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837997" cy="56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670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-166638"/>
            <a:ext cx="4904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Сергей Иванович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Солнцев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288695"/>
            <a:ext cx="48823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В марте 1942 года Указом Президиума Верховного Совета СССР С. И. Солнцеву посмертно присвоено звание Героя Советского Союза. Награжден орденом Ленина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User\Desktop\Новая папка\новые рисунки\Рисунок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72"/>
            <a:ext cx="4124015" cy="577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0"/>
            <a:ext cx="3707904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r">
              <a:buNone/>
            </a:pPr>
            <a:r>
              <a:rPr lang="ru-RU" dirty="0" smtClean="0"/>
              <a:t>         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Пушкин            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Александр              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Сергеевич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Новая папка\новые рисунки\Пушк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8497"/>
            <a:ext cx="5487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Новая папка\новые рисунки\Рисунок1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1"/>
            <a:ext cx="4647729" cy="6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223" y="-891480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нфиловцы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02" y="-792343"/>
            <a:ext cx="9601404" cy="72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Новая папка\новые рисунки\Рисунок1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8" y="908720"/>
            <a:ext cx="841053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8970" y="6855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Новая папка\новые рисунки\Рисунок1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64704"/>
            <a:ext cx="8229483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631" y="670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607541"/>
            <a:ext cx="7139844" cy="16684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 1 </a:t>
            </a:r>
            <a:r>
              <a:rPr lang="ru-RU" sz="3600" b="1" dirty="0">
                <a:solidFill>
                  <a:srgbClr val="C00000"/>
                </a:solidFill>
              </a:rPr>
              <a:t>мая 1944 – </a:t>
            </a:r>
            <a:r>
              <a:rPr lang="ru-RU" sz="3600" b="1" dirty="0" smtClean="0">
                <a:solidFill>
                  <a:srgbClr val="C00000"/>
                </a:solidFill>
              </a:rPr>
              <a:t>учреждена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 медаль «За </a:t>
            </a:r>
            <a:r>
              <a:rPr lang="ru-RU" sz="3600" b="1" dirty="0">
                <a:solidFill>
                  <a:srgbClr val="C00000"/>
                </a:solidFill>
              </a:rPr>
              <a:t>оборону Москвы»</a:t>
            </a:r>
          </a:p>
        </p:txBody>
      </p:sp>
      <p:pic>
        <p:nvPicPr>
          <p:cNvPr id="17410" name="Picture 2" descr="C:\Users\User\Desktop\Новая папка\новые рисунки\Рисунок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676"/>
            <a:ext cx="5298642" cy="37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4852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75456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Новая папка\новые рисунки\Рисунок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3" y="1208697"/>
            <a:ext cx="8323650" cy="50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663241"/>
            <a:ext cx="9468544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ы моя надежда, ты моя отрад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260" y="822657"/>
            <a:ext cx="9252520" cy="52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576064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dirty="0">
                <a:solidFill>
                  <a:srgbClr val="FF0000"/>
                </a:solidFill>
                <a:ea typeface="Calibri"/>
                <a:cs typeface="Times New Roman"/>
              </a:rPr>
              <a:t>Информационные источники</a:t>
            </a: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496944" cy="6048672"/>
          </a:xfrm>
        </p:spPr>
        <p:txBody>
          <a:bodyPr numCol="2" anchor="ctr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Фон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2"/>
              </a:rPr>
              <a:t>огонь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2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Портрет  </a:t>
            </a:r>
            <a:r>
              <a:rPr lang="ru-RU" sz="5600" b="1" u="sng" dirty="0" err="1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А.С.Пушкина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3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4"/>
              </a:rPr>
              <a:t>Москва Красная площадь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4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Видео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5"/>
              </a:rPr>
              <a:t>«Объявление о начале войны»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5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6"/>
              </a:rPr>
              <a:t>Начало войны</a:t>
            </a: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Июнь 1941г.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6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7"/>
              </a:rPr>
              <a:t>Карта 1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7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8"/>
              </a:rPr>
              <a:t>Карта 2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8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9"/>
              </a:rPr>
              <a:t>Плакат  1941г. Жуков Н.,  </a:t>
            </a:r>
            <a:r>
              <a:rPr lang="ru-RU" sz="5600" b="1" u="sng" dirty="0" err="1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9"/>
              </a:rPr>
              <a:t>Климашин</a:t>
            </a: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9"/>
              </a:rPr>
              <a:t> В.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9"/>
              </a:rPr>
              <a:t>«Отстоим Москву!»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9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Видео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0"/>
              </a:rPr>
              <a:t>«Парад 1941 г».</a:t>
            </a: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10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1"/>
              </a:rPr>
              <a:t>Парад 1941 года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11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2"/>
              </a:rPr>
              <a:t>Дети на войне</a:t>
            </a: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12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3"/>
              </a:rPr>
              <a:t>Битва под Москвой</a:t>
            </a: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13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Фёдорова Т.К.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(из личного архива Фёдоровой Т.К.)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9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576064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Информационные источники</a:t>
            </a: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6048672"/>
          </a:xfrm>
        </p:spPr>
        <p:txBody>
          <a:bodyPr numCol="2" anchor="ctr"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a typeface="Calibri"/>
                <a:cs typeface="Times New Roman"/>
              </a:rPr>
              <a:t> </a:t>
            </a: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</a:t>
            </a: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14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2"/>
              </a:rPr>
              <a:t>З.А.Космодемьянская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15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Битва за Москву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16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4"/>
              </a:rPr>
              <a:t>Дрейман</a:t>
            </a: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4"/>
              </a:rPr>
              <a:t>  А.М.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17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Видео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5"/>
              </a:rPr>
              <a:t> « Вера Волошина» </a:t>
            </a: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18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6"/>
              </a:rPr>
              <a:t>Кузин И.Н.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19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7"/>
              </a:rPr>
              <a:t>Солнцев  С.И.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</a:t>
            </a: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20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8"/>
              </a:rPr>
              <a:t>Виктор  Талалихин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5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Слайд </a:t>
            </a: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21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Видео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9"/>
              </a:rPr>
              <a:t>«28 панфиловцев»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22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0"/>
              </a:rPr>
              <a:t>Контрнаступление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23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1"/>
              </a:rPr>
              <a:t>Вечный огонь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24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2"/>
              </a:rPr>
              <a:t>Медаль «За оборону Москвы»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25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3"/>
              </a:rPr>
              <a:t>Москва Красная площадь</a:t>
            </a:r>
            <a:endParaRPr lang="ru-RU" sz="5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latin typeface="Times New Roman" pitchFamily="18" charset="0"/>
                <a:ea typeface="Calibri"/>
                <a:cs typeface="Times New Roman" pitchFamily="18" charset="0"/>
              </a:rPr>
              <a:t>Слайд 26</a:t>
            </a:r>
          </a:p>
          <a:p>
            <a:pPr marL="0" indent="0">
              <a:buNone/>
            </a:pPr>
            <a:r>
              <a:rPr lang="ru-RU" sz="5600" b="1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4"/>
              </a:rPr>
              <a:t>Видео из фильма «Битва за Москву: Тайфун»</a:t>
            </a:r>
            <a:endParaRPr lang="ru-RU" sz="5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576064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Информационные источники</a:t>
            </a: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2880320"/>
          </a:xfrm>
        </p:spPr>
        <p:txBody>
          <a:bodyPr numCol="2" anchor="ctr"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Минусовки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песен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Фоновая музыка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4"/>
              </a:rPr>
              <a:t>"Цена" победы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...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5"/>
              </a:rPr>
              <a:t>7 главных фактов о Московской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битве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6"/>
              </a:rPr>
              <a:t>Георгий Жуков «Воспоминания и размышления».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Глава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6"/>
              </a:rPr>
              <a:t>14 «Битва за Москву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»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7"/>
              </a:rPr>
              <a:t>Битва за Москву (1941–1942 годы)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39" y="17648"/>
            <a:ext cx="4211961" cy="688964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	</a:t>
            </a:r>
            <a:r>
              <a:rPr lang="ru-RU" sz="3600" b="1" dirty="0" smtClean="0">
                <a:solidFill>
                  <a:srgbClr val="C00000"/>
                </a:solidFill>
              </a:rPr>
              <a:t>Москва...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   как </a:t>
            </a:r>
            <a:r>
              <a:rPr lang="ru-RU" sz="3600" b="1" dirty="0">
                <a:solidFill>
                  <a:srgbClr val="C00000"/>
                </a:solidFill>
              </a:rPr>
              <a:t>много в этом </a:t>
            </a:r>
            <a:r>
              <a:rPr lang="ru-RU" sz="3600" b="1" dirty="0" smtClean="0">
                <a:solidFill>
                  <a:srgbClr val="C00000"/>
                </a:solidFill>
              </a:rPr>
              <a:t>              	звуке</a:t>
            </a:r>
            <a:endParaRPr lang="ru-RU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    Для </a:t>
            </a:r>
            <a:r>
              <a:rPr lang="ru-RU" sz="3600" b="1" dirty="0">
                <a:solidFill>
                  <a:srgbClr val="C00000"/>
                </a:solidFill>
              </a:rPr>
              <a:t>сердца  </a:t>
            </a:r>
            <a:r>
              <a:rPr lang="ru-RU" sz="3600" b="1" dirty="0" smtClean="0">
                <a:solidFill>
                  <a:srgbClr val="C00000"/>
                </a:solidFill>
              </a:rPr>
              <a:t>          русского </a:t>
            </a:r>
            <a:r>
              <a:rPr lang="ru-RU" sz="3600" b="1" dirty="0">
                <a:solidFill>
                  <a:srgbClr val="C00000"/>
                </a:solidFill>
              </a:rPr>
              <a:t>слилось!</a:t>
            </a:r>
          </a:p>
          <a:p>
            <a:pPr marL="0" indent="0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Как </a:t>
            </a:r>
            <a:r>
              <a:rPr lang="ru-RU" sz="3600" b="1" dirty="0">
                <a:solidFill>
                  <a:srgbClr val="C00000"/>
                </a:solidFill>
              </a:rPr>
              <a:t>много в нем </a:t>
            </a:r>
            <a:r>
              <a:rPr lang="ru-RU" sz="3600" b="1" dirty="0" smtClean="0">
                <a:solidFill>
                  <a:srgbClr val="C00000"/>
                </a:solidFill>
              </a:rPr>
              <a:t>отозвалось!</a:t>
            </a:r>
          </a:p>
          <a:p>
            <a:pPr marL="0" indent="0" algn="r">
              <a:buNone/>
            </a:pPr>
            <a:r>
              <a:rPr lang="ru-RU" sz="3600" b="1" dirty="0" err="1" smtClean="0">
                <a:solidFill>
                  <a:schemeClr val="tx1"/>
                </a:solidFill>
              </a:rPr>
              <a:t>А.С.Пушкин</a:t>
            </a:r>
            <a:endParaRPr lang="ru-RU" sz="3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Новая папка\Рисун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50709" cy="68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394614"/>
            <a:ext cx="8363272" cy="46338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Место работы: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Филиал ГБОУ ИТШ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имени дважды Героя Советского Союза П.Р. Поповича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3275856" cy="1728192"/>
          </a:xfrm>
        </p:spPr>
        <p:txBody>
          <a:bodyPr>
            <a:normAutofit fontScale="25000" lnSpcReduction="20000"/>
          </a:bodyPr>
          <a:lstStyle/>
          <a:p>
            <a:pPr lvl="0"/>
            <a:endParaRPr lang="ru-RU" sz="1400" b="0" dirty="0" smtClean="0">
              <a:solidFill>
                <a:prstClr val="black"/>
              </a:solidFill>
            </a:endParaRPr>
          </a:p>
          <a:p>
            <a:pPr lvl="0"/>
            <a:endParaRPr lang="ru-RU" sz="1400" b="0" dirty="0">
              <a:solidFill>
                <a:prstClr val="black"/>
              </a:solidFill>
            </a:endParaRPr>
          </a:p>
          <a:p>
            <a:pPr lvl="0"/>
            <a:endParaRPr lang="ru-RU" sz="1400" b="0" dirty="0" smtClean="0">
              <a:solidFill>
                <a:prstClr val="black"/>
              </a:solidFill>
            </a:endParaRPr>
          </a:p>
          <a:p>
            <a:pPr lvl="0"/>
            <a:endParaRPr lang="ru-RU" sz="1400" b="0" dirty="0">
              <a:solidFill>
                <a:prstClr val="black"/>
              </a:solidFill>
            </a:endParaRPr>
          </a:p>
          <a:p>
            <a:pPr lvl="0">
              <a:lnSpc>
                <a:spcPct val="170000"/>
              </a:lnSpc>
            </a:pPr>
            <a:endParaRPr lang="ru-RU" sz="5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endParaRPr lang="ru-RU" sz="5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endParaRPr lang="ru-RU" sz="5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5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Евдокимова Людмила Васильевна</a:t>
            </a: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5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lvl="0">
              <a:lnSpc>
                <a:spcPct val="170000"/>
              </a:lnSpc>
            </a:pPr>
            <a:r>
              <a:rPr lang="ru-RU" sz="5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</a:t>
            </a:r>
            <a:r>
              <a:rPr lang="ru-RU" sz="5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pPr>
              <a:lnSpc>
                <a:spcPct val="170000"/>
              </a:lnSpc>
            </a:pP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429000"/>
            <a:ext cx="4211960" cy="136747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Полтарецкая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4606" y="1628800"/>
            <a:ext cx="2675706" cy="1296144"/>
          </a:xfrm>
        </p:spPr>
        <p:txBody>
          <a:bodyPr>
            <a:normAutofit fontScale="25000" lnSpcReduction="20000"/>
          </a:bodyPr>
          <a:lstStyle/>
          <a:p>
            <a:pPr lvl="0"/>
            <a:endParaRPr lang="ru-RU" sz="1400" b="0" dirty="0" smtClean="0">
              <a:solidFill>
                <a:prstClr val="black"/>
              </a:solidFill>
            </a:endParaRPr>
          </a:p>
          <a:p>
            <a:pPr lvl="0"/>
            <a:endParaRPr lang="ru-RU" sz="1400" b="0" dirty="0">
              <a:solidFill>
                <a:prstClr val="black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5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Ефремова Наталья Борисовна</a:t>
            </a:r>
            <a:endParaRPr lang="ru-RU" sz="5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5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lvl="0">
              <a:lnSpc>
                <a:spcPct val="170000"/>
              </a:lnSpc>
            </a:pPr>
            <a:r>
              <a:rPr lang="ru-RU" sz="5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90412" y="3176972"/>
            <a:ext cx="3068643" cy="15449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Башилова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Викторовна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396" y="2996952"/>
            <a:ext cx="142875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855" y="1268760"/>
            <a:ext cx="142875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055" y="1091952"/>
            <a:ext cx="142875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347" y="3173760"/>
            <a:ext cx="142875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62534" y="332656"/>
            <a:ext cx="19640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Авторы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67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0"/>
            <a:ext cx="943304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начало войны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06" r="1847"/>
          <a:stretch/>
        </p:blipFill>
        <p:spPr>
          <a:xfrm>
            <a:off x="-180528" y="251710"/>
            <a:ext cx="9433048" cy="54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овая папка\новые рисунки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48"/>
            <a:ext cx="9420762" cy="68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1202" y="675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982" y="-276315"/>
            <a:ext cx="9175981" cy="77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Битва за Москву\Москва\битва за Москву\1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12" y="487062"/>
            <a:ext cx="7680296" cy="575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0792"/>
            <a:ext cx="914400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Новая папка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1063"/>
            <a:ext cx="82296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396536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\новые рисунки\Рисунок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7484"/>
            <a:ext cx="4391009" cy="65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0552" y="67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итва за Москву\Москва\битва за Москву\7127771_11190927_24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97940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рад 7 ноября 1941 год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10" t="1905" r="1841"/>
          <a:stretch/>
        </p:blipFill>
        <p:spPr>
          <a:xfrm>
            <a:off x="0" y="725714"/>
            <a:ext cx="9297940" cy="54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Экран (4:3)</PresentationFormat>
  <Paragraphs>136</Paragraphs>
  <Slides>30</Slides>
  <Notes>1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Посвящается 75 – летию битвы за Москву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источники </vt:lpstr>
      <vt:lpstr>Информационные источники </vt:lpstr>
      <vt:lpstr>Информационные источники </vt:lpstr>
      <vt:lpstr>Место работы: Филиал ГБОУ ИТШ  имени дважды Героя Советского Союза П.Р. Поповича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2017-01-18T16:39:04Z</dcterms:created>
  <dcterms:modified xsi:type="dcterms:W3CDTF">2017-01-20T08:31:45Z</dcterms:modified>
</cp:coreProperties>
</file>