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728" autoAdjust="0"/>
  </p:normalViewPr>
  <p:slideViewPr>
    <p:cSldViewPr>
      <p:cViewPr varScale="1">
        <p:scale>
          <a:sx n="81" d="100"/>
          <a:sy n="81" d="100"/>
        </p:scale>
        <p:origin x="-105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D8B103-1CB4-456E-ABD7-5BEAE3B8B34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F90025-B3E1-469C-9FCC-1E81EB1BD02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FE8DD-1CCB-45E7-A1B2-5545ED7D1E7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900E3B2-A7A8-4ED3-AD5B-151DDC88F52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0E65859-F671-4B54-BACF-AD7F2D3C1C8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DE616-A1DC-4290-AA35-9D3DE52E877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E89AB-2D43-40A0-B89C-85BA5D2EA1F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A577C3-CD68-4D57-BCEE-B89191643D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7D78EB-47B1-4661-A97C-08E3F8BD4DD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607788-AADB-4388-B22B-FADB6C5AE9D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44DB6E-1A52-4D02-B8DD-15BC68A72E8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F60C70-D5DA-43A0-9A7A-CE34FBE0565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4305C1-6807-4AD3-86E6-949EFFC688F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9308363-01D0-45AB-8BC9-8B20896A264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Who’s who?</a:t>
            </a:r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>
                <a:solidFill>
                  <a:schemeClr val="accent2"/>
                </a:solidFill>
              </a:rPr>
              <a:t>Учимся описывать внешность.</a:t>
            </a:r>
          </a:p>
        </p:txBody>
      </p:sp>
      <p:pic>
        <p:nvPicPr>
          <p:cNvPr id="2053" name="Picture 5" descr="imgpreview?key=30b93955cb376c86&amp;mb=imgdb_preview_53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404813"/>
            <a:ext cx="2200275" cy="1647825"/>
          </a:xfrm>
          <a:prstGeom prst="rect">
            <a:avLst/>
          </a:prstGeom>
          <a:noFill/>
        </p:spPr>
      </p:pic>
      <p:pic>
        <p:nvPicPr>
          <p:cNvPr id="2055" name="Picture 7" descr="imgpreview?key=6ae6fc95c1430a3f&amp;mb=imgdb_preview_138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888" y="333375"/>
            <a:ext cx="2200275" cy="1647825"/>
          </a:xfrm>
          <a:prstGeom prst="rect">
            <a:avLst/>
          </a:prstGeom>
          <a:noFill/>
        </p:spPr>
      </p:pic>
      <p:pic>
        <p:nvPicPr>
          <p:cNvPr id="2057" name="Picture 9" descr="imgpreview?key=46c62fe1525d6881&amp;mb=imgdb_preview_94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4868863"/>
            <a:ext cx="2200275" cy="1647825"/>
          </a:xfrm>
          <a:prstGeom prst="rect">
            <a:avLst/>
          </a:prstGeom>
          <a:noFill/>
        </p:spPr>
      </p:pic>
      <p:pic>
        <p:nvPicPr>
          <p:cNvPr id="2059" name="Picture 11" descr="imgpreview?key=598cab1538916d07&amp;mb=imgdb_preview_168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79838" y="4724400"/>
            <a:ext cx="1133475" cy="1657350"/>
          </a:xfrm>
          <a:prstGeom prst="rect">
            <a:avLst/>
          </a:prstGeom>
          <a:noFill/>
        </p:spPr>
      </p:pic>
      <p:pic>
        <p:nvPicPr>
          <p:cNvPr id="2061" name="Picture 13" descr="imgpreview?key=6d5abbda07a9e6c8&amp;mb=imgdb_preview_30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59113" y="620713"/>
            <a:ext cx="2200275" cy="1647825"/>
          </a:xfrm>
          <a:prstGeom prst="rect">
            <a:avLst/>
          </a:prstGeom>
          <a:noFill/>
        </p:spPr>
      </p:pic>
      <p:pic>
        <p:nvPicPr>
          <p:cNvPr id="2063" name="Picture 15" descr="imgpreview?key=5a22246690d484ec&amp;mb=imgdb_preview_26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24525" y="4581525"/>
            <a:ext cx="2133600" cy="1657350"/>
          </a:xfrm>
          <a:prstGeom prst="rect">
            <a:avLst/>
          </a:prstGeom>
          <a:noFill/>
        </p:spPr>
      </p:pic>
      <p:pic>
        <p:nvPicPr>
          <p:cNvPr id="2065" name="Picture 17" descr="imgpreview?key=41ab5a41fc16375f&amp;mb=imgdb_preview_46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850" y="2060575"/>
            <a:ext cx="1638300" cy="1657350"/>
          </a:xfrm>
          <a:prstGeom prst="rect">
            <a:avLst/>
          </a:prstGeom>
          <a:noFill/>
        </p:spPr>
      </p:pic>
      <p:pic>
        <p:nvPicPr>
          <p:cNvPr id="2067" name="Picture 19" descr="imgpreview?key=df71b1d363d3640&amp;mb=imgdb_preview_2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3850" y="2205038"/>
            <a:ext cx="1390650" cy="16573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Describe people</a:t>
            </a:r>
            <a:endParaRPr lang="ru-RU">
              <a:solidFill>
                <a:schemeClr val="accent2"/>
              </a:solidFill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Has she got short hair?</a:t>
            </a:r>
          </a:p>
          <a:p>
            <a:pPr>
              <a:buFontTx/>
              <a:buNone/>
            </a:pPr>
            <a:r>
              <a:rPr lang="en-US" sz="2800"/>
              <a:t>No, she hasn’t. Her hair is long.</a:t>
            </a:r>
          </a:p>
          <a:p>
            <a:r>
              <a:rPr lang="en-US" sz="2800"/>
              <a:t>Is she tall?</a:t>
            </a:r>
          </a:p>
          <a:p>
            <a:pPr>
              <a:buFontTx/>
              <a:buNone/>
            </a:pPr>
            <a:r>
              <a:rPr lang="en-US" sz="2800"/>
              <a:t>Yes, she is. She is tall.</a:t>
            </a:r>
          </a:p>
          <a:p>
            <a:r>
              <a:rPr lang="en-US" sz="2800"/>
              <a:t>What is the colour of her hair?</a:t>
            </a:r>
          </a:p>
          <a:p>
            <a:pPr>
              <a:buFontTx/>
              <a:buNone/>
            </a:pPr>
            <a:r>
              <a:rPr lang="en-US" sz="2800"/>
              <a:t>Her hair is red.</a:t>
            </a:r>
          </a:p>
          <a:p>
            <a:pPr>
              <a:buFontTx/>
              <a:buNone/>
            </a:pPr>
            <a:endParaRPr lang="ru-RU" sz="2800"/>
          </a:p>
        </p:txBody>
      </p:sp>
      <p:sp>
        <p:nvSpPr>
          <p:cNvPr id="21509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ru-RU" sz="2800"/>
          </a:p>
        </p:txBody>
      </p:sp>
      <p:pic>
        <p:nvPicPr>
          <p:cNvPr id="21511" name="Picture 7" descr="imgpreview?key=846932b6e119c1e&amp;mb=imgdb_preview_18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063" y="3068638"/>
            <a:ext cx="2114550" cy="1657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Describe people</a:t>
            </a:r>
            <a:endParaRPr lang="ru-RU">
              <a:solidFill>
                <a:schemeClr val="accent2"/>
              </a:solidFill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>
                <a:solidFill>
                  <a:schemeClr val="tx2"/>
                </a:solidFill>
              </a:rPr>
              <a:t>Has he got a moustache?</a:t>
            </a:r>
          </a:p>
          <a:p>
            <a:pPr>
              <a:buFontTx/>
              <a:buNone/>
            </a:pPr>
            <a:r>
              <a:rPr lang="en-US" sz="2800">
                <a:solidFill>
                  <a:schemeClr val="tx2"/>
                </a:solidFill>
              </a:rPr>
              <a:t>Yes, he has.</a:t>
            </a:r>
          </a:p>
          <a:p>
            <a:pPr>
              <a:buFontTx/>
              <a:buNone/>
            </a:pPr>
            <a:r>
              <a:rPr lang="en-US" sz="2800">
                <a:solidFill>
                  <a:schemeClr val="tx2"/>
                </a:solidFill>
              </a:rPr>
              <a:t>What is the colour of his hair?</a:t>
            </a:r>
          </a:p>
          <a:p>
            <a:pPr>
              <a:buFontTx/>
              <a:buNone/>
            </a:pPr>
            <a:r>
              <a:rPr lang="en-US" sz="2800">
                <a:solidFill>
                  <a:schemeClr val="tx2"/>
                </a:solidFill>
              </a:rPr>
              <a:t>His hair is brown.</a:t>
            </a:r>
          </a:p>
          <a:p>
            <a:pPr>
              <a:buFontTx/>
              <a:buNone/>
            </a:pPr>
            <a:r>
              <a:rPr lang="en-US" sz="2800">
                <a:solidFill>
                  <a:schemeClr val="tx2"/>
                </a:solidFill>
              </a:rPr>
              <a:t>Is his nose short?</a:t>
            </a:r>
          </a:p>
          <a:p>
            <a:pPr>
              <a:buFontTx/>
              <a:buNone/>
            </a:pPr>
            <a:r>
              <a:rPr lang="en-US" sz="2800">
                <a:solidFill>
                  <a:schemeClr val="tx2"/>
                </a:solidFill>
              </a:rPr>
              <a:t>No, his nose is long.</a:t>
            </a:r>
          </a:p>
          <a:p>
            <a:pPr>
              <a:buFontTx/>
              <a:buNone/>
            </a:pPr>
            <a:endParaRPr lang="en-US" sz="2800">
              <a:solidFill>
                <a:schemeClr val="tx2"/>
              </a:solidFill>
            </a:endParaRPr>
          </a:p>
          <a:p>
            <a:pPr>
              <a:buFontTx/>
              <a:buNone/>
            </a:pPr>
            <a:endParaRPr lang="en-US" sz="2800">
              <a:solidFill>
                <a:schemeClr val="tx2"/>
              </a:solidFill>
            </a:endParaRPr>
          </a:p>
          <a:p>
            <a:endParaRPr lang="ru-RU" sz="2800">
              <a:solidFill>
                <a:schemeClr val="tx2"/>
              </a:solidFill>
            </a:endParaRPr>
          </a:p>
        </p:txBody>
      </p:sp>
      <p:sp>
        <p:nvSpPr>
          <p:cNvPr id="23561" name="Rectangle 9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ru-RU" sz="2800"/>
          </a:p>
        </p:txBody>
      </p:sp>
      <p:pic>
        <p:nvPicPr>
          <p:cNvPr id="23563" name="Picture 11" descr="imgpreview?key=24f4718e7079d95a&amp;mb=imgdb_preview_2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863" y="2708275"/>
            <a:ext cx="1238250" cy="1657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Describe people</a:t>
            </a:r>
            <a:endParaRPr lang="ru-RU">
              <a:solidFill>
                <a:schemeClr val="hlink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Name: Handy</a:t>
            </a:r>
          </a:p>
          <a:p>
            <a:r>
              <a:rPr lang="en-US"/>
              <a:t>Country: Africa</a:t>
            </a:r>
          </a:p>
          <a:p>
            <a:r>
              <a:rPr lang="en-US"/>
              <a:t>Age: 11</a:t>
            </a:r>
          </a:p>
          <a:p>
            <a:r>
              <a:rPr lang="en-US"/>
              <a:t>Family: 2 sisters and a brother</a:t>
            </a:r>
            <a:endParaRPr lang="ru-RU"/>
          </a:p>
        </p:txBody>
      </p:sp>
      <p:pic>
        <p:nvPicPr>
          <p:cNvPr id="26629" name="Picture 5" descr="imgpreview?key=1ea062b31a7ea906&amp;mb=imgdb_preview_173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5963" y="1628775"/>
            <a:ext cx="2333625" cy="1562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solidFill>
                  <a:schemeClr val="hlink"/>
                </a:solidFill>
              </a:rPr>
              <a:t>Describe people</a:t>
            </a:r>
            <a:br>
              <a:rPr lang="en-US" sz="4000">
                <a:solidFill>
                  <a:schemeClr val="hlink"/>
                </a:solidFill>
              </a:rPr>
            </a:br>
            <a:endParaRPr lang="ru-RU" sz="4000">
              <a:solidFill>
                <a:schemeClr val="hlink"/>
              </a:solidFill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Name: Shuhg</a:t>
            </a:r>
          </a:p>
          <a:p>
            <a:r>
              <a:rPr lang="en-US"/>
              <a:t>Country: Japan</a:t>
            </a:r>
          </a:p>
          <a:p>
            <a:r>
              <a:rPr lang="en-US"/>
              <a:t>Age: 25</a:t>
            </a:r>
          </a:p>
          <a:p>
            <a:r>
              <a:rPr lang="en-US"/>
              <a:t>Family: a mother and a sister</a:t>
            </a:r>
            <a:endParaRPr lang="ru-RU"/>
          </a:p>
        </p:txBody>
      </p:sp>
      <p:pic>
        <p:nvPicPr>
          <p:cNvPr id="27653" name="Picture 5" descr="imgpreview?key=4826886859246457&amp;mb=imgdb_preview_14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625" y="1341438"/>
            <a:ext cx="2352675" cy="1543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Describe people</a:t>
            </a:r>
            <a:endParaRPr lang="ru-RU">
              <a:solidFill>
                <a:schemeClr val="hlink"/>
              </a:solidFill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Name: Jane</a:t>
            </a:r>
          </a:p>
          <a:p>
            <a:r>
              <a:rPr lang="en-US"/>
              <a:t>Country: America</a:t>
            </a:r>
          </a:p>
          <a:p>
            <a:r>
              <a:rPr lang="en-US"/>
              <a:t>Age: 30</a:t>
            </a:r>
          </a:p>
          <a:p>
            <a:r>
              <a:rPr lang="en-US"/>
              <a:t>Family: a husband and a daughter</a:t>
            </a:r>
            <a:endParaRPr lang="ru-RU"/>
          </a:p>
        </p:txBody>
      </p:sp>
      <p:pic>
        <p:nvPicPr>
          <p:cNvPr id="28679" name="Picture 7" descr="imgpreview?key=7ea393051fefc18a&amp;mb=imgdb_preview_9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7763" y="1773238"/>
            <a:ext cx="1657350" cy="1657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solidFill>
                  <a:schemeClr val="folHlink"/>
                </a:solidFill>
              </a:rPr>
              <a:t>Facial features</a:t>
            </a:r>
            <a:br>
              <a:rPr lang="en-US" sz="4000">
                <a:solidFill>
                  <a:schemeClr val="folHlink"/>
                </a:solidFill>
              </a:rPr>
            </a:br>
            <a:endParaRPr lang="ru-RU" sz="4000">
              <a:solidFill>
                <a:schemeClr val="folHlink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Mouth</a:t>
            </a:r>
            <a:r>
              <a:rPr lang="ru-RU">
                <a:solidFill>
                  <a:schemeClr val="accent2"/>
                </a:solidFill>
              </a:rPr>
              <a:t> </a:t>
            </a:r>
            <a:r>
              <a:rPr lang="en-US">
                <a:solidFill>
                  <a:schemeClr val="accent2"/>
                </a:solidFill>
              </a:rPr>
              <a:t>- </a:t>
            </a:r>
            <a:r>
              <a:rPr lang="ru-RU">
                <a:solidFill>
                  <a:schemeClr val="accent2"/>
                </a:solidFill>
              </a:rPr>
              <a:t>рот</a:t>
            </a:r>
            <a:endParaRPr lang="en-US">
              <a:solidFill>
                <a:schemeClr val="accent2"/>
              </a:solidFill>
            </a:endParaRPr>
          </a:p>
          <a:p>
            <a:r>
              <a:rPr lang="en-US">
                <a:solidFill>
                  <a:schemeClr val="accent2"/>
                </a:solidFill>
              </a:rPr>
              <a:t>Nose</a:t>
            </a:r>
            <a:r>
              <a:rPr lang="ru-RU">
                <a:solidFill>
                  <a:schemeClr val="accent2"/>
                </a:solidFill>
              </a:rPr>
              <a:t> - нос</a:t>
            </a:r>
            <a:endParaRPr lang="en-US">
              <a:solidFill>
                <a:schemeClr val="accent2"/>
              </a:solidFill>
            </a:endParaRPr>
          </a:p>
          <a:p>
            <a:r>
              <a:rPr lang="en-US">
                <a:solidFill>
                  <a:schemeClr val="accent2"/>
                </a:solidFill>
              </a:rPr>
              <a:t>Moustache</a:t>
            </a:r>
            <a:r>
              <a:rPr lang="ru-RU">
                <a:solidFill>
                  <a:schemeClr val="accent2"/>
                </a:solidFill>
              </a:rPr>
              <a:t> - усы</a:t>
            </a:r>
            <a:endParaRPr lang="en-US">
              <a:solidFill>
                <a:schemeClr val="accent2"/>
              </a:solidFill>
            </a:endParaRPr>
          </a:p>
          <a:p>
            <a:r>
              <a:rPr lang="en-US">
                <a:solidFill>
                  <a:schemeClr val="accent2"/>
                </a:solidFill>
              </a:rPr>
              <a:t>Eyes</a:t>
            </a:r>
            <a:r>
              <a:rPr lang="ru-RU">
                <a:solidFill>
                  <a:schemeClr val="accent2"/>
                </a:solidFill>
              </a:rPr>
              <a:t> - глаза</a:t>
            </a:r>
            <a:endParaRPr lang="en-US">
              <a:solidFill>
                <a:schemeClr val="accent2"/>
              </a:solidFill>
            </a:endParaRPr>
          </a:p>
          <a:p>
            <a:r>
              <a:rPr lang="en-US">
                <a:solidFill>
                  <a:schemeClr val="accent2"/>
                </a:solidFill>
              </a:rPr>
              <a:t>Ears</a:t>
            </a:r>
            <a:r>
              <a:rPr lang="ru-RU">
                <a:solidFill>
                  <a:schemeClr val="accent2"/>
                </a:solidFill>
              </a:rPr>
              <a:t> - уши</a:t>
            </a:r>
            <a:endParaRPr lang="en-US">
              <a:solidFill>
                <a:schemeClr val="accent2"/>
              </a:solidFill>
            </a:endParaRPr>
          </a:p>
          <a:p>
            <a:endParaRPr lang="ru-RU">
              <a:solidFill>
                <a:schemeClr val="accent2"/>
              </a:solidFill>
            </a:endParaRPr>
          </a:p>
        </p:txBody>
      </p:sp>
      <p:pic>
        <p:nvPicPr>
          <p:cNvPr id="4101" name="Picture 5" descr="imgpreview?key=491c2e5d883ee4af&amp;mb=imgdb_preview_14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788" y="4941888"/>
            <a:ext cx="2333625" cy="1552575"/>
          </a:xfrm>
          <a:prstGeom prst="rect">
            <a:avLst/>
          </a:prstGeom>
          <a:noFill/>
        </p:spPr>
      </p:pic>
      <p:pic>
        <p:nvPicPr>
          <p:cNvPr id="4103" name="Picture 7" descr="imgpreview?key=3f4132c95716c7cb&amp;mb=imgdb_preview_189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263" y="908050"/>
            <a:ext cx="1657350" cy="1657350"/>
          </a:xfrm>
          <a:prstGeom prst="rect">
            <a:avLst/>
          </a:prstGeom>
          <a:noFill/>
        </p:spPr>
      </p:pic>
      <p:pic>
        <p:nvPicPr>
          <p:cNvPr id="4105" name="Picture 9" descr="imgpreview?key=4b231e33e9b95dfc&amp;mb=imgdb_preview_26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588" y="549275"/>
            <a:ext cx="1657350" cy="1657350"/>
          </a:xfrm>
          <a:prstGeom prst="rect">
            <a:avLst/>
          </a:prstGeom>
          <a:noFill/>
        </p:spPr>
      </p:pic>
      <p:pic>
        <p:nvPicPr>
          <p:cNvPr id="4107" name="Picture 11" descr="imgpreview?key=36c92950cb7e9bd9&amp;mb=imgdb_preview_117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7538" y="3068638"/>
            <a:ext cx="1819275" cy="1657350"/>
          </a:xfrm>
          <a:prstGeom prst="rect">
            <a:avLst/>
          </a:prstGeom>
          <a:noFill/>
        </p:spPr>
      </p:pic>
      <p:pic>
        <p:nvPicPr>
          <p:cNvPr id="4109" name="Picture 13" descr="imgpreview?key=32b17cc1a32066f0&amp;mb=imgdb_preview_196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04025" y="2420938"/>
            <a:ext cx="1323975" cy="1657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folHlink"/>
                </a:solidFill>
              </a:rPr>
              <a:t>Height</a:t>
            </a:r>
            <a:endParaRPr lang="ru-RU">
              <a:solidFill>
                <a:schemeClr val="folHlink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Short</a:t>
            </a:r>
          </a:p>
          <a:p>
            <a:r>
              <a:rPr lang="en-US">
                <a:solidFill>
                  <a:schemeClr val="accent2"/>
                </a:solidFill>
              </a:rPr>
              <a:t>Tall</a:t>
            </a:r>
          </a:p>
          <a:p>
            <a:endParaRPr lang="ru-RU">
              <a:solidFill>
                <a:schemeClr val="accent2"/>
              </a:solidFill>
            </a:endParaRPr>
          </a:p>
        </p:txBody>
      </p:sp>
      <p:pic>
        <p:nvPicPr>
          <p:cNvPr id="5125" name="Picture 5" descr="imgpreview?key=7988cf3e3ce7da18&amp;mb=imgdb_preview_160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063" y="1628775"/>
            <a:ext cx="1123950" cy="1657350"/>
          </a:xfrm>
          <a:prstGeom prst="rect">
            <a:avLst/>
          </a:prstGeom>
          <a:noFill/>
        </p:spPr>
      </p:pic>
      <p:pic>
        <p:nvPicPr>
          <p:cNvPr id="5127" name="Picture 7" descr="imgpreview?key=40fd4242804de3bd&amp;mb=imgdb_preview_29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4300" y="4076700"/>
            <a:ext cx="1200150" cy="1657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folHlink"/>
                </a:solidFill>
              </a:rPr>
              <a:t>Hair</a:t>
            </a:r>
            <a:endParaRPr lang="ru-RU">
              <a:solidFill>
                <a:schemeClr val="folHlink"/>
              </a:solidFill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2"/>
                </a:solidFill>
              </a:rPr>
              <a:t>Red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2"/>
                </a:solidFill>
              </a:rPr>
              <a:t>Short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2"/>
                </a:solidFill>
              </a:rPr>
              <a:t>Fair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2"/>
                </a:solidFill>
              </a:rPr>
              <a:t>Long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2"/>
                </a:solidFill>
              </a:rPr>
              <a:t>Brown</a:t>
            </a:r>
          </a:p>
          <a:p>
            <a:pPr>
              <a:lnSpc>
                <a:spcPct val="90000"/>
              </a:lnSpc>
            </a:pPr>
            <a:endParaRPr lang="ru-RU" sz="2400">
              <a:solidFill>
                <a:schemeClr val="accent2"/>
              </a:solidFill>
            </a:endParaRPr>
          </a:p>
        </p:txBody>
      </p:sp>
      <p:sp>
        <p:nvSpPr>
          <p:cNvPr id="6149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ru-RU" sz="2800"/>
          </a:p>
        </p:txBody>
      </p:sp>
      <p:pic>
        <p:nvPicPr>
          <p:cNvPr id="6151" name="Picture 7" descr="imgpreview?key=7090543234212c3b&amp;mb=imgdb_preview_3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4149725"/>
            <a:ext cx="1381125" cy="1657350"/>
          </a:xfrm>
          <a:prstGeom prst="rect">
            <a:avLst/>
          </a:prstGeom>
          <a:noFill/>
        </p:spPr>
      </p:pic>
      <p:pic>
        <p:nvPicPr>
          <p:cNvPr id="6153" name="Picture 9" descr="imgpreview?key=2e6c389c3b8752a9&amp;mb=imgdb_preview_26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8538" y="4149725"/>
            <a:ext cx="1409700" cy="1657350"/>
          </a:xfrm>
          <a:prstGeom prst="rect">
            <a:avLst/>
          </a:prstGeom>
          <a:noFill/>
        </p:spPr>
      </p:pic>
      <p:pic>
        <p:nvPicPr>
          <p:cNvPr id="6155" name="Picture 11" descr="imgpreview?key=26be3770dedb062&amp;mb=imgdb_preview_1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8400" y="4149725"/>
            <a:ext cx="1371600" cy="1657350"/>
          </a:xfrm>
          <a:prstGeom prst="rect">
            <a:avLst/>
          </a:prstGeom>
          <a:noFill/>
        </p:spPr>
      </p:pic>
      <p:pic>
        <p:nvPicPr>
          <p:cNvPr id="6157" name="Picture 13" descr="imgpreview?key=278381f05869c51d&amp;mb=imgdb_preview_173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263" y="4149725"/>
            <a:ext cx="1409700" cy="1657350"/>
          </a:xfrm>
          <a:prstGeom prst="rect">
            <a:avLst/>
          </a:prstGeom>
          <a:noFill/>
        </p:spPr>
      </p:pic>
      <p:pic>
        <p:nvPicPr>
          <p:cNvPr id="6159" name="Picture 15" descr="imgpreview?key=ff36091d9196bdb&amp;mb=imgdb_preview_114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88125" y="4149725"/>
            <a:ext cx="1657350" cy="1657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solidFill>
                  <a:schemeClr val="folHlink"/>
                </a:solidFill>
              </a:rPr>
              <a:t>Build</a:t>
            </a:r>
            <a:br>
              <a:rPr lang="en-US" sz="4000">
                <a:solidFill>
                  <a:schemeClr val="folHlink"/>
                </a:solidFill>
              </a:rPr>
            </a:br>
            <a:endParaRPr lang="ru-RU" sz="4000">
              <a:solidFill>
                <a:schemeClr val="folHlink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Plump</a:t>
            </a:r>
          </a:p>
          <a:p>
            <a:r>
              <a:rPr lang="en-US">
                <a:solidFill>
                  <a:schemeClr val="accent2"/>
                </a:solidFill>
              </a:rPr>
              <a:t>Fat</a:t>
            </a:r>
          </a:p>
          <a:p>
            <a:r>
              <a:rPr lang="en-US">
                <a:solidFill>
                  <a:schemeClr val="accent2"/>
                </a:solidFill>
              </a:rPr>
              <a:t>Thin</a:t>
            </a:r>
          </a:p>
          <a:p>
            <a:endParaRPr lang="ru-RU">
              <a:solidFill>
                <a:schemeClr val="accent2"/>
              </a:solidFill>
            </a:endParaRPr>
          </a:p>
        </p:txBody>
      </p:sp>
      <p:pic>
        <p:nvPicPr>
          <p:cNvPr id="8201" name="Picture 9" descr="imgpreview?key=1ea23769aca773c6&amp;mb=imgdb_preview_9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363" y="1484313"/>
            <a:ext cx="2200275" cy="1647825"/>
          </a:xfrm>
          <a:prstGeom prst="rect">
            <a:avLst/>
          </a:prstGeom>
          <a:noFill/>
        </p:spPr>
      </p:pic>
      <p:pic>
        <p:nvPicPr>
          <p:cNvPr id="8203" name="Picture 11" descr="imgpreview?key=74576bc47414d26b&amp;mb=imgdb_preview_159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638" y="3429000"/>
            <a:ext cx="1276350" cy="1657350"/>
          </a:xfrm>
          <a:prstGeom prst="rect">
            <a:avLst/>
          </a:prstGeom>
          <a:noFill/>
        </p:spPr>
      </p:pic>
      <p:pic>
        <p:nvPicPr>
          <p:cNvPr id="8205" name="Picture 13" descr="imgpreview?key=318a7521e92c1b98&amp;mb=imgdb_preview_68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325" y="3573463"/>
            <a:ext cx="1609725" cy="1657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folHlink"/>
                </a:solidFill>
              </a:rPr>
              <a:t>Big</a:t>
            </a:r>
            <a:endParaRPr lang="ru-RU">
              <a:solidFill>
                <a:schemeClr val="folHlink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>
                <a:solidFill>
                  <a:schemeClr val="accent2"/>
                </a:solidFill>
              </a:rPr>
              <a:t>Big mouth</a:t>
            </a:r>
          </a:p>
          <a:p>
            <a:r>
              <a:rPr lang="en-US" sz="2800">
                <a:solidFill>
                  <a:schemeClr val="accent2"/>
                </a:solidFill>
              </a:rPr>
              <a:t>Big nose</a:t>
            </a:r>
            <a:endParaRPr lang="ru-RU" sz="2800">
              <a:solidFill>
                <a:schemeClr val="accent2"/>
              </a:solidFill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ru-RU" sz="2800"/>
          </a:p>
        </p:txBody>
      </p:sp>
      <p:pic>
        <p:nvPicPr>
          <p:cNvPr id="9222" name="Picture 6" descr="imgpreview?key=485f22f990f4317f&amp;mb=imgdb_preview_15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250" y="4221163"/>
            <a:ext cx="1533525" cy="1657350"/>
          </a:xfrm>
          <a:prstGeom prst="rect">
            <a:avLst/>
          </a:prstGeom>
          <a:noFill/>
        </p:spPr>
      </p:pic>
      <p:pic>
        <p:nvPicPr>
          <p:cNvPr id="9224" name="Picture 8" descr="imgpreview?key=3c3e25c552a4cb5b&amp;mb=imgdb_preview_76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163" y="4221163"/>
            <a:ext cx="2295525" cy="1581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folHlink"/>
                </a:solidFill>
              </a:rPr>
              <a:t>Long</a:t>
            </a:r>
            <a:endParaRPr lang="ru-RU">
              <a:solidFill>
                <a:schemeClr val="folHlink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>
                <a:solidFill>
                  <a:schemeClr val="accent2"/>
                </a:solidFill>
              </a:rPr>
              <a:t>Long ears</a:t>
            </a:r>
          </a:p>
          <a:p>
            <a:r>
              <a:rPr lang="en-US" sz="2800">
                <a:solidFill>
                  <a:schemeClr val="accent2"/>
                </a:solidFill>
              </a:rPr>
              <a:t>Long hair</a:t>
            </a:r>
          </a:p>
          <a:p>
            <a:endParaRPr lang="ru-RU" sz="2800">
              <a:solidFill>
                <a:schemeClr val="accent2"/>
              </a:solidFill>
            </a:endParaRPr>
          </a:p>
        </p:txBody>
      </p:sp>
      <p:sp>
        <p:nvSpPr>
          <p:cNvPr id="12292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ru-RU" sz="2800"/>
          </a:p>
        </p:txBody>
      </p:sp>
      <p:pic>
        <p:nvPicPr>
          <p:cNvPr id="12296" name="Picture 8" descr="imgpreview?key=50abac85441472fe&amp;mb=imgdb_preview_16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4076700"/>
            <a:ext cx="2333625" cy="1552575"/>
          </a:xfrm>
          <a:prstGeom prst="rect">
            <a:avLst/>
          </a:prstGeom>
          <a:noFill/>
        </p:spPr>
      </p:pic>
      <p:pic>
        <p:nvPicPr>
          <p:cNvPr id="12298" name="Picture 10" descr="imgpreview?key=3c1fca441dd4b6cf&amp;mb=imgdb_preview_192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0200" y="4221163"/>
            <a:ext cx="2781300" cy="1304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folHlink"/>
                </a:solidFill>
              </a:rPr>
              <a:t>Short</a:t>
            </a:r>
            <a:endParaRPr lang="ru-RU">
              <a:solidFill>
                <a:schemeClr val="folHlink"/>
              </a:solidFill>
            </a:endParaRP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>
                <a:solidFill>
                  <a:schemeClr val="accent2"/>
                </a:solidFill>
              </a:rPr>
              <a:t>Short hair</a:t>
            </a:r>
          </a:p>
          <a:p>
            <a:r>
              <a:rPr lang="en-US" sz="2800">
                <a:solidFill>
                  <a:schemeClr val="accent2"/>
                </a:solidFill>
              </a:rPr>
              <a:t>Short man</a:t>
            </a:r>
            <a:endParaRPr lang="ru-RU" sz="2800">
              <a:solidFill>
                <a:schemeClr val="accent2"/>
              </a:solidFill>
            </a:endParaRPr>
          </a:p>
        </p:txBody>
      </p:sp>
      <p:sp>
        <p:nvSpPr>
          <p:cNvPr id="14341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ru-RU" sz="2800"/>
          </a:p>
        </p:txBody>
      </p:sp>
      <p:pic>
        <p:nvPicPr>
          <p:cNvPr id="14343" name="Picture 7" descr="imgpreview?key=3ef4c51afac657&amp;mb=imgdb_preview_57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4438" y="4076700"/>
            <a:ext cx="1333500" cy="1657350"/>
          </a:xfrm>
          <a:prstGeom prst="rect">
            <a:avLst/>
          </a:prstGeom>
          <a:noFill/>
        </p:spPr>
      </p:pic>
      <p:pic>
        <p:nvPicPr>
          <p:cNvPr id="14345" name="Picture 9" descr="imgpreview?key=1b6051d6cf10bd3a&amp;mb=imgdb_preview_177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525" y="4149725"/>
            <a:ext cx="1704975" cy="1657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Describe people</a:t>
            </a:r>
            <a:endParaRPr lang="ru-RU">
              <a:solidFill>
                <a:schemeClr val="accent2"/>
              </a:solidFill>
            </a:endParaRP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>
                <a:solidFill>
                  <a:schemeClr val="tx2"/>
                </a:solidFill>
              </a:rPr>
              <a:t>Is she tall or short?</a:t>
            </a:r>
          </a:p>
          <a:p>
            <a:pPr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She is short.</a:t>
            </a:r>
          </a:p>
          <a:p>
            <a:r>
              <a:rPr lang="en-US" sz="2400">
                <a:solidFill>
                  <a:schemeClr val="tx2"/>
                </a:solidFill>
              </a:rPr>
              <a:t>What is the colour of her eyes?</a:t>
            </a:r>
          </a:p>
          <a:p>
            <a:pPr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Her eyes are blue.</a:t>
            </a:r>
          </a:p>
          <a:p>
            <a:r>
              <a:rPr lang="en-US" sz="2400">
                <a:solidFill>
                  <a:schemeClr val="tx2"/>
                </a:solidFill>
              </a:rPr>
              <a:t>What is the colour of her hair?</a:t>
            </a:r>
          </a:p>
          <a:p>
            <a:pPr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Her hair is fair.</a:t>
            </a:r>
          </a:p>
          <a:p>
            <a:r>
              <a:rPr lang="en-US" sz="2400">
                <a:solidFill>
                  <a:schemeClr val="tx2"/>
                </a:solidFill>
              </a:rPr>
              <a:t>Is she plump?</a:t>
            </a:r>
          </a:p>
          <a:p>
            <a:pPr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She isn’t plump. She is thin.</a:t>
            </a:r>
            <a:endParaRPr lang="ru-RU" sz="2400">
              <a:solidFill>
                <a:schemeClr val="tx2"/>
              </a:solidFill>
            </a:endParaRPr>
          </a:p>
        </p:txBody>
      </p:sp>
      <p:sp>
        <p:nvSpPr>
          <p:cNvPr id="19461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ru-RU" sz="2400"/>
          </a:p>
        </p:txBody>
      </p:sp>
      <p:pic>
        <p:nvPicPr>
          <p:cNvPr id="19463" name="Picture 7" descr="imgpreview?key=41ab5a41fc16375f&amp;mb=imgdb_preview_46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5963" y="2781300"/>
            <a:ext cx="1638300" cy="1657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Words>238</Words>
  <Application>Microsoft Office PowerPoint</Application>
  <PresentationFormat>Экран (4:3)</PresentationFormat>
  <Paragraphs>69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Arial</vt:lpstr>
      <vt:lpstr>Оформление по умолчанию</vt:lpstr>
      <vt:lpstr>Who’s who?</vt:lpstr>
      <vt:lpstr>Facial features </vt:lpstr>
      <vt:lpstr>Height</vt:lpstr>
      <vt:lpstr>Hair</vt:lpstr>
      <vt:lpstr>Build </vt:lpstr>
      <vt:lpstr>Big</vt:lpstr>
      <vt:lpstr>Long</vt:lpstr>
      <vt:lpstr>Short</vt:lpstr>
      <vt:lpstr>Describe people</vt:lpstr>
      <vt:lpstr>Describe people</vt:lpstr>
      <vt:lpstr>Describe people</vt:lpstr>
      <vt:lpstr>Describe people</vt:lpstr>
      <vt:lpstr>Describe people </vt:lpstr>
      <vt:lpstr>Describe people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Who’s who?</dc:title>
  <dc:creator>goryachinova</dc:creator>
  <cp:lastModifiedBy>18</cp:lastModifiedBy>
  <cp:revision>7</cp:revision>
  <dcterms:created xsi:type="dcterms:W3CDTF">2014-11-27T06:34:07Z</dcterms:created>
  <dcterms:modified xsi:type="dcterms:W3CDTF">2015-01-17T20:26:43Z</dcterms:modified>
</cp:coreProperties>
</file>