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80" r:id="rId3"/>
    <p:sldId id="267" r:id="rId4"/>
    <p:sldId id="272" r:id="rId5"/>
    <p:sldId id="278" r:id="rId6"/>
    <p:sldId id="263" r:id="rId7"/>
    <p:sldId id="257" r:id="rId8"/>
    <p:sldId id="258" r:id="rId9"/>
    <p:sldId id="259" r:id="rId10"/>
    <p:sldId id="260" r:id="rId11"/>
    <p:sldId id="277" r:id="rId12"/>
    <p:sldId id="269" r:id="rId13"/>
    <p:sldId id="281" r:id="rId14"/>
    <p:sldId id="282" r:id="rId15"/>
    <p:sldId id="270" r:id="rId16"/>
    <p:sldId id="265" r:id="rId17"/>
    <p:sldId id="276" r:id="rId18"/>
    <p:sldId id="262" r:id="rId19"/>
    <p:sldId id="279" r:id="rId20"/>
    <p:sldId id="264" r:id="rId21"/>
    <p:sldId id="283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Hu1Ku7SJf_s" TargetMode="External"/><Relationship Id="rId2" Type="http://schemas.openxmlformats.org/officeDocument/2006/relationships/hyperlink" Target="https://www.youtube.com/watch?v=fR-BLFZyAWs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10" Type="http://schemas.openxmlformats.org/officeDocument/2006/relationships/image" Target="../media/image26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10" Type="http://schemas.openxmlformats.org/officeDocument/2006/relationships/image" Target="../media/image35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l4WNrvVjiTw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6;&#1090;&#1082;&#1088;&#1099;&#1090;&#1099;&#1081;%20&#1091;&#1088;&#1086;&#1082;%202%20&#1040;\&#1082;&#1086;&#1085;&#1082;&#1091;&#1088;&#1089;\&#1055;&#1088;&#1077;&#1079;&#1077;&#1085;&#1090;&#1072;&#1094;&#1080;&#1103;\&#1072;&#1091;&#1076;&#1080;&#1086;&#1079;&#1072;&#1087;&#1080;&#1089;&#1100;%20&#1057;&#1083;&#1072;&#1081;&#1076;%2019.mp3" TargetMode="External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17846"/>
          </a:xfrm>
        </p:spPr>
        <p:txBody>
          <a:bodyPr>
            <a:noAutofit/>
          </a:bodyPr>
          <a:lstStyle/>
          <a:p>
            <a:pPr algn="ctr"/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0031-038-Glasnye-ljubjat-i-umejut-pe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2204864"/>
            <a:ext cx="6840760" cy="3240360"/>
          </a:xfr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2555776" y="5589240"/>
            <a:ext cx="6588224" cy="1152128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400" b="1" i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Учитель: Гончарова Татьяна Владимировна</a:t>
            </a:r>
            <a:endParaRPr lang="ru-RU" sz="2400" b="1" i="1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83568" y="188640"/>
            <a:ext cx="7920880" cy="1800200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Урок английского языка во 2 классе по теме </a:t>
            </a:r>
          </a:p>
          <a:p>
            <a:pPr algn="ctr"/>
            <a:r>
              <a:rPr lang="ru-RU" sz="2800" b="1" i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«Закрытый и открытый слоги. </a:t>
            </a:r>
          </a:p>
          <a:p>
            <a:pPr algn="ctr"/>
            <a:r>
              <a:rPr lang="ru-RU" sz="2800" b="1" i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Чтение буквы </a:t>
            </a:r>
            <a:r>
              <a:rPr lang="en-US" sz="2800" b="1" i="1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Aa</a:t>
            </a:r>
            <a:r>
              <a:rPr lang="en-US" sz="2800" b="1" i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в открытом слоге»</a:t>
            </a:r>
            <a:endParaRPr lang="ru-RU" sz="2800" i="1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meloch\Desktop\rUk0784R1D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0"/>
            <a:ext cx="4248472" cy="4176170"/>
          </a:xfrm>
          <a:prstGeom prst="rect">
            <a:avLst/>
          </a:prstGeom>
          <a:noFill/>
        </p:spPr>
      </p:pic>
      <p:sp>
        <p:nvSpPr>
          <p:cNvPr id="7" name="Блок-схема: узел 6"/>
          <p:cNvSpPr/>
          <p:nvPr/>
        </p:nvSpPr>
        <p:spPr>
          <a:xfrm>
            <a:off x="3563888" y="1484784"/>
            <a:ext cx="2232248" cy="2088232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 err="1" smtClean="0">
                <a:solidFill>
                  <a:srgbClr val="FF0000"/>
                </a:solidFill>
                <a:latin typeface="Times New Roman" pitchFamily="18" charset="0"/>
                <a:ea typeface="Adobe Kaiti Std R" pitchFamily="18" charset="-128"/>
                <a:cs typeface="Times New Roman" pitchFamily="18" charset="0"/>
              </a:rPr>
              <a:t>Uu</a:t>
            </a:r>
            <a:endParaRPr lang="ru-RU" sz="7200" b="1" dirty="0">
              <a:solidFill>
                <a:srgbClr val="FF0000"/>
              </a:solidFill>
              <a:latin typeface="Times New Roman" pitchFamily="18" charset="0"/>
              <a:ea typeface="Adobe Kaiti Std R" pitchFamily="18" charset="-128"/>
              <a:cs typeface="Times New Roman" pitchFamily="18" charset="0"/>
            </a:endParaRPr>
          </a:p>
        </p:txBody>
      </p:sp>
      <p:pic>
        <p:nvPicPr>
          <p:cNvPr id="1028" name="Picture 4" descr="C:\Users\meloch\Desktop\ророоллд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708920"/>
            <a:ext cx="2952328" cy="4149080"/>
          </a:xfrm>
          <a:prstGeom prst="rect">
            <a:avLst/>
          </a:prstGeom>
          <a:noFill/>
        </p:spPr>
      </p:pic>
      <p:pic>
        <p:nvPicPr>
          <p:cNvPr id="1029" name="Picture 5" descr="C:\Users\meloch\Desktop\-HVJdQldZM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2780928"/>
            <a:ext cx="2808312" cy="4077072"/>
          </a:xfrm>
          <a:prstGeom prst="rect">
            <a:avLst/>
          </a:prstGeom>
          <a:noFill/>
        </p:spPr>
      </p:pic>
      <p:sp>
        <p:nvSpPr>
          <p:cNvPr id="10" name="Блок-схема: узел 9"/>
          <p:cNvSpPr/>
          <p:nvPr/>
        </p:nvSpPr>
        <p:spPr>
          <a:xfrm>
            <a:off x="395536" y="4077072"/>
            <a:ext cx="2592288" cy="1656184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FF0000"/>
                </a:solidFill>
                <a:latin typeface="Times New Roman" pitchFamily="18" charset="0"/>
                <a:ea typeface="Adobe Kaiti Std R" pitchFamily="18" charset="-128"/>
                <a:cs typeface="Times New Roman" pitchFamily="18" charset="0"/>
              </a:rPr>
              <a:t>[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itchFamily="18" charset="0"/>
                <a:ea typeface="Adobe Kaiti Std R" pitchFamily="18" charset="-128"/>
                <a:cs typeface="Times New Roman" pitchFamily="18" charset="0"/>
              </a:rPr>
              <a:t>ju</a:t>
            </a:r>
            <a:r>
              <a:rPr lang="ru-RU" sz="6600" b="1" dirty="0" smtClean="0">
                <a:solidFill>
                  <a:srgbClr val="FF0000"/>
                </a:solidFill>
                <a:latin typeface="Times New Roman" pitchFamily="18" charset="0"/>
                <a:ea typeface="Adobe Kaiti Std R" pitchFamily="18" charset="-128"/>
                <a:cs typeface="Times New Roman" pitchFamily="18" charset="0"/>
              </a:rPr>
              <a:t>:</a:t>
            </a:r>
            <a:r>
              <a:rPr lang="en-US" sz="6600" b="1" dirty="0" smtClean="0">
                <a:solidFill>
                  <a:srgbClr val="FF0000"/>
                </a:solidFill>
                <a:latin typeface="Times New Roman" pitchFamily="18" charset="0"/>
                <a:ea typeface="Adobe Kaiti Std R" pitchFamily="18" charset="-128"/>
                <a:cs typeface="Times New Roman" pitchFamily="18" charset="0"/>
              </a:rPr>
              <a:t>]</a:t>
            </a:r>
            <a:endParaRPr lang="ru-RU" sz="6600" b="1" dirty="0">
              <a:solidFill>
                <a:srgbClr val="FF0000"/>
              </a:solidFill>
              <a:latin typeface="Times New Roman" pitchFamily="18" charset="0"/>
              <a:ea typeface="Adobe Kaiti Std R" pitchFamily="18" charset="-128"/>
              <a:cs typeface="Times New Roman" pitchFamily="18" charset="0"/>
            </a:endParaRPr>
          </a:p>
        </p:txBody>
      </p:sp>
      <p:sp>
        <p:nvSpPr>
          <p:cNvPr id="11" name="Блок-схема: узел 10"/>
          <p:cNvSpPr/>
          <p:nvPr/>
        </p:nvSpPr>
        <p:spPr>
          <a:xfrm>
            <a:off x="6732240" y="4221088"/>
            <a:ext cx="2016224" cy="1656184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ea typeface="Adobe Kaiti Std R" pitchFamily="18" charset="-128"/>
                <a:cs typeface="Times New Roman" pitchFamily="18" charset="0"/>
              </a:rPr>
              <a:t>[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ʌ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ea typeface="Adobe Kaiti Std R" pitchFamily="18" charset="-128"/>
                <a:cs typeface="Times New Roman" pitchFamily="18" charset="0"/>
              </a:rPr>
              <a:t>]</a:t>
            </a:r>
            <a:endParaRPr lang="ru-RU" sz="7200" b="1" dirty="0">
              <a:solidFill>
                <a:srgbClr val="FF0000"/>
              </a:solidFill>
              <a:latin typeface="Times New Roman" pitchFamily="18" charset="0"/>
              <a:ea typeface="Adobe Kaiti Std R" pitchFamily="18" charset="-128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1" grpId="0" build="allAtOnce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None/>
            </a:pPr>
            <a:endParaRPr lang="en-US" sz="3200" dirty="0" smtClean="0">
              <a:latin typeface="Times New Roman" pitchFamily="18" charset="0"/>
              <a:ea typeface="Calibri" pitchFamily="34" charset="0"/>
              <a:cs typeface="Times New Roman" pitchFamily="18" charset="0"/>
              <a:hlinkClick r:id="rId2"/>
            </a:endParaRPr>
          </a:p>
          <a:p>
            <a:pPr lvl="0">
              <a:buNone/>
            </a:pPr>
            <a:endParaRPr lang="en-US" sz="3200" dirty="0" smtClean="0">
              <a:latin typeface="Times New Roman" pitchFamily="18" charset="0"/>
              <a:ea typeface="Calibri" pitchFamily="34" charset="0"/>
              <a:cs typeface="Times New Roman" pitchFamily="18" charset="0"/>
              <a:hlinkClick r:id="rId2"/>
            </a:endParaRPr>
          </a:p>
          <a:p>
            <a:pPr lvl="0">
              <a:buNone/>
            </a:pPr>
            <a:endParaRPr lang="en-US" sz="3200" dirty="0" smtClean="0">
              <a:latin typeface="Times New Roman" pitchFamily="18" charset="0"/>
              <a:ea typeface="Calibri" pitchFamily="34" charset="0"/>
              <a:cs typeface="Times New Roman" pitchFamily="18" charset="0"/>
              <a:hlinkClick r:id="rId2"/>
            </a:endParaRPr>
          </a:p>
          <a:p>
            <a:pPr lvl="0">
              <a:buNone/>
            </a:pPr>
            <a:endParaRPr lang="en-US" sz="3200" dirty="0" smtClean="0">
              <a:latin typeface="Times New Roman" pitchFamily="18" charset="0"/>
              <a:ea typeface="Calibri" pitchFamily="34" charset="0"/>
              <a:cs typeface="Times New Roman" pitchFamily="18" charset="0"/>
              <a:hlinkClick r:id="rId2"/>
            </a:endParaRPr>
          </a:p>
          <a:p>
            <a:pPr lvl="0">
              <a:buNone/>
            </a:pPr>
            <a:endParaRPr lang="en-US" sz="3200" dirty="0" smtClean="0">
              <a:latin typeface="Times New Roman" pitchFamily="18" charset="0"/>
              <a:ea typeface="Calibri" pitchFamily="34" charset="0"/>
              <a:cs typeface="Times New Roman" pitchFamily="18" charset="0"/>
              <a:hlinkClick r:id="rId2"/>
            </a:endParaRPr>
          </a:p>
          <a:p>
            <a:pPr lvl="0">
              <a:buNone/>
            </a:pPr>
            <a:endParaRPr lang="en-US" sz="3200" dirty="0" smtClean="0">
              <a:latin typeface="Times New Roman" pitchFamily="18" charset="0"/>
              <a:ea typeface="Calibri" pitchFamily="34" charset="0"/>
              <a:cs typeface="Times New Roman" pitchFamily="18" charset="0"/>
              <a:hlinkClick r:id="rId2"/>
            </a:endParaRPr>
          </a:p>
          <a:p>
            <a:pPr lvl="0">
              <a:buNone/>
            </a:pPr>
            <a:endParaRPr lang="en-US" sz="3200" dirty="0" smtClean="0">
              <a:latin typeface="Times New Roman" pitchFamily="18" charset="0"/>
              <a:ea typeface="Calibri" pitchFamily="34" charset="0"/>
              <a:cs typeface="Times New Roman" pitchFamily="18" charset="0"/>
              <a:hlinkClick r:id="rId2"/>
            </a:endParaRPr>
          </a:p>
          <a:p>
            <a:pPr lvl="0">
              <a:buNone/>
            </a:pPr>
            <a:endParaRPr lang="en-US" sz="3200" dirty="0" smtClean="0">
              <a:latin typeface="Times New Roman" pitchFamily="18" charset="0"/>
              <a:ea typeface="Calibri" pitchFamily="34" charset="0"/>
              <a:cs typeface="Times New Roman" pitchFamily="18" charset="0"/>
              <a:hlinkClick r:id="rId2"/>
            </a:endParaRPr>
          </a:p>
          <a:p>
            <a:pPr lvl="0">
              <a:buNone/>
            </a:pPr>
            <a:endParaRPr lang="en-US" sz="3200" dirty="0" smtClean="0">
              <a:latin typeface="Times New Roman" pitchFamily="18" charset="0"/>
              <a:ea typeface="Calibri" pitchFamily="34" charset="0"/>
              <a:cs typeface="Times New Roman" pitchFamily="18" charset="0"/>
              <a:hlinkClick r:id="rId2"/>
            </a:endParaRPr>
          </a:p>
          <a:p>
            <a:pPr lvl="0">
              <a:buNone/>
            </a:pPr>
            <a:endParaRPr lang="en-US" sz="3200" dirty="0" smtClean="0">
              <a:latin typeface="Times New Roman" pitchFamily="18" charset="0"/>
              <a:ea typeface="Calibri" pitchFamily="34" charset="0"/>
              <a:cs typeface="Times New Roman" pitchFamily="18" charset="0"/>
              <a:hlinkClick r:id="rId2"/>
            </a:endParaRPr>
          </a:p>
          <a:p>
            <a:pPr lvl="0">
              <a:buNone/>
            </a:pPr>
            <a:endParaRPr lang="en-US" sz="3200" dirty="0" smtClean="0">
              <a:latin typeface="Times New Roman" pitchFamily="18" charset="0"/>
              <a:ea typeface="Calibri" pitchFamily="34" charset="0"/>
              <a:cs typeface="Times New Roman" pitchFamily="18" charset="0"/>
              <a:hlinkClick r:id="rId2"/>
            </a:endParaRPr>
          </a:p>
          <a:p>
            <a:pPr lvl="0">
              <a:buNone/>
            </a:pPr>
            <a:endParaRPr lang="en-US" sz="3200" dirty="0" smtClean="0">
              <a:latin typeface="Times New Roman" pitchFamily="18" charset="0"/>
              <a:ea typeface="Calibri" pitchFamily="34" charset="0"/>
              <a:cs typeface="Times New Roman" pitchFamily="18" charset="0"/>
              <a:hlinkClick r:id="rId2"/>
            </a:endParaRP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500166" y="1928802"/>
            <a:ext cx="6192688" cy="453650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None/>
            </a:pP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https://www.youtube.com/watch?v=Hu1Ku7SJf_s</a:t>
            </a:r>
            <a:endParaRPr lang="ru-RU" dirty="0" smtClean="0">
              <a:solidFill>
                <a:srgbClr val="0070C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>
              <a:buNone/>
            </a:pPr>
            <a:endParaRPr lang="en-US" sz="28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339752" y="620688"/>
            <a:ext cx="4608512" cy="792088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The Vowel Song</a:t>
            </a:r>
            <a:endParaRPr lang="ru-RU" sz="4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сканирование00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504" y="476672"/>
            <a:ext cx="1440160" cy="2592288"/>
          </a:xfrm>
        </p:spPr>
      </p:pic>
      <p:pic>
        <p:nvPicPr>
          <p:cNvPr id="1026" name="Picture 2" descr="C:\Users\meloch\Desktop\сканирование0001 - копия - коп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476672"/>
            <a:ext cx="1584176" cy="2592288"/>
          </a:xfrm>
          <a:prstGeom prst="rect">
            <a:avLst/>
          </a:prstGeom>
          <a:noFill/>
        </p:spPr>
      </p:pic>
      <p:pic>
        <p:nvPicPr>
          <p:cNvPr id="1027" name="Picture 3" descr="C:\Users\meloch\Desktop\сканирование0001 - коп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476672"/>
            <a:ext cx="1440160" cy="2592288"/>
          </a:xfrm>
          <a:prstGeom prst="rect">
            <a:avLst/>
          </a:prstGeom>
          <a:noFill/>
        </p:spPr>
      </p:pic>
      <p:pic>
        <p:nvPicPr>
          <p:cNvPr id="1028" name="Picture 4" descr="C:\Users\meloch\Desktop\сканирование0016 - копия (2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3573016"/>
            <a:ext cx="1512167" cy="3096344"/>
          </a:xfrm>
          <a:prstGeom prst="rect">
            <a:avLst/>
          </a:prstGeom>
          <a:noFill/>
        </p:spPr>
      </p:pic>
      <p:pic>
        <p:nvPicPr>
          <p:cNvPr id="1029" name="Picture 5" descr="C:\Users\meloch\Desktop\сканирование0016 - копия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23728" y="3573016"/>
            <a:ext cx="1512168" cy="3096344"/>
          </a:xfrm>
          <a:prstGeom prst="rect">
            <a:avLst/>
          </a:prstGeom>
          <a:noFill/>
        </p:spPr>
      </p:pic>
      <p:pic>
        <p:nvPicPr>
          <p:cNvPr id="1030" name="Picture 6" descr="C:\Users\meloch\Desktop\сканирование001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07904" y="3573016"/>
            <a:ext cx="1512168" cy="3096344"/>
          </a:xfrm>
          <a:prstGeom prst="rect">
            <a:avLst/>
          </a:prstGeom>
          <a:noFill/>
        </p:spPr>
      </p:pic>
      <p:pic>
        <p:nvPicPr>
          <p:cNvPr id="1031" name="Picture 7" descr="C:\Users\meloch\Desktop\сканирование0011 - копия (2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44008" y="1772816"/>
            <a:ext cx="1368152" cy="2592287"/>
          </a:xfrm>
          <a:prstGeom prst="rect">
            <a:avLst/>
          </a:prstGeom>
          <a:noFill/>
        </p:spPr>
      </p:pic>
      <p:pic>
        <p:nvPicPr>
          <p:cNvPr id="1032" name="Picture 8" descr="C:\Users\meloch\Desktop\сканирование0011 - копия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84168" y="1772816"/>
            <a:ext cx="1440160" cy="2592288"/>
          </a:xfrm>
          <a:prstGeom prst="rect">
            <a:avLst/>
          </a:prstGeom>
          <a:noFill/>
        </p:spPr>
      </p:pic>
      <p:pic>
        <p:nvPicPr>
          <p:cNvPr id="1033" name="Picture 9" descr="C:\Users\meloch\Desktop\сканирование0011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96336" y="1772816"/>
            <a:ext cx="1368152" cy="2592288"/>
          </a:xfrm>
          <a:prstGeom prst="rect">
            <a:avLst/>
          </a:prstGeom>
          <a:noFill/>
        </p:spPr>
      </p:pic>
      <p:sp>
        <p:nvSpPr>
          <p:cNvPr id="13" name="Скругленный прямоугольник 12"/>
          <p:cNvSpPr/>
          <p:nvPr/>
        </p:nvSpPr>
        <p:spPr>
          <a:xfrm>
            <a:off x="6156176" y="5013176"/>
            <a:ext cx="2520280" cy="1296144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Group 1</a:t>
            </a:r>
            <a:endParaRPr lang="ru-RU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156176" y="5013176"/>
            <a:ext cx="2520280" cy="1296144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Group 2</a:t>
            </a:r>
            <a:endParaRPr lang="ru-RU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meloch\Desktop\сканирование0002 - копия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429000"/>
            <a:ext cx="1763688" cy="2740373"/>
          </a:xfrm>
          <a:prstGeom prst="rect">
            <a:avLst/>
          </a:prstGeom>
          <a:noFill/>
        </p:spPr>
      </p:pic>
      <p:pic>
        <p:nvPicPr>
          <p:cNvPr id="2051" name="Picture 3" descr="C:\Users\meloch\Desktop\сканирование0002 - коп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3429000"/>
            <a:ext cx="1656184" cy="2736304"/>
          </a:xfrm>
          <a:prstGeom prst="rect">
            <a:avLst/>
          </a:prstGeom>
          <a:noFill/>
        </p:spPr>
      </p:pic>
      <p:pic>
        <p:nvPicPr>
          <p:cNvPr id="2052" name="Picture 4" descr="C:\Users\meloch\Desktop\сканирование0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3429000"/>
            <a:ext cx="1800200" cy="2736303"/>
          </a:xfrm>
          <a:prstGeom prst="rect">
            <a:avLst/>
          </a:prstGeom>
          <a:noFill/>
        </p:spPr>
      </p:pic>
      <p:pic>
        <p:nvPicPr>
          <p:cNvPr id="2053" name="Picture 5" descr="C:\Users\meloch\Desktop\сканирование0019 - копия (2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1556792"/>
            <a:ext cx="1584176" cy="2448271"/>
          </a:xfrm>
          <a:prstGeom prst="rect">
            <a:avLst/>
          </a:prstGeom>
          <a:noFill/>
        </p:spPr>
      </p:pic>
      <p:pic>
        <p:nvPicPr>
          <p:cNvPr id="2054" name="Picture 6" descr="C:\Users\meloch\Desktop\сканирование0019 - копия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1556792"/>
            <a:ext cx="1368152" cy="2448272"/>
          </a:xfrm>
          <a:prstGeom prst="rect">
            <a:avLst/>
          </a:prstGeom>
          <a:noFill/>
        </p:spPr>
      </p:pic>
      <p:pic>
        <p:nvPicPr>
          <p:cNvPr id="2055" name="Picture 7" descr="C:\Users\meloch\Desktop\сканирование001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68344" y="1556792"/>
            <a:ext cx="1368152" cy="2448272"/>
          </a:xfrm>
          <a:prstGeom prst="rect">
            <a:avLst/>
          </a:prstGeom>
          <a:noFill/>
        </p:spPr>
      </p:pic>
      <p:sp>
        <p:nvSpPr>
          <p:cNvPr id="19" name="Содержимое 18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334639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6" name="Picture 8" descr="C:\Users\meloch\Desktop\сканирование0005 - копия (2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2" y="188640"/>
            <a:ext cx="1584176" cy="2808312"/>
          </a:xfrm>
          <a:prstGeom prst="rect">
            <a:avLst/>
          </a:prstGeom>
          <a:noFill/>
        </p:spPr>
      </p:pic>
      <p:pic>
        <p:nvPicPr>
          <p:cNvPr id="2057" name="Picture 9" descr="C:\Users\meloch\Desktop\сканирование0005 - копия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835696" y="188640"/>
            <a:ext cx="1656184" cy="2808312"/>
          </a:xfrm>
          <a:prstGeom prst="rect">
            <a:avLst/>
          </a:prstGeom>
          <a:noFill/>
        </p:spPr>
      </p:pic>
      <p:pic>
        <p:nvPicPr>
          <p:cNvPr id="2058" name="Picture 10" descr="C:\Users\meloch\Desktop\сканирование0005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63888" y="188640"/>
            <a:ext cx="1512168" cy="28083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156176" y="5013176"/>
            <a:ext cx="2520280" cy="1296144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Group 3</a:t>
            </a:r>
            <a:endParaRPr lang="ru-RU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meloch\Desktop\сканирование0022 - копия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501008"/>
            <a:ext cx="1728192" cy="2952328"/>
          </a:xfrm>
          <a:prstGeom prst="rect">
            <a:avLst/>
          </a:prstGeom>
          <a:noFill/>
        </p:spPr>
      </p:pic>
      <p:pic>
        <p:nvPicPr>
          <p:cNvPr id="3075" name="Picture 3" descr="C:\Users\meloch\Desktop\сканирование0022 - коп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9" y="3501008"/>
            <a:ext cx="1656183" cy="2975447"/>
          </a:xfrm>
          <a:prstGeom prst="rect">
            <a:avLst/>
          </a:prstGeom>
          <a:noFill/>
        </p:spPr>
      </p:pic>
      <p:pic>
        <p:nvPicPr>
          <p:cNvPr id="3076" name="Picture 4" descr="C:\Users\meloch\Desktop\сканирование00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3501008"/>
            <a:ext cx="1656183" cy="2952328"/>
          </a:xfrm>
          <a:prstGeom prst="rect">
            <a:avLst/>
          </a:prstGeom>
          <a:noFill/>
        </p:spPr>
      </p:pic>
      <p:pic>
        <p:nvPicPr>
          <p:cNvPr id="3077" name="Picture 5" descr="C:\Users\meloch\Desktop\сканирование0007 - копи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3688" y="332656"/>
            <a:ext cx="1584175" cy="2664295"/>
          </a:xfrm>
          <a:prstGeom prst="rect">
            <a:avLst/>
          </a:prstGeom>
          <a:noFill/>
        </p:spPr>
      </p:pic>
      <p:pic>
        <p:nvPicPr>
          <p:cNvPr id="3078" name="Picture 6" descr="C:\Users\meloch\Desktop\сканирование000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872" y="332656"/>
            <a:ext cx="1512168" cy="2664296"/>
          </a:xfrm>
          <a:prstGeom prst="rect">
            <a:avLst/>
          </a:prstGeom>
          <a:noFill/>
        </p:spPr>
      </p:pic>
      <p:pic>
        <p:nvPicPr>
          <p:cNvPr id="3079" name="Picture 7" descr="C:\Users\meloch\Desktop\сканирование0007 - копия (2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504" y="332656"/>
            <a:ext cx="1573907" cy="2676734"/>
          </a:xfrm>
          <a:prstGeom prst="rect">
            <a:avLst/>
          </a:prstGeom>
          <a:noFill/>
        </p:spPr>
      </p:pic>
      <p:sp>
        <p:nvSpPr>
          <p:cNvPr id="19" name="Содержимое 18"/>
          <p:cNvSpPr>
            <a:spLocks noGrp="1"/>
          </p:cNvSpPr>
          <p:nvPr>
            <p:ph idx="1"/>
          </p:nvPr>
        </p:nvSpPr>
        <p:spPr>
          <a:xfrm>
            <a:off x="457200" y="3933056"/>
            <a:ext cx="8229600" cy="252175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86" name="Picture 14" descr="C:\Users\meloch\Desktop\сканирование001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0" y="1484784"/>
            <a:ext cx="1584176" cy="2664296"/>
          </a:xfrm>
          <a:prstGeom prst="rect">
            <a:avLst/>
          </a:prstGeom>
          <a:noFill/>
        </p:spPr>
      </p:pic>
      <p:pic>
        <p:nvPicPr>
          <p:cNvPr id="3087" name="Picture 15" descr="C:\Users\meloch\Desktop\сканирование0013 - копия (2)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28184" y="1484784"/>
            <a:ext cx="1584176" cy="2664296"/>
          </a:xfrm>
          <a:prstGeom prst="rect">
            <a:avLst/>
          </a:prstGeom>
          <a:noFill/>
        </p:spPr>
      </p:pic>
      <p:pic>
        <p:nvPicPr>
          <p:cNvPr id="3088" name="Picture 16" descr="C:\Users\meloch\Desktop\сканирование0013 - копия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884368" y="1484784"/>
            <a:ext cx="1259632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meloch\Desktop\рарао.jpg"/>
          <p:cNvPicPr>
            <a:picLocks noGrp="1"/>
          </p:cNvPicPr>
          <p:nvPr>
            <p:ph idx="1"/>
          </p:nvPr>
        </p:nvPicPr>
        <p:blipFill>
          <a:blip r:embed="rId2" cstate="print">
            <a:lum contrast="18000"/>
          </a:blip>
          <a:srcRect/>
          <a:stretch>
            <a:fillRect/>
          </a:stretch>
        </p:blipFill>
        <p:spPr bwMode="auto">
          <a:xfrm>
            <a:off x="1043608" y="188640"/>
            <a:ext cx="6984776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1763688" y="2132856"/>
            <a:ext cx="1800200" cy="64807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c</a:t>
            </a:r>
            <a:r>
              <a:rPr lang="ru-RU" sz="48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_</a:t>
            </a:r>
            <a:r>
              <a:rPr lang="en-US" sz="48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t</a:t>
            </a:r>
            <a:endParaRPr lang="ru-RU" sz="4800" b="1" dirty="0">
              <a:solidFill>
                <a:schemeClr val="bg1"/>
              </a:solidFill>
              <a:cs typeface="Aharoni" pitchFamily="2" charset="-79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80112" y="1844824"/>
            <a:ext cx="1800200" cy="64807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b</a:t>
            </a:r>
            <a:r>
              <a:rPr lang="ru-RU" sz="48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_</a:t>
            </a:r>
            <a:r>
              <a:rPr lang="en-US" sz="48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d</a:t>
            </a:r>
            <a:endParaRPr lang="ru-RU" sz="4800" b="1" dirty="0">
              <a:solidFill>
                <a:schemeClr val="bg1"/>
              </a:solidFill>
              <a:cs typeface="Aharoni" pitchFamily="2" charset="-79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347864" y="4149080"/>
            <a:ext cx="1800200" cy="64807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d</a:t>
            </a:r>
            <a:r>
              <a:rPr lang="ru-RU" sz="48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_</a:t>
            </a:r>
            <a:r>
              <a:rPr lang="en-US" sz="48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g</a:t>
            </a:r>
            <a:endParaRPr lang="ru-RU" sz="4800" b="1" dirty="0">
              <a:solidFill>
                <a:schemeClr val="bg1"/>
              </a:solidFill>
              <a:cs typeface="Aharoni" pitchFamily="2" charset="-79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75656" y="5733256"/>
            <a:ext cx="1800200" cy="792088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latin typeface="Adobe Caslon Pro Bold" pitchFamily="18" charset="0"/>
                <a:cs typeface="Aharoni" pitchFamily="2" charset="-79"/>
              </a:rPr>
              <a:t>j</a:t>
            </a:r>
            <a:r>
              <a:rPr lang="ru-RU" sz="48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_</a:t>
            </a:r>
            <a:r>
              <a:rPr lang="en-US" sz="48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m</a:t>
            </a:r>
            <a:endParaRPr lang="ru-RU" sz="4800" b="1" dirty="0">
              <a:solidFill>
                <a:schemeClr val="bg1"/>
              </a:solidFill>
              <a:cs typeface="Aharoni" pitchFamily="2" charset="-79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364088" y="5733256"/>
            <a:ext cx="1800200" cy="64807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r</a:t>
            </a:r>
            <a:r>
              <a:rPr lang="ru-RU" sz="48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_</a:t>
            </a:r>
            <a:r>
              <a:rPr lang="en-US" sz="48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t</a:t>
            </a:r>
            <a:endParaRPr lang="ru-RU" sz="4800" b="1" dirty="0">
              <a:solidFill>
                <a:schemeClr val="bg1"/>
              </a:solidFill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meloch\Desktop\рарао.jpg"/>
          <p:cNvPicPr>
            <a:picLocks noGrp="1"/>
          </p:cNvPicPr>
          <p:nvPr>
            <p:ph idx="1"/>
          </p:nvPr>
        </p:nvPicPr>
        <p:blipFill>
          <a:blip r:embed="rId2" cstate="print">
            <a:lum contrast="18000"/>
          </a:blip>
          <a:srcRect/>
          <a:stretch>
            <a:fillRect/>
          </a:stretch>
        </p:blipFill>
        <p:spPr bwMode="auto">
          <a:xfrm>
            <a:off x="1043608" y="188640"/>
            <a:ext cx="6984776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1763688" y="2132856"/>
            <a:ext cx="1800200" cy="64807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c</a:t>
            </a:r>
            <a:r>
              <a:rPr lang="en-US" sz="4800" b="1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a</a:t>
            </a:r>
            <a:r>
              <a:rPr lang="en-US" sz="48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t</a:t>
            </a:r>
            <a:endParaRPr lang="ru-RU" sz="4800" b="1" dirty="0">
              <a:solidFill>
                <a:schemeClr val="bg1"/>
              </a:solidFill>
              <a:cs typeface="Aharoni" pitchFamily="2" charset="-79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80112" y="1844824"/>
            <a:ext cx="1800200" cy="64807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b</a:t>
            </a:r>
            <a:r>
              <a:rPr lang="en-US" sz="4800" b="1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e</a:t>
            </a:r>
            <a:r>
              <a:rPr lang="en-US" sz="48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d</a:t>
            </a:r>
            <a:endParaRPr lang="ru-RU" sz="4800" b="1" dirty="0">
              <a:solidFill>
                <a:schemeClr val="bg1"/>
              </a:solidFill>
              <a:cs typeface="Aharoni" pitchFamily="2" charset="-79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347864" y="4149080"/>
            <a:ext cx="1800200" cy="64807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d</a:t>
            </a:r>
            <a:r>
              <a:rPr lang="en-US" sz="4800" b="1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o</a:t>
            </a:r>
            <a:r>
              <a:rPr lang="en-US" sz="48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g</a:t>
            </a:r>
            <a:endParaRPr lang="ru-RU" sz="4800" b="1" dirty="0">
              <a:solidFill>
                <a:schemeClr val="bg1"/>
              </a:solidFill>
              <a:cs typeface="Aharoni" pitchFamily="2" charset="-79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75656" y="5733256"/>
            <a:ext cx="1800200" cy="792088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latin typeface="Adobe Caslon Pro Bold" pitchFamily="18" charset="0"/>
                <a:cs typeface="Aharoni" pitchFamily="2" charset="-79"/>
              </a:rPr>
              <a:t>j</a:t>
            </a:r>
            <a:r>
              <a:rPr lang="en-US" sz="4800" b="1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a</a:t>
            </a:r>
            <a:r>
              <a:rPr lang="en-US" sz="48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m</a:t>
            </a:r>
            <a:endParaRPr lang="ru-RU" sz="4800" b="1" dirty="0">
              <a:solidFill>
                <a:schemeClr val="bg1"/>
              </a:solidFill>
              <a:cs typeface="Aharoni" pitchFamily="2" charset="-79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364088" y="5733256"/>
            <a:ext cx="1800200" cy="64807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r</a:t>
            </a:r>
            <a:r>
              <a:rPr lang="en-US" sz="4800" b="1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a</a:t>
            </a:r>
            <a:r>
              <a:rPr lang="en-US" sz="48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t</a:t>
            </a:r>
            <a:endParaRPr lang="ru-RU" sz="4800" b="1" dirty="0">
              <a:solidFill>
                <a:schemeClr val="bg1"/>
              </a:solidFill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 animBg="1"/>
      <p:bldP spid="7" grpId="0" build="allAtOnce" animBg="1"/>
      <p:bldP spid="8" grpId="0" build="allAtOnce" animBg="1"/>
      <p:bldP spid="9" grpId="0" build="allAtOnce" animBg="1"/>
      <p:bldP spid="10" grpId="0" build="allAtOnce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194160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75656" y="1772816"/>
            <a:ext cx="6624736" cy="446449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70C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2"/>
              </a:rPr>
              <a:t>https://www.youtube.com/watch?v=l4WNrvVjiTw</a:t>
            </a:r>
            <a:endParaRPr lang="ru-RU" sz="28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95736" y="476672"/>
            <a:ext cx="4896544" cy="936104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Have a rest</a:t>
            </a:r>
            <a:endParaRPr lang="ru-RU" sz="6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meloch\Desktop\поелпроаеплдр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84976" cy="6480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9f0cc383c4a236cca009b9633475841d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9512" y="188640"/>
            <a:ext cx="8784976" cy="6408712"/>
          </a:xfrm>
        </p:spPr>
      </p:pic>
      <p:sp>
        <p:nvSpPr>
          <p:cNvPr id="5" name="Овал 4"/>
          <p:cNvSpPr/>
          <p:nvPr/>
        </p:nvSpPr>
        <p:spPr>
          <a:xfrm>
            <a:off x="683568" y="404664"/>
            <a:ext cx="2304256" cy="208823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80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Aa</a:t>
            </a:r>
            <a:endParaRPr lang="ru-RU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059832" y="4653136"/>
            <a:ext cx="3384376" cy="1080120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6"/>
                </a:solidFill>
                <a:latin typeface="Arial Black" pitchFamily="34" charset="0"/>
                <a:cs typeface="Aharoni" pitchFamily="2" charset="-79"/>
              </a:rPr>
              <a:t>ОТКРЫТЫЙ СЛОГ</a:t>
            </a:r>
            <a:endParaRPr lang="ru-RU" sz="3200" b="1" dirty="0">
              <a:solidFill>
                <a:schemeClr val="accent6"/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444208" y="332656"/>
            <a:ext cx="2304256" cy="223224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dirty="0" smtClean="0">
                <a:solidFill>
                  <a:srgbClr val="FF0000"/>
                </a:solidFill>
                <a:latin typeface="Aharoni" pitchFamily="2" charset="-79"/>
                <a:ea typeface="Adobe Kaiti Std R" pitchFamily="18" charset="-128"/>
                <a:cs typeface="Aharoni" pitchFamily="2" charset="-79"/>
              </a:rPr>
              <a:t>[</a:t>
            </a:r>
            <a:r>
              <a:rPr lang="en-US" sz="7200" b="1" dirty="0" err="1" smtClean="0">
                <a:solidFill>
                  <a:srgbClr val="FF0000"/>
                </a:solidFill>
                <a:latin typeface="Aharoni" pitchFamily="2" charset="-79"/>
                <a:ea typeface="Adobe Kaiti Std R" pitchFamily="18" charset="-128"/>
                <a:cs typeface="Aharoni" pitchFamily="2" charset="-79"/>
              </a:rPr>
              <a:t>e</a:t>
            </a:r>
            <a:r>
              <a:rPr lang="en-US" sz="5400" b="1" dirty="0" err="1" smtClean="0">
                <a:solidFill>
                  <a:srgbClr val="FF0000"/>
                </a:solidFill>
                <a:latin typeface="Aharoni" pitchFamily="2" charset="-79"/>
                <a:ea typeface="Adobe Kaiti Std R" pitchFamily="18" charset="-128"/>
                <a:cs typeface="Aharoni" pitchFamily="2" charset="-79"/>
              </a:rPr>
              <a:t>I</a:t>
            </a:r>
            <a:r>
              <a:rPr lang="en-US" sz="7200" b="1" dirty="0" smtClean="0">
                <a:solidFill>
                  <a:srgbClr val="FF0000"/>
                </a:solidFill>
                <a:latin typeface="Aharoni" pitchFamily="2" charset="-79"/>
                <a:ea typeface="Adobe Kaiti Std R" pitchFamily="18" charset="-128"/>
                <a:cs typeface="Aharoni" pitchFamily="2" charset="-79"/>
              </a:rPr>
              <a:t>]</a:t>
            </a:r>
            <a:endParaRPr lang="ru-RU" sz="7200" b="1" dirty="0">
              <a:solidFill>
                <a:srgbClr val="FF0000"/>
              </a:solidFill>
              <a:latin typeface="Adobe Kaiti Std R" pitchFamily="18" charset="-128"/>
              <a:ea typeface="Adobe Kaiti Std R" pitchFamily="18" charset="-128"/>
              <a:cs typeface="Aharoni" pitchFamily="2" charset="-79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71600" y="3501008"/>
            <a:ext cx="1944216" cy="64807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48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endParaRPr lang="ru-RU" sz="48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83568" y="4797152"/>
            <a:ext cx="1944216" cy="64807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48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endParaRPr lang="ru-RU" sz="48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444208" y="3429000"/>
            <a:ext cx="1944216" cy="64807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sk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48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endParaRPr lang="ru-RU" sz="48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876256" y="4797152"/>
            <a:ext cx="1944216" cy="64807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48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endParaRPr lang="ru-RU" sz="48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аудиозапись Слайд 19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139952" y="3356992"/>
            <a:ext cx="1080120" cy="10164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2015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8" grpId="0" build="allAtOnce" animBg="1"/>
      <p:bldP spid="9" grpId="0" build="allAtOnce" animBg="1"/>
      <p:bldP spid="10" grpId="0" build="allAtOnce" animBg="1"/>
      <p:bldP spid="11" grpId="0" build="allAtOnce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meloch\Desktop\орпорол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8784975" cy="6624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404664"/>
          <a:ext cx="8229600" cy="5832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58326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Прочитай </a:t>
                      </a:r>
                      <a:r>
                        <a:rPr lang="ru-RU" sz="32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слова. Не забудь про правило чтения буквы </a:t>
                      </a:r>
                      <a:r>
                        <a:rPr lang="en-US" sz="3200" b="1" i="1" dirty="0" err="1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Aa</a:t>
                      </a:r>
                      <a:r>
                        <a:rPr lang="ru-RU" sz="32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en-US" sz="3200" b="1" dirty="0" smtClean="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 </a:t>
                      </a:r>
                      <a:r>
                        <a:rPr lang="ru-RU" sz="32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закрытом и открытом </a:t>
                      </a:r>
                      <a:r>
                        <a:rPr lang="ru-RU" sz="3200" b="1" dirty="0" smtClean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слоге.</a:t>
                      </a:r>
                      <a:endParaRPr lang="en-US" sz="3200" b="1" dirty="0" smtClean="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6000" b="0" dirty="0" smtClean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r>
                        <a:rPr lang="en-US" sz="60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r>
                        <a:rPr lang="en-US" sz="6000" b="0" dirty="0" smtClean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me</a:t>
                      </a:r>
                      <a:r>
                        <a:rPr lang="en-US" sz="6000" b="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m</a:t>
                      </a:r>
                      <a:r>
                        <a:rPr lang="en-US" sz="6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r>
                        <a:rPr lang="en-US" sz="6000" b="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n, sk</a:t>
                      </a:r>
                      <a:r>
                        <a:rPr lang="en-US" sz="6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r>
                        <a:rPr lang="en-US" sz="6000" b="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te, t</a:t>
                      </a:r>
                      <a:r>
                        <a:rPr lang="en-US" sz="6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r>
                        <a:rPr lang="en-US" sz="6000" b="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ke, c</a:t>
                      </a:r>
                      <a:r>
                        <a:rPr lang="en-US" sz="6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r>
                        <a:rPr lang="en-US" sz="6000" b="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t, b</a:t>
                      </a:r>
                      <a:r>
                        <a:rPr lang="en-US" sz="6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r>
                        <a:rPr lang="en-US" sz="6000" b="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t, br</a:t>
                      </a:r>
                      <a:r>
                        <a:rPr lang="en-US" sz="6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r>
                        <a:rPr lang="en-US" sz="6000" b="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ve, r</a:t>
                      </a:r>
                      <a:r>
                        <a:rPr lang="en-US" sz="6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r>
                        <a:rPr lang="en-US" sz="6000" b="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t, K</a:t>
                      </a:r>
                      <a:r>
                        <a:rPr lang="en-US" sz="6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r>
                        <a:rPr lang="en-US" sz="6000" b="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te, </a:t>
                      </a:r>
                      <a:r>
                        <a:rPr lang="en-US" sz="6000" b="0" dirty="0" smtClean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h</a:t>
                      </a:r>
                      <a:r>
                        <a:rPr lang="en-US" sz="60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r>
                        <a:rPr lang="en-US" sz="6000" b="0" dirty="0" smtClean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</a:t>
                      </a:r>
                      <a:endParaRPr lang="ru-RU" sz="6000" b="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tumblr_mm0wfeqg741qz4w2lo1_128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Скругленный прямоугольник 5"/>
          <p:cNvSpPr/>
          <p:nvPr/>
        </p:nvSpPr>
        <p:spPr>
          <a:xfrm>
            <a:off x="1187624" y="404664"/>
            <a:ext cx="6984776" cy="720080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The lesson is over!</a:t>
            </a:r>
            <a:endParaRPr lang="ru-RU" sz="60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68152"/>
          </a:xfrm>
        </p:spPr>
        <p:txBody>
          <a:bodyPr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2381.97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8784976" cy="6480720"/>
          </a:xfrm>
        </p:spPr>
      </p:pic>
      <p:sp>
        <p:nvSpPr>
          <p:cNvPr id="5" name="Овал 4"/>
          <p:cNvSpPr/>
          <p:nvPr/>
        </p:nvSpPr>
        <p:spPr>
          <a:xfrm>
            <a:off x="683568" y="404664"/>
            <a:ext cx="2304256" cy="208823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80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Aa</a:t>
            </a:r>
            <a:endParaRPr lang="ru-RU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6228184" y="476672"/>
            <a:ext cx="2304256" cy="208823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600" b="1" dirty="0" smtClean="0">
                <a:solidFill>
                  <a:srgbClr val="FF0000"/>
                </a:solidFill>
                <a:latin typeface="Adobe Kaiti Std R" pitchFamily="18" charset="-128"/>
                <a:ea typeface="Adobe Kaiti Std R" pitchFamily="18" charset="-128"/>
              </a:rPr>
              <a:t>[</a:t>
            </a:r>
            <a:r>
              <a:rPr lang="en-US" sz="6600" dirty="0" smtClean="0">
                <a:solidFill>
                  <a:srgbClr val="FF0000"/>
                </a:solidFill>
                <a:latin typeface="Arial Black" pitchFamily="34" charset="0"/>
              </a:rPr>
              <a:t>æ</a:t>
            </a:r>
            <a:r>
              <a:rPr lang="en-US" sz="6600" b="1" dirty="0" smtClean="0">
                <a:solidFill>
                  <a:srgbClr val="FF0000"/>
                </a:solidFill>
                <a:latin typeface="Adobe Kaiti Std R" pitchFamily="18" charset="-128"/>
                <a:ea typeface="Adobe Kaiti Std R" pitchFamily="18" charset="-128"/>
              </a:rPr>
              <a:t>]</a:t>
            </a:r>
            <a:endParaRPr lang="ru-RU" sz="6600" b="1" dirty="0">
              <a:solidFill>
                <a:srgbClr val="FF0000"/>
              </a:solidFill>
              <a:latin typeface="Adobe Kaiti Std R" pitchFamily="18" charset="-128"/>
              <a:ea typeface="Adobe Kaiti Std R" pitchFamily="18" charset="-128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987824" y="5013176"/>
            <a:ext cx="3384376" cy="1080120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6"/>
                </a:solidFill>
                <a:latin typeface="Arial Black" pitchFamily="34" charset="0"/>
                <a:cs typeface="Aharoni" pitchFamily="2" charset="-79"/>
              </a:rPr>
              <a:t>ЗАКРЫТЫЙ СЛОГ</a:t>
            </a:r>
            <a:endParaRPr lang="ru-RU" sz="3200" b="1" dirty="0">
              <a:solidFill>
                <a:schemeClr val="accent6"/>
              </a:solidFill>
              <a:latin typeface="Arial Black" pitchFamily="34" charset="0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9f0cc383c4a236cca009b9633475841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8784976" cy="6408712"/>
          </a:xfrm>
        </p:spPr>
      </p:pic>
      <p:sp>
        <p:nvSpPr>
          <p:cNvPr id="5" name="Овал 4"/>
          <p:cNvSpPr/>
          <p:nvPr/>
        </p:nvSpPr>
        <p:spPr>
          <a:xfrm>
            <a:off x="683568" y="404664"/>
            <a:ext cx="2304256" cy="208823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80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Aa</a:t>
            </a:r>
            <a:endParaRPr lang="ru-RU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059832" y="4653136"/>
            <a:ext cx="3384376" cy="1080120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6"/>
                </a:solidFill>
                <a:latin typeface="Arial Black" pitchFamily="34" charset="0"/>
                <a:cs typeface="Aharoni" pitchFamily="2" charset="-79"/>
              </a:rPr>
              <a:t>ОТКРЫТЫЙ СЛОГ</a:t>
            </a:r>
            <a:endParaRPr lang="ru-RU" sz="3200" b="1" dirty="0">
              <a:solidFill>
                <a:schemeClr val="accent6"/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444208" y="332656"/>
            <a:ext cx="2304256" cy="223224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dirty="0" smtClean="0">
                <a:solidFill>
                  <a:srgbClr val="FF0000"/>
                </a:solidFill>
                <a:latin typeface="Aharoni" pitchFamily="2" charset="-79"/>
                <a:ea typeface="Adobe Kaiti Std R" pitchFamily="18" charset="-128"/>
                <a:cs typeface="Aharoni" pitchFamily="2" charset="-79"/>
              </a:rPr>
              <a:t>[</a:t>
            </a:r>
            <a:r>
              <a:rPr lang="en-US" sz="7200" b="1" dirty="0" err="1" smtClean="0">
                <a:solidFill>
                  <a:srgbClr val="FF0000"/>
                </a:solidFill>
                <a:latin typeface="Aharoni" pitchFamily="2" charset="-79"/>
                <a:ea typeface="Adobe Kaiti Std R" pitchFamily="18" charset="-128"/>
                <a:cs typeface="Aharoni" pitchFamily="2" charset="-79"/>
              </a:rPr>
              <a:t>e</a:t>
            </a:r>
            <a:r>
              <a:rPr lang="en-US" sz="5400" b="1" dirty="0" err="1" smtClean="0">
                <a:solidFill>
                  <a:srgbClr val="FF0000"/>
                </a:solidFill>
                <a:latin typeface="Aharoni" pitchFamily="2" charset="-79"/>
                <a:ea typeface="Adobe Kaiti Std R" pitchFamily="18" charset="-128"/>
                <a:cs typeface="Aharoni" pitchFamily="2" charset="-79"/>
              </a:rPr>
              <a:t>I</a:t>
            </a:r>
            <a:r>
              <a:rPr lang="en-US" sz="7200" b="1" dirty="0" smtClean="0">
                <a:solidFill>
                  <a:srgbClr val="FF0000"/>
                </a:solidFill>
                <a:latin typeface="Aharoni" pitchFamily="2" charset="-79"/>
                <a:ea typeface="Adobe Kaiti Std R" pitchFamily="18" charset="-128"/>
                <a:cs typeface="Aharoni" pitchFamily="2" charset="-79"/>
              </a:rPr>
              <a:t>]</a:t>
            </a:r>
            <a:endParaRPr lang="ru-RU" sz="7200" b="1" dirty="0">
              <a:solidFill>
                <a:srgbClr val="FF0000"/>
              </a:solidFill>
              <a:latin typeface="Adobe Kaiti Std R" pitchFamily="18" charset="-128"/>
              <a:ea typeface="Adobe Kaiti Std R" pitchFamily="18" charset="-128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9f0cc383c4a236cca009b9633475841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8784976" cy="6408712"/>
          </a:xfrm>
        </p:spPr>
      </p:pic>
      <p:sp>
        <p:nvSpPr>
          <p:cNvPr id="5" name="Овал 4"/>
          <p:cNvSpPr/>
          <p:nvPr/>
        </p:nvSpPr>
        <p:spPr>
          <a:xfrm>
            <a:off x="683568" y="404664"/>
            <a:ext cx="2304256" cy="208823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80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Aa</a:t>
            </a:r>
            <a:endParaRPr lang="ru-RU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059832" y="4653136"/>
            <a:ext cx="3384376" cy="1080120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6"/>
                </a:solidFill>
                <a:latin typeface="Arial Black" pitchFamily="34" charset="0"/>
                <a:cs typeface="Aharoni" pitchFamily="2" charset="-79"/>
              </a:rPr>
              <a:t>ОТКРЫТЫЙ СЛОГ</a:t>
            </a:r>
            <a:endParaRPr lang="ru-RU" sz="3200" b="1" dirty="0">
              <a:solidFill>
                <a:schemeClr val="accent6"/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444208" y="332656"/>
            <a:ext cx="2304256" cy="223224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dirty="0" smtClean="0">
                <a:solidFill>
                  <a:srgbClr val="FF0000"/>
                </a:solidFill>
                <a:latin typeface="Aharoni" pitchFamily="2" charset="-79"/>
                <a:ea typeface="Adobe Kaiti Std R" pitchFamily="18" charset="-128"/>
                <a:cs typeface="Aharoni" pitchFamily="2" charset="-79"/>
              </a:rPr>
              <a:t>[</a:t>
            </a:r>
            <a:r>
              <a:rPr lang="en-US" sz="7200" b="1" dirty="0" err="1" smtClean="0">
                <a:solidFill>
                  <a:srgbClr val="FF0000"/>
                </a:solidFill>
                <a:latin typeface="Aharoni" pitchFamily="2" charset="-79"/>
                <a:ea typeface="Adobe Kaiti Std R" pitchFamily="18" charset="-128"/>
                <a:cs typeface="Aharoni" pitchFamily="2" charset="-79"/>
              </a:rPr>
              <a:t>e</a:t>
            </a:r>
            <a:r>
              <a:rPr lang="en-US" sz="5400" b="1" dirty="0" err="1" smtClean="0">
                <a:solidFill>
                  <a:srgbClr val="FF0000"/>
                </a:solidFill>
                <a:latin typeface="Aharoni" pitchFamily="2" charset="-79"/>
                <a:ea typeface="Adobe Kaiti Std R" pitchFamily="18" charset="-128"/>
                <a:cs typeface="Aharoni" pitchFamily="2" charset="-79"/>
              </a:rPr>
              <a:t>I</a:t>
            </a:r>
            <a:r>
              <a:rPr lang="en-US" sz="7200" b="1" dirty="0" smtClean="0">
                <a:solidFill>
                  <a:srgbClr val="FF0000"/>
                </a:solidFill>
                <a:latin typeface="Aharoni" pitchFamily="2" charset="-79"/>
                <a:ea typeface="Adobe Kaiti Std R" pitchFamily="18" charset="-128"/>
                <a:cs typeface="Aharoni" pitchFamily="2" charset="-79"/>
              </a:rPr>
              <a:t>]</a:t>
            </a:r>
            <a:endParaRPr lang="ru-RU" sz="7200" b="1" dirty="0">
              <a:solidFill>
                <a:srgbClr val="FF0000"/>
              </a:solidFill>
              <a:latin typeface="Adobe Kaiti Std R" pitchFamily="18" charset="-128"/>
              <a:ea typeface="Adobe Kaiti Std R" pitchFamily="18" charset="-128"/>
              <a:cs typeface="Aharoni" pitchFamily="2" charset="-79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71600" y="3501008"/>
            <a:ext cx="1944216" cy="64807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48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endParaRPr lang="ru-RU" sz="48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83568" y="4797152"/>
            <a:ext cx="1944216" cy="64807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48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endParaRPr lang="ru-RU" sz="48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444208" y="3429000"/>
            <a:ext cx="1944216" cy="64807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sk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48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endParaRPr lang="ru-RU" sz="48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876256" y="4797152"/>
            <a:ext cx="1944216" cy="64807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48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endParaRPr lang="ru-RU" sz="48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 animBg="1"/>
      <p:bldP spid="9" grpId="0" build="allAtOnce" animBg="1"/>
      <p:bldP spid="10" grpId="0" build="allAtOnce" animBg="1"/>
      <p:bldP spid="11" grpId="0" build="allAtOnce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meloch\Desktop\rUk0784R1D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0"/>
            <a:ext cx="4248472" cy="4176170"/>
          </a:xfrm>
          <a:prstGeom prst="rect">
            <a:avLst/>
          </a:prstGeom>
          <a:noFill/>
        </p:spPr>
      </p:pic>
      <p:sp>
        <p:nvSpPr>
          <p:cNvPr id="7" name="Блок-схема: узел 6"/>
          <p:cNvSpPr/>
          <p:nvPr/>
        </p:nvSpPr>
        <p:spPr>
          <a:xfrm>
            <a:off x="3563888" y="1484784"/>
            <a:ext cx="2088232" cy="2088232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Ee</a:t>
            </a:r>
            <a:endParaRPr lang="ru-RU" sz="7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C:\Users\meloch\Desktop\ророоллд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708920"/>
            <a:ext cx="2952328" cy="4149080"/>
          </a:xfrm>
          <a:prstGeom prst="rect">
            <a:avLst/>
          </a:prstGeom>
          <a:noFill/>
        </p:spPr>
      </p:pic>
      <p:pic>
        <p:nvPicPr>
          <p:cNvPr id="1029" name="Picture 5" descr="C:\Users\meloch\Desktop\-HVJdQldZM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2780928"/>
            <a:ext cx="2808312" cy="4077072"/>
          </a:xfrm>
          <a:prstGeom prst="rect">
            <a:avLst/>
          </a:prstGeom>
          <a:noFill/>
        </p:spPr>
      </p:pic>
      <p:sp>
        <p:nvSpPr>
          <p:cNvPr id="10" name="Блок-схема: узел 9"/>
          <p:cNvSpPr/>
          <p:nvPr/>
        </p:nvSpPr>
        <p:spPr>
          <a:xfrm>
            <a:off x="683568" y="4077072"/>
            <a:ext cx="2016224" cy="1656184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ea typeface="Adobe Kaiti Std R" pitchFamily="18" charset="-128"/>
                <a:cs typeface="Times New Roman" pitchFamily="18" charset="0"/>
              </a:rPr>
              <a:t>[</a:t>
            </a:r>
            <a:r>
              <a:rPr lang="en-US" sz="7200" b="1" dirty="0" err="1" smtClean="0">
                <a:solidFill>
                  <a:srgbClr val="FF0000"/>
                </a:solidFill>
                <a:latin typeface="Times New Roman" pitchFamily="18" charset="0"/>
                <a:ea typeface="Adobe Kaiti Std R" pitchFamily="18" charset="-128"/>
                <a:cs typeface="Times New Roman" pitchFamily="18" charset="0"/>
              </a:rPr>
              <a:t>i</a:t>
            </a:r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ea typeface="Adobe Kaiti Std R" pitchFamily="18" charset="-128"/>
                <a:cs typeface="Times New Roman" pitchFamily="18" charset="0"/>
              </a:rPr>
              <a:t>: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ea typeface="Adobe Kaiti Std R" pitchFamily="18" charset="-128"/>
                <a:cs typeface="Times New Roman" pitchFamily="18" charset="0"/>
              </a:rPr>
              <a:t>]</a:t>
            </a:r>
            <a:endParaRPr lang="ru-RU" sz="7200" b="1" dirty="0">
              <a:solidFill>
                <a:srgbClr val="FF0000"/>
              </a:solidFill>
              <a:latin typeface="Times New Roman" pitchFamily="18" charset="0"/>
              <a:ea typeface="Adobe Kaiti Std R" pitchFamily="18" charset="-128"/>
              <a:cs typeface="Times New Roman" pitchFamily="18" charset="0"/>
            </a:endParaRPr>
          </a:p>
        </p:txBody>
      </p:sp>
      <p:sp>
        <p:nvSpPr>
          <p:cNvPr id="11" name="Блок-схема: узел 10"/>
          <p:cNvSpPr/>
          <p:nvPr/>
        </p:nvSpPr>
        <p:spPr>
          <a:xfrm>
            <a:off x="6732240" y="4221088"/>
            <a:ext cx="1872208" cy="1656184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ea typeface="Adobe Kaiti Std R" pitchFamily="18" charset="-128"/>
                <a:cs typeface="Times New Roman" pitchFamily="18" charset="0"/>
              </a:rPr>
              <a:t>[e]</a:t>
            </a:r>
            <a:endParaRPr lang="ru-RU" sz="7200" b="1" dirty="0">
              <a:solidFill>
                <a:srgbClr val="FF0000"/>
              </a:solidFill>
              <a:latin typeface="Times New Roman" pitchFamily="18" charset="0"/>
              <a:ea typeface="Adobe Kaiti Std R" pitchFamily="18" charset="-128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1" grpId="0" build="allAtOnce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meloch\Desktop\rUk0784R1D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0"/>
            <a:ext cx="4248472" cy="4176170"/>
          </a:xfrm>
          <a:prstGeom prst="rect">
            <a:avLst/>
          </a:prstGeom>
          <a:noFill/>
        </p:spPr>
      </p:pic>
      <p:sp>
        <p:nvSpPr>
          <p:cNvPr id="7" name="Блок-схема: узел 6"/>
          <p:cNvSpPr/>
          <p:nvPr/>
        </p:nvSpPr>
        <p:spPr>
          <a:xfrm>
            <a:off x="3635896" y="1484784"/>
            <a:ext cx="2088232" cy="2088232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Aa</a:t>
            </a:r>
            <a:endParaRPr lang="ru-RU" sz="7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C:\Users\meloch\Desktop\ророоллд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708920"/>
            <a:ext cx="2952328" cy="4149080"/>
          </a:xfrm>
          <a:prstGeom prst="rect">
            <a:avLst/>
          </a:prstGeom>
          <a:noFill/>
        </p:spPr>
      </p:pic>
      <p:pic>
        <p:nvPicPr>
          <p:cNvPr id="1029" name="Picture 5" descr="C:\Users\meloch\Desktop\-HVJdQldZM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2780928"/>
            <a:ext cx="2808312" cy="4077072"/>
          </a:xfrm>
          <a:prstGeom prst="rect">
            <a:avLst/>
          </a:prstGeom>
          <a:noFill/>
        </p:spPr>
      </p:pic>
      <p:sp>
        <p:nvSpPr>
          <p:cNvPr id="10" name="Блок-схема: узел 9"/>
          <p:cNvSpPr/>
          <p:nvPr/>
        </p:nvSpPr>
        <p:spPr>
          <a:xfrm>
            <a:off x="539552" y="4077072"/>
            <a:ext cx="2160240" cy="1656184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ea typeface="Adobe Kaiti Std R" pitchFamily="18" charset="-128"/>
                <a:cs typeface="Times New Roman" pitchFamily="18" charset="0"/>
              </a:rPr>
              <a:t>[</a:t>
            </a:r>
            <a:r>
              <a:rPr lang="en-US" sz="7200" b="1" dirty="0" err="1" smtClean="0">
                <a:solidFill>
                  <a:srgbClr val="FF0000"/>
                </a:solidFill>
                <a:latin typeface="Times New Roman" pitchFamily="18" charset="0"/>
                <a:ea typeface="Adobe Kaiti Std R" pitchFamily="18" charset="-128"/>
                <a:cs typeface="Times New Roman" pitchFamily="18" charset="0"/>
              </a:rPr>
              <a:t>e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ea typeface="Adobe Kaiti Std R" pitchFamily="18" charset="-128"/>
                <a:cs typeface="Times New Roman" pitchFamily="18" charset="0"/>
              </a:rPr>
              <a:t>I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ea typeface="Adobe Kaiti Std R" pitchFamily="18" charset="-128"/>
                <a:cs typeface="Times New Roman" pitchFamily="18" charset="0"/>
              </a:rPr>
              <a:t>]</a:t>
            </a:r>
            <a:endParaRPr lang="ru-RU" sz="7200" b="1" dirty="0">
              <a:solidFill>
                <a:srgbClr val="FF0000"/>
              </a:solidFill>
              <a:latin typeface="Times New Roman" pitchFamily="18" charset="0"/>
              <a:ea typeface="Adobe Kaiti Std R" pitchFamily="18" charset="-128"/>
              <a:cs typeface="Times New Roman" pitchFamily="18" charset="0"/>
            </a:endParaRPr>
          </a:p>
        </p:txBody>
      </p:sp>
      <p:sp>
        <p:nvSpPr>
          <p:cNvPr id="11" name="Блок-схема: узел 10"/>
          <p:cNvSpPr/>
          <p:nvPr/>
        </p:nvSpPr>
        <p:spPr>
          <a:xfrm>
            <a:off x="6444208" y="4149080"/>
            <a:ext cx="2448272" cy="1656184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ea typeface="Adobe Kaiti Std R" pitchFamily="18" charset="-128"/>
                <a:cs typeface="Times New Roman" pitchFamily="18" charset="0"/>
              </a:rPr>
              <a:t>[</a:t>
            </a:r>
            <a:r>
              <a:rPr lang="en-US" sz="7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æ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ea typeface="Adobe Kaiti Std R" pitchFamily="18" charset="-128"/>
                <a:cs typeface="Times New Roman" pitchFamily="18" charset="0"/>
              </a:rPr>
              <a:t>]</a:t>
            </a:r>
            <a:endParaRPr lang="ru-RU" sz="7200" b="1" dirty="0">
              <a:solidFill>
                <a:srgbClr val="FF0000"/>
              </a:solidFill>
              <a:latin typeface="Times New Roman" pitchFamily="18" charset="0"/>
              <a:ea typeface="Adobe Kaiti Std R" pitchFamily="18" charset="-128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1" grpId="0" build="allAtOnce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meloch\Desktop\rUk0784R1D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0"/>
            <a:ext cx="4248472" cy="4176170"/>
          </a:xfrm>
          <a:prstGeom prst="rect">
            <a:avLst/>
          </a:prstGeom>
          <a:noFill/>
        </p:spPr>
      </p:pic>
      <p:sp>
        <p:nvSpPr>
          <p:cNvPr id="7" name="Блок-схема: узел 6"/>
          <p:cNvSpPr/>
          <p:nvPr/>
        </p:nvSpPr>
        <p:spPr>
          <a:xfrm>
            <a:off x="3707904" y="1484784"/>
            <a:ext cx="2088232" cy="2088232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ea typeface="Adobe Kaiti Std R" pitchFamily="18" charset="-128"/>
                <a:cs typeface="Times New Roman" pitchFamily="18" charset="0"/>
              </a:rPr>
              <a:t>Ii</a:t>
            </a:r>
            <a:endParaRPr lang="ru-RU" sz="7200" b="1" dirty="0">
              <a:solidFill>
                <a:srgbClr val="FF0000"/>
              </a:solidFill>
              <a:latin typeface="Times New Roman" pitchFamily="18" charset="0"/>
              <a:ea typeface="Adobe Kaiti Std R" pitchFamily="18" charset="-128"/>
              <a:cs typeface="Times New Roman" pitchFamily="18" charset="0"/>
            </a:endParaRPr>
          </a:p>
        </p:txBody>
      </p:sp>
      <p:pic>
        <p:nvPicPr>
          <p:cNvPr id="1028" name="Picture 4" descr="C:\Users\meloch\Desktop\ророоллд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708920"/>
            <a:ext cx="2952328" cy="4149080"/>
          </a:xfrm>
          <a:prstGeom prst="rect">
            <a:avLst/>
          </a:prstGeom>
          <a:noFill/>
        </p:spPr>
      </p:pic>
      <p:pic>
        <p:nvPicPr>
          <p:cNvPr id="1029" name="Picture 5" descr="C:\Users\meloch\Desktop\-HVJdQldZM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2780928"/>
            <a:ext cx="2808312" cy="4077072"/>
          </a:xfrm>
          <a:prstGeom prst="rect">
            <a:avLst/>
          </a:prstGeom>
          <a:noFill/>
        </p:spPr>
      </p:pic>
      <p:sp>
        <p:nvSpPr>
          <p:cNvPr id="10" name="Блок-схема: узел 9"/>
          <p:cNvSpPr/>
          <p:nvPr/>
        </p:nvSpPr>
        <p:spPr>
          <a:xfrm>
            <a:off x="539552" y="4077072"/>
            <a:ext cx="2232248" cy="1656184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ea typeface="Adobe Kaiti Std R" pitchFamily="18" charset="-128"/>
                <a:cs typeface="Times New Roman" pitchFamily="18" charset="0"/>
              </a:rPr>
              <a:t>[</a:t>
            </a:r>
            <a:r>
              <a:rPr lang="en-US" sz="7200" b="1" dirty="0" err="1" smtClean="0">
                <a:solidFill>
                  <a:srgbClr val="FF0000"/>
                </a:solidFill>
                <a:latin typeface="Times New Roman" pitchFamily="18" charset="0"/>
                <a:ea typeface="Adobe Kaiti Std R" pitchFamily="18" charset="-128"/>
                <a:cs typeface="Times New Roman" pitchFamily="18" charset="0"/>
              </a:rPr>
              <a:t>a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ea typeface="Adobe Kaiti Std R" pitchFamily="18" charset="-128"/>
                <a:cs typeface="Times New Roman" pitchFamily="18" charset="0"/>
              </a:rPr>
              <a:t>I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ea typeface="Adobe Kaiti Std R" pitchFamily="18" charset="-128"/>
                <a:cs typeface="Times New Roman" pitchFamily="18" charset="0"/>
              </a:rPr>
              <a:t>]</a:t>
            </a:r>
            <a:endParaRPr lang="ru-RU" sz="7200" b="1" dirty="0">
              <a:solidFill>
                <a:srgbClr val="FF0000"/>
              </a:solidFill>
              <a:latin typeface="Times New Roman" pitchFamily="18" charset="0"/>
              <a:ea typeface="Adobe Kaiti Std R" pitchFamily="18" charset="-128"/>
              <a:cs typeface="Times New Roman" pitchFamily="18" charset="0"/>
            </a:endParaRPr>
          </a:p>
        </p:txBody>
      </p:sp>
      <p:sp>
        <p:nvSpPr>
          <p:cNvPr id="11" name="Блок-схема: узел 10"/>
          <p:cNvSpPr/>
          <p:nvPr/>
        </p:nvSpPr>
        <p:spPr>
          <a:xfrm>
            <a:off x="6516216" y="4221088"/>
            <a:ext cx="2232248" cy="1656184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ea typeface="Adobe Kaiti Std R" pitchFamily="18" charset="-128"/>
                <a:cs typeface="Times New Roman" pitchFamily="18" charset="0"/>
              </a:rPr>
              <a:t>[</a:t>
            </a:r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ea typeface="Adobe Kaiti Std R" pitchFamily="18" charset="-128"/>
                <a:cs typeface="Times New Roman" pitchFamily="18" charset="0"/>
              </a:rPr>
              <a:t> 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ea typeface="Adobe Kaiti Std R" pitchFamily="18" charset="-128"/>
                <a:cs typeface="Times New Roman" pitchFamily="18" charset="0"/>
              </a:rPr>
              <a:t>I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ea typeface="Adobe Kaiti Std R" pitchFamily="18" charset="-128"/>
                <a:cs typeface="Times New Roman" pitchFamily="18" charset="0"/>
              </a:rPr>
              <a:t> 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ea typeface="Adobe Kaiti Std R" pitchFamily="18" charset="-128"/>
                <a:cs typeface="Times New Roman" pitchFamily="18" charset="0"/>
              </a:rPr>
              <a:t>]</a:t>
            </a:r>
            <a:endParaRPr lang="ru-RU" sz="7200" b="1" dirty="0">
              <a:solidFill>
                <a:srgbClr val="FF0000"/>
              </a:solidFill>
              <a:latin typeface="Times New Roman" pitchFamily="18" charset="0"/>
              <a:ea typeface="Adobe Kaiti Std R" pitchFamily="18" charset="-128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1" grpId="0" build="allAtOnce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meloch\Desktop\rUk0784R1D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0"/>
            <a:ext cx="4248472" cy="4176170"/>
          </a:xfrm>
          <a:prstGeom prst="rect">
            <a:avLst/>
          </a:prstGeom>
          <a:noFill/>
        </p:spPr>
      </p:pic>
      <p:sp>
        <p:nvSpPr>
          <p:cNvPr id="7" name="Блок-схема: узел 6"/>
          <p:cNvSpPr/>
          <p:nvPr/>
        </p:nvSpPr>
        <p:spPr>
          <a:xfrm>
            <a:off x="3563888" y="1484784"/>
            <a:ext cx="2232248" cy="2088232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 err="1" smtClean="0">
                <a:solidFill>
                  <a:srgbClr val="FF0000"/>
                </a:solidFill>
                <a:latin typeface="Times New Roman" pitchFamily="18" charset="0"/>
                <a:ea typeface="Adobe Kaiti Std R" pitchFamily="18" charset="-128"/>
                <a:cs typeface="Times New Roman" pitchFamily="18" charset="0"/>
              </a:rPr>
              <a:t>Oo</a:t>
            </a:r>
            <a:endParaRPr lang="ru-RU" sz="7200" b="1" dirty="0">
              <a:solidFill>
                <a:srgbClr val="FF0000"/>
              </a:solidFill>
              <a:latin typeface="Times New Roman" pitchFamily="18" charset="0"/>
              <a:ea typeface="Adobe Kaiti Std R" pitchFamily="18" charset="-128"/>
              <a:cs typeface="Times New Roman" pitchFamily="18" charset="0"/>
            </a:endParaRPr>
          </a:p>
        </p:txBody>
      </p:sp>
      <p:pic>
        <p:nvPicPr>
          <p:cNvPr id="1028" name="Picture 4" descr="C:\Users\meloch\Desktop\ророоллд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708920"/>
            <a:ext cx="2952328" cy="4149080"/>
          </a:xfrm>
          <a:prstGeom prst="rect">
            <a:avLst/>
          </a:prstGeom>
          <a:noFill/>
        </p:spPr>
      </p:pic>
      <p:pic>
        <p:nvPicPr>
          <p:cNvPr id="1029" name="Picture 5" descr="C:\Users\meloch\Desktop\-HVJdQldZM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2780928"/>
            <a:ext cx="2808312" cy="4077072"/>
          </a:xfrm>
          <a:prstGeom prst="rect">
            <a:avLst/>
          </a:prstGeom>
          <a:noFill/>
        </p:spPr>
      </p:pic>
      <p:sp>
        <p:nvSpPr>
          <p:cNvPr id="10" name="Блок-схема: узел 9"/>
          <p:cNvSpPr/>
          <p:nvPr/>
        </p:nvSpPr>
        <p:spPr>
          <a:xfrm>
            <a:off x="395536" y="4077072"/>
            <a:ext cx="2592288" cy="1656184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ea typeface="Adobe Kaiti Std R" pitchFamily="18" charset="-128"/>
                <a:cs typeface="Times New Roman" pitchFamily="18" charset="0"/>
              </a:rPr>
              <a:t>[</a:t>
            </a:r>
            <a:r>
              <a:rPr lang="en-US" sz="7200" b="1" dirty="0" err="1" smtClean="0">
                <a:solidFill>
                  <a:srgbClr val="FF0000"/>
                </a:solidFill>
                <a:latin typeface="Times New Roman" pitchFamily="18" charset="0"/>
                <a:ea typeface="Adobe Kaiti Std R" pitchFamily="18" charset="-128"/>
                <a:cs typeface="Times New Roman" pitchFamily="18" charset="0"/>
              </a:rPr>
              <a:t>əʊ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ea typeface="Adobe Kaiti Std R" pitchFamily="18" charset="-128"/>
                <a:cs typeface="Times New Roman" pitchFamily="18" charset="0"/>
              </a:rPr>
              <a:t>]</a:t>
            </a:r>
            <a:endParaRPr lang="ru-RU" sz="7200" b="1" dirty="0">
              <a:solidFill>
                <a:srgbClr val="FF0000"/>
              </a:solidFill>
              <a:latin typeface="Times New Roman" pitchFamily="18" charset="0"/>
              <a:ea typeface="Adobe Kaiti Std R" pitchFamily="18" charset="-128"/>
              <a:cs typeface="Times New Roman" pitchFamily="18" charset="0"/>
            </a:endParaRPr>
          </a:p>
        </p:txBody>
      </p:sp>
      <p:sp>
        <p:nvSpPr>
          <p:cNvPr id="11" name="Блок-схема: узел 10"/>
          <p:cNvSpPr/>
          <p:nvPr/>
        </p:nvSpPr>
        <p:spPr>
          <a:xfrm>
            <a:off x="6732240" y="4221088"/>
            <a:ext cx="2016224" cy="1656184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ea typeface="Adobe Kaiti Std R" pitchFamily="18" charset="-128"/>
                <a:cs typeface="Times New Roman" pitchFamily="18" charset="0"/>
              </a:rPr>
              <a:t>[</a:t>
            </a:r>
            <a:r>
              <a:rPr lang="en-US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ɒ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ea typeface="Adobe Kaiti Std R" pitchFamily="18" charset="-128"/>
                <a:cs typeface="Times New Roman" pitchFamily="18" charset="0"/>
              </a:rPr>
              <a:t>]</a:t>
            </a:r>
            <a:endParaRPr lang="ru-RU" sz="7200" b="1" dirty="0">
              <a:solidFill>
                <a:srgbClr val="FF0000"/>
              </a:solidFill>
              <a:latin typeface="Times New Roman" pitchFamily="18" charset="0"/>
              <a:ea typeface="Adobe Kaiti Std R" pitchFamily="18" charset="-128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1" grpId="0" build="allAtOnce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656</TotalTime>
  <Words>173</Words>
  <Application>Microsoft Office PowerPoint</Application>
  <PresentationFormat>Экран (4:3)</PresentationFormat>
  <Paragraphs>72</Paragraphs>
  <Slides>21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Яркая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meloch</dc:creator>
  <cp:lastModifiedBy>meloch</cp:lastModifiedBy>
  <cp:revision>56</cp:revision>
  <dcterms:created xsi:type="dcterms:W3CDTF">2016-12-08T15:22:53Z</dcterms:created>
  <dcterms:modified xsi:type="dcterms:W3CDTF">2017-01-12T15:10:07Z</dcterms:modified>
</cp:coreProperties>
</file>