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4" r:id="rId9"/>
    <p:sldId id="284" r:id="rId10"/>
    <p:sldId id="265" r:id="rId11"/>
    <p:sldId id="285" r:id="rId12"/>
    <p:sldId id="286" r:id="rId13"/>
    <p:sldId id="287" r:id="rId14"/>
    <p:sldId id="268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A374E88-2B7F-4676-B4A3-E5165680AB6C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3E97089-72C7-4754-B3D3-6C29096B6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15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4E88-2B7F-4676-B4A3-E5165680AB6C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7089-72C7-4754-B3D3-6C29096B6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66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A374E88-2B7F-4676-B4A3-E5165680AB6C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3E97089-72C7-4754-B3D3-6C29096B6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09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A374E88-2B7F-4676-B4A3-E5165680AB6C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3E97089-72C7-4754-B3D3-6C29096B60F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319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A374E88-2B7F-4676-B4A3-E5165680AB6C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3E97089-72C7-4754-B3D3-6C29096B6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46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4E88-2B7F-4676-B4A3-E5165680AB6C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7089-72C7-4754-B3D3-6C29096B6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47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4E88-2B7F-4676-B4A3-E5165680AB6C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7089-72C7-4754-B3D3-6C29096B6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15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4E88-2B7F-4676-B4A3-E5165680AB6C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7089-72C7-4754-B3D3-6C29096B6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15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A374E88-2B7F-4676-B4A3-E5165680AB6C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3E97089-72C7-4754-B3D3-6C29096B6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5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4E88-2B7F-4676-B4A3-E5165680AB6C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7089-72C7-4754-B3D3-6C29096B6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2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A374E88-2B7F-4676-B4A3-E5165680AB6C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3E97089-72C7-4754-B3D3-6C29096B6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83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4E88-2B7F-4676-B4A3-E5165680AB6C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7089-72C7-4754-B3D3-6C29096B6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18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4E88-2B7F-4676-B4A3-E5165680AB6C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7089-72C7-4754-B3D3-6C29096B6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4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4E88-2B7F-4676-B4A3-E5165680AB6C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7089-72C7-4754-B3D3-6C29096B6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44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4E88-2B7F-4676-B4A3-E5165680AB6C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7089-72C7-4754-B3D3-6C29096B6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1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4E88-2B7F-4676-B4A3-E5165680AB6C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7089-72C7-4754-B3D3-6C29096B6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67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4E88-2B7F-4676-B4A3-E5165680AB6C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7089-72C7-4754-B3D3-6C29096B6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89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74E88-2B7F-4676-B4A3-E5165680AB6C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97089-72C7-4754-B3D3-6C29096B6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7103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fusion-of-styles.ru/wp-content/uploads/2015/10/1-poncho-na-zvyozdah.jpg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fusion-of-styles.ru/wp-content/uploads/2015/10/6427_stil_odezhdy_0.jpg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fashiony.ru/page.php?id_n=64201" TargetMode="External"/><Relationship Id="rId2" Type="http://schemas.openxmlformats.org/officeDocument/2006/relationships/hyperlink" Target="http://www.elle.ru/mod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usion-of-styles.ru/odezhda-v-stile-80-x-godov-v-sovremennom-zhenskom-garderobe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iki.wildberries.ru/img/2013/02/650x550_sac_3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iki.wildberries.ru/img/2013/02/Corbis-BE079336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hyperlink" Target="http://foto.ve4erinki.net/wp-content/uploads/1374748159.jpg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fusion-of-styles.ru/wp-content/uploads/2015/10/snud2.jpg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0158" y="643568"/>
            <a:ext cx="8504353" cy="1075063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Индивидуальный проект по дисциплине «История прически и костюма»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6943" y="2254515"/>
            <a:ext cx="8845875" cy="1854775"/>
          </a:xfrm>
        </p:spPr>
        <p:txBody>
          <a:bodyPr/>
          <a:lstStyle/>
          <a:p>
            <a:r>
              <a:rPr lang="ru-RU" dirty="0"/>
              <a:t>Тема: Стиль 80 – х годов с использованием образного макияжа</a:t>
            </a:r>
          </a:p>
          <a:p>
            <a:r>
              <a:rPr lang="ru-RU" dirty="0"/>
              <a:t>Выполнила: студентка Новикова Виктория</a:t>
            </a:r>
          </a:p>
          <a:p>
            <a:r>
              <a:rPr lang="ru-RU" dirty="0"/>
              <a:t>Специальность: Стилистика и искусство визажа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37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16152"/>
          </a:xfrm>
        </p:spPr>
        <p:txBody>
          <a:bodyPr>
            <a:normAutofit/>
          </a:bodyPr>
          <a:lstStyle/>
          <a:p>
            <a:r>
              <a:rPr lang="ru-RU" dirty="0"/>
              <a:t>Одежда и аксессуары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8056" y="2328671"/>
            <a:ext cx="4114800" cy="309448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sz="2000" dirty="0"/>
              <a:t>В конце 80 — х годов вошли в моду пончо, которые были как вязанные, так и тканевые. Этот предмет верхней одежды  удобен в прохладное время года, прекрасно комбинируется со многими вещами в гардеробе и выглядит очень стильно. </a:t>
            </a:r>
          </a:p>
        </p:txBody>
      </p:sp>
      <p:pic>
        <p:nvPicPr>
          <p:cNvPr id="5" name="Рисунок 4" descr="Одежда в стиле 80-х годов в современном женском гардеробе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02" y="704088"/>
            <a:ext cx="5887024" cy="5609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78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911" y="539495"/>
            <a:ext cx="4113657" cy="1424261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5468" y="2221992"/>
            <a:ext cx="2850863" cy="381158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Дизайнеры стали развивать этот новый для себя рынок. </a:t>
            </a: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Одержимость </a:t>
            </a:r>
            <a:r>
              <a:rPr lang="ru-RU" sz="2000" dirty="0"/>
              <a:t>аэробикой и танцами, породили целый ряд стилей для дневной одежды</a:t>
            </a:r>
            <a:r>
              <a:rPr lang="ru-RU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/>
              <a:t>Полосатые гетры носили вместе с джинсами и кроссовками.</a:t>
            </a:r>
          </a:p>
        </p:txBody>
      </p:sp>
      <p:pic>
        <p:nvPicPr>
          <p:cNvPr id="5" name="Рисунок 4" descr="http://st3-fashiony.ru/pic/history/pic/64024/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441" y="305729"/>
            <a:ext cx="6586167" cy="2931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t3-fashiony.ru/pic/history/pic/64024/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914" y="3580041"/>
            <a:ext cx="4245610" cy="28714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79767" y="539495"/>
            <a:ext cx="3932237" cy="12161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Одежда и аксессуары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60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4632" y="2057400"/>
            <a:ext cx="3206019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 Модными стали ветровки разных цветов, которые раньше считались привилегией спортивного стиля.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Широкие свитера с яркими рисунками были необыкновенно популярны. </a:t>
            </a:r>
          </a:p>
        </p:txBody>
      </p:sp>
      <p:pic>
        <p:nvPicPr>
          <p:cNvPr id="7" name="Рисунок 6" descr="http://st3-fashiony.ru/pic/history/pic/64024/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47" y="400022"/>
            <a:ext cx="6674499" cy="2374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cs419218.vk.me/v419218497/7e40/Zoqnudzpz1M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4"/>
          <a:stretch/>
        </p:blipFill>
        <p:spPr bwMode="auto">
          <a:xfrm>
            <a:off x="4223390" y="3003960"/>
            <a:ext cx="4009494" cy="32272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79767" y="539495"/>
            <a:ext cx="3932237" cy="12161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Одежда и аксессуары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70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fashiontime.ru/upload/iblock/ed2/ed24d97264401660e4e8c9cea25c9714w690h5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862" y="637835"/>
            <a:ext cx="2797118" cy="4667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podkat.ru/uploads/posts/1214803003_2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887" y="1046293"/>
            <a:ext cx="2392876" cy="4594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modagid.ru/files/photos/imgs/10/10823/large_1%20(34).jpg?132568754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37" y="2009807"/>
            <a:ext cx="3189919" cy="432136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84278" y="438217"/>
            <a:ext cx="3932237" cy="12161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Одежда и аксессуары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47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99571"/>
          </a:xfrm>
        </p:spPr>
        <p:txBody>
          <a:bodyPr/>
          <a:lstStyle/>
          <a:p>
            <a:r>
              <a:rPr lang="ru-RU" dirty="0"/>
              <a:t>Обувь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5928" y="1705730"/>
            <a:ext cx="3161841" cy="389039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/>
              <a:t>Разноцветные туфли-лодочки,</a:t>
            </a:r>
            <a:r>
              <a:rPr lang="ru-RU" sz="2000" dirty="0"/>
              <a:t> часто украшенные бантиками или розочками, с овальным носочком и не высоким </a:t>
            </a:r>
            <a:r>
              <a:rPr lang="ru-RU" sz="2000" dirty="0" smtClean="0"/>
              <a:t>каблучком, смотрелись </a:t>
            </a:r>
            <a:r>
              <a:rPr lang="ru-RU" sz="2000" dirty="0"/>
              <a:t>очень неплохо и были достаточно удобными.</a:t>
            </a:r>
          </a:p>
          <a:p>
            <a:endParaRPr lang="ru-RU" sz="2000" dirty="0"/>
          </a:p>
        </p:txBody>
      </p:sp>
      <p:pic>
        <p:nvPicPr>
          <p:cNvPr id="6146" name="Picture 2" descr="http://3zveno.ru/photos/frantsuzkiy-katalog-odejdy-70-h-godov-33964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945" y="1284787"/>
            <a:ext cx="7429776" cy="365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39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747"/>
          </a:xfrm>
        </p:spPr>
        <p:txBody>
          <a:bodyPr>
            <a:normAutofit fontScale="90000"/>
          </a:bodyPr>
          <a:lstStyle/>
          <a:p>
            <a:r>
              <a:rPr lang="ru-RU" dirty="0"/>
              <a:t>Стиль 80 – х на современном подиуме</a:t>
            </a:r>
          </a:p>
        </p:txBody>
      </p:sp>
      <p:pic>
        <p:nvPicPr>
          <p:cNvPr id="3" name="Рисунок 2" descr="http://3.bp.blogspot.com/_nvKUqjeqtlg/TDXqEyYsrAI/AAAAAAAAAUs/R43XqMzTvqw/s1600/balmain-shoulder-finishe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521" y="1351219"/>
            <a:ext cx="7754957" cy="4950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485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747"/>
          </a:xfrm>
        </p:spPr>
        <p:txBody>
          <a:bodyPr>
            <a:normAutofit fontScale="90000"/>
          </a:bodyPr>
          <a:lstStyle/>
          <a:p>
            <a:r>
              <a:rPr lang="ru-RU" dirty="0"/>
              <a:t>Стиль 80 – х на современном подиуме</a:t>
            </a:r>
          </a:p>
        </p:txBody>
      </p:sp>
      <p:pic>
        <p:nvPicPr>
          <p:cNvPr id="4" name="Рисунок 3" descr="http://st-fashiony.ru/pic/style/pic/161/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496" y="1408896"/>
            <a:ext cx="4846504" cy="4892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eluxcubrations.com/wp-content/uploads/00060h_1216232629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711" y="1210591"/>
            <a:ext cx="3029638" cy="5091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884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747"/>
          </a:xfrm>
        </p:spPr>
        <p:txBody>
          <a:bodyPr>
            <a:normAutofit fontScale="90000"/>
          </a:bodyPr>
          <a:lstStyle/>
          <a:p>
            <a:r>
              <a:rPr lang="ru-RU" dirty="0"/>
              <a:t>Стиль 80 – х на современном подиуме</a:t>
            </a:r>
          </a:p>
        </p:txBody>
      </p:sp>
      <p:pic>
        <p:nvPicPr>
          <p:cNvPr id="4" name="Рисунок 3" descr="http://qestert.com/uploads/posts/2012-05/nsnycvg10t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911" y="1300938"/>
            <a:ext cx="5541428" cy="494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ages.vogue.it/imgs/sfilate/collezioni-primavera-estate-2013/balmain/collezione/HQ/_ON_216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950" y="1344058"/>
            <a:ext cx="2962757" cy="4903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434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747"/>
          </a:xfrm>
        </p:spPr>
        <p:txBody>
          <a:bodyPr>
            <a:normAutofit fontScale="90000"/>
          </a:bodyPr>
          <a:lstStyle/>
          <a:p>
            <a:r>
              <a:rPr lang="ru-RU" dirty="0"/>
              <a:t>Стиль 80 – х на современном подиуме</a:t>
            </a:r>
          </a:p>
        </p:txBody>
      </p:sp>
      <p:pic>
        <p:nvPicPr>
          <p:cNvPr id="4" name="Рисунок 3" descr="Одежда в стиле 80-х годов в современном гардеробе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491" y="1353755"/>
            <a:ext cx="6574695" cy="5069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522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607" y="192795"/>
            <a:ext cx="4287283" cy="530225"/>
          </a:xfrm>
        </p:spPr>
        <p:txBody>
          <a:bodyPr>
            <a:normAutofit fontScale="90000"/>
          </a:bodyPr>
          <a:lstStyle/>
          <a:p>
            <a:r>
              <a:rPr lang="ru-RU" dirty="0"/>
              <a:t>Диагностика модели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07353" y="457907"/>
            <a:ext cx="3214593" cy="4103076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5095875" algn="l"/>
              </a:tabLst>
            </a:pPr>
            <a:r>
              <a:rPr lang="ru-RU" sz="1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Кожа: </a:t>
            </a:r>
            <a:r>
              <a:rPr lang="ru-RU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оливковая с голубоватым </a:t>
            </a:r>
            <a:r>
              <a:rPr lang="ru-RU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подтоном</a:t>
            </a:r>
            <a:r>
              <a:rPr lang="ru-RU" sz="18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5095875" algn="l"/>
              </a:tabLst>
            </a:pPr>
            <a:r>
              <a:rPr lang="ru-RU" sz="1800" dirty="0">
                <a:latin typeface="+mj-lt"/>
                <a:cs typeface="Arial" panose="020B0604020202020204" pitchFamily="34" charset="0"/>
              </a:rPr>
              <a:t>Волосы: </a:t>
            </a:r>
            <a:r>
              <a:rPr lang="ru-RU" sz="1800" dirty="0" smtClean="0">
                <a:latin typeface="+mj-lt"/>
                <a:cs typeface="Arial" panose="020B0604020202020204" pitchFamily="34" charset="0"/>
              </a:rPr>
              <a:t>каштановые</a:t>
            </a:r>
            <a:endParaRPr lang="ru-RU" sz="1800" dirty="0">
              <a:solidFill>
                <a:prstClr val="black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5095875" algn="l"/>
              </a:tabLst>
            </a:pPr>
            <a:r>
              <a:rPr lang="ru-RU" sz="18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Цветотип модели – </a:t>
            </a:r>
            <a:r>
              <a:rPr lang="ru-RU" sz="1800" dirty="0" smtClean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зима.</a:t>
            </a:r>
            <a:endParaRPr lang="ru-RU" sz="18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5095875" algn="l"/>
              </a:tabLst>
            </a:pPr>
            <a:r>
              <a:rPr lang="ru-RU" sz="18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Тип фигуры – песочные часы.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629025" algn="l"/>
              </a:tabLs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952318"/>
              </p:ext>
            </p:extLst>
          </p:nvPr>
        </p:nvGraphicFramePr>
        <p:xfrm>
          <a:off x="396607" y="5008855"/>
          <a:ext cx="11578728" cy="1392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4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15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40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067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45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6439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68420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54373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81387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Форма лица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Глаза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Линия глаз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Линия бровей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Нос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Губы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Скулы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Подбородок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153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ромбовидная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карие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падающие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горизонтальная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прямой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небольшая</a:t>
                      </a:r>
                    </a:p>
                    <a:p>
                      <a:r>
                        <a:rPr lang="ru-RU" sz="1600" dirty="0"/>
                        <a:t>асимметрия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ярко </a:t>
                      </a:r>
                      <a:r>
                        <a:rPr lang="ru-RU" sz="1600" dirty="0"/>
                        <a:t>выраженные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округлый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Рисунок 7" descr="http://img.passion.ru/1/fashion/img/pesochniechas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84" y="1441425"/>
            <a:ext cx="2027100" cy="3018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7" b="16541"/>
          <a:stretch/>
        </p:blipFill>
        <p:spPr bwMode="auto">
          <a:xfrm rot="5400000">
            <a:off x="2799678" y="1587498"/>
            <a:ext cx="3837962" cy="22632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3" r="3779" b="11848"/>
          <a:stretch/>
        </p:blipFill>
        <p:spPr bwMode="auto">
          <a:xfrm rot="5400000">
            <a:off x="4904094" y="1557299"/>
            <a:ext cx="4701026" cy="19720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302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711" y="265974"/>
            <a:ext cx="10406349" cy="472156"/>
          </a:xfrm>
        </p:spPr>
        <p:txBody>
          <a:bodyPr>
            <a:normAutofit/>
          </a:bodyPr>
          <a:lstStyle/>
          <a:p>
            <a:r>
              <a:rPr lang="ru-RU" sz="1800" dirty="0"/>
              <a:t>Цели и задачи индивидуального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793" y="738130"/>
            <a:ext cx="11226187" cy="5772839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b="1" dirty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b="1" dirty="0" smtClean="0"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</a:t>
            </a:r>
            <a:r>
              <a:rPr lang="ru-RU" b="1" dirty="0" smtClean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dirty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образ в стиле 80-х годов с использованием</a:t>
            </a:r>
            <a:r>
              <a:rPr lang="ru-RU" dirty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образного макияжа</a:t>
            </a:r>
          </a:p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dirty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учетом индивидуальных особенностей модели.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b="1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</a:t>
            </a:r>
            <a:r>
              <a:rPr lang="ru-RU" b="1" smtClean="0"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</a:t>
            </a:r>
            <a:r>
              <a:rPr lang="ru-RU" b="1" smtClean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dirty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стиль 80-х годов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dirty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Исследовать стиль 80-х  на современном подиуме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dirty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Обосновать целесообразность создания образа 80-х годов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dirty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Выявить и скорректировать индивидуальные особенности модели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dirty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Выявить соответствие фасона и цвета выбранной одежды и аксессуаров стилю 80-х годов и индивидуальным особенностям модели.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образ в стиле 80-х годов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32" name="Picture 8" descr="http://cashgo.ru/content/personal/1059/images/a6455a9c11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800" y="1408974"/>
            <a:ext cx="3214802" cy="235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82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418379"/>
              </p:ext>
            </p:extLst>
          </p:nvPr>
        </p:nvGraphicFramePr>
        <p:xfrm>
          <a:off x="2585673" y="447284"/>
          <a:ext cx="8857563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9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270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288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917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92587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Выполнение операций по макияжу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Схема выполнения на модели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Инструменты и приспособления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17935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2</a:t>
                      </a:r>
                    </a:p>
                    <a:p>
                      <a:endParaRPr lang="ru-RU" dirty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Очищаем лицо от макияжа. Затем наносим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силиконовую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базу под макияж.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Далее наносим тональный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крем.</a:t>
                      </a: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Затем наносим пудру, для того чтобы не было бликов.</a:t>
                      </a:r>
                      <a:endParaRPr lang="ru-RU" sz="1800" dirty="0">
                        <a:effectLst/>
                        <a:latin typeface="Times New Roman CYR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4" descr="7236466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79602" y="1185367"/>
            <a:ext cx="1308100" cy="1308100"/>
          </a:xfrm>
          <a:prstGeom prst="rect">
            <a:avLst/>
          </a:prstGeom>
        </p:spPr>
      </p:pic>
      <p:pic>
        <p:nvPicPr>
          <p:cNvPr id="8" name="Рисунок 7" descr="36_2__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03114" y="2623897"/>
            <a:ext cx="1310005" cy="1315085"/>
          </a:xfrm>
          <a:prstGeom prst="rect">
            <a:avLst/>
          </a:prstGeom>
        </p:spPr>
      </p:pic>
      <p:pic>
        <p:nvPicPr>
          <p:cNvPr id="9" name="Рисунок 8" descr="126522683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79602" y="4069412"/>
            <a:ext cx="1160145" cy="1544955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55336" y="1890170"/>
            <a:ext cx="2950248" cy="1784735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07" t="-2589" r="27117" b="2589"/>
          <a:stretch/>
        </p:blipFill>
        <p:spPr bwMode="auto">
          <a:xfrm rot="16200000">
            <a:off x="5981711" y="3928851"/>
            <a:ext cx="2873057" cy="20569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pudra-rassypchataya-perfect-loose-powder-03-16-g-fe.jpe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028869" y="5310130"/>
            <a:ext cx="1343247" cy="123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6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455075"/>
              </p:ext>
            </p:extLst>
          </p:nvPr>
        </p:nvGraphicFramePr>
        <p:xfrm>
          <a:off x="2585673" y="447284"/>
          <a:ext cx="8857563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9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270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288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917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92587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Выполнение операций по макияжу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Схема выполнения на модели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Инструменты и приспособления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17935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4</a:t>
                      </a:r>
                    </a:p>
                    <a:p>
                      <a:endParaRPr lang="ru-RU" dirty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Далее стоит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подчеркнуть брови.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этого используем специальные тени  для бровей. 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Выделяем глаза.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fontAlgn="base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этого наносим стрелки по линии роста ресниц подвижного верхнего века любым темным цветом: черным, коричневым, зеленым, синим, фиолетовым.</a:t>
                      </a: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Рисунок 9" descr="_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99493" y="1245228"/>
            <a:ext cx="1181100" cy="1150620"/>
          </a:xfrm>
          <a:prstGeom prst="rect">
            <a:avLst/>
          </a:prstGeom>
        </p:spPr>
      </p:pic>
      <p:pic>
        <p:nvPicPr>
          <p:cNvPr id="13" name="Рисунок 12" descr="5bdfc9f7-092c-11e5-80dc-a0d3c1f1cfaa_4338feff-ddbf-11e4-80d8-a0d3c1f1cfa9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80593" y="2588011"/>
            <a:ext cx="1200150" cy="1373505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36808" y="1547806"/>
            <a:ext cx="2789555" cy="2184400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30064" y="4030242"/>
            <a:ext cx="2652311" cy="2110840"/>
          </a:xfrm>
          <a:prstGeom prst="rect">
            <a:avLst/>
          </a:prstGeom>
        </p:spPr>
      </p:pic>
      <p:pic>
        <p:nvPicPr>
          <p:cNvPr id="16" name="Рисунок 15" descr="uglovayapodvodka_1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73054" y="4153679"/>
            <a:ext cx="1438275" cy="409575"/>
          </a:xfrm>
          <a:prstGeom prst="rect">
            <a:avLst/>
          </a:prstGeom>
        </p:spPr>
      </p:pic>
      <p:pic>
        <p:nvPicPr>
          <p:cNvPr id="17" name="Рисунок 16" descr="90681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92191" y="5085662"/>
            <a:ext cx="1371600" cy="116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8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545186"/>
              </p:ext>
            </p:extLst>
          </p:nvPr>
        </p:nvGraphicFramePr>
        <p:xfrm>
          <a:off x="2585673" y="447284"/>
          <a:ext cx="8857563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9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270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288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917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92587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Выполнение операций по макияжу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Схема выполнения на модели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</a:rPr>
                        <a:t>Инструменты и приспособления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17935"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6</a:t>
                      </a:r>
                    </a:p>
                    <a:p>
                      <a:endParaRPr lang="ru-RU" dirty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Губы подводят на один тон темнее.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Помада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обязательно сочных и ярких тонов.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Ресницы необходимо прокрашивать аккуратнейшим образом, предварительно подкручивая вверх. Можно купить накладные ресницы, тогда не придется красить свои.</a:t>
                      </a: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50903" y="1249042"/>
            <a:ext cx="2126260" cy="191969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5319" y="3474444"/>
            <a:ext cx="3294043" cy="2492567"/>
          </a:xfrm>
          <a:prstGeom prst="rect">
            <a:avLst/>
          </a:prstGeom>
        </p:spPr>
      </p:pic>
      <p:pic>
        <p:nvPicPr>
          <p:cNvPr id="12" name="Рисунок 11" descr="127524af-6c06-4d5f-8d26-34312d86e6fb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05996" y="1353047"/>
            <a:ext cx="1734185" cy="1111250"/>
          </a:xfrm>
          <a:prstGeom prst="rect">
            <a:avLst/>
          </a:prstGeom>
        </p:spPr>
      </p:pic>
      <p:pic>
        <p:nvPicPr>
          <p:cNvPr id="18" name="Рисунок 17" descr="FJ60eZQ8pM8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75870" y="2681957"/>
            <a:ext cx="1336675" cy="1339850"/>
          </a:xfrm>
          <a:prstGeom prst="rect">
            <a:avLst/>
          </a:prstGeom>
        </p:spPr>
      </p:pic>
      <p:pic>
        <p:nvPicPr>
          <p:cNvPr id="19" name="Рисунок 18" descr="horoshij-klej-dlya-nakladnyih-resnitz-17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78652" y="4239467"/>
            <a:ext cx="1194435" cy="1213485"/>
          </a:xfrm>
          <a:prstGeom prst="rect">
            <a:avLst/>
          </a:prstGeom>
        </p:spPr>
      </p:pic>
      <p:pic>
        <p:nvPicPr>
          <p:cNvPr id="20" name="Рисунок 19" descr="T24CYEXfhaXXXXXXXX_!!652836773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44207" y="5134423"/>
            <a:ext cx="1136967" cy="128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7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610" y="187287"/>
            <a:ext cx="3799902" cy="1861850"/>
          </a:xfrm>
        </p:spPr>
        <p:txBody>
          <a:bodyPr>
            <a:normAutofit/>
          </a:bodyPr>
          <a:lstStyle/>
          <a:p>
            <a:r>
              <a:rPr lang="ru-RU" sz="2800" dirty="0"/>
              <a:t>Модель в образе </a:t>
            </a:r>
            <a:r>
              <a:rPr lang="ru-RU" sz="2800" dirty="0" smtClean="0"/>
              <a:t>80 </a:t>
            </a:r>
            <a:r>
              <a:rPr lang="ru-RU" sz="2800" dirty="0"/>
              <a:t>– х </a:t>
            </a:r>
            <a:r>
              <a:rPr lang="ru-RU" sz="2800" dirty="0" smtClean="0"/>
              <a:t>годов</a:t>
            </a:r>
            <a:endParaRPr lang="ru-RU" sz="28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7" b="16028"/>
          <a:stretch/>
        </p:blipFill>
        <p:spPr bwMode="auto">
          <a:xfrm rot="5400000">
            <a:off x="6304401" y="1737911"/>
            <a:ext cx="6560543" cy="32830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8" b="19433"/>
          <a:stretch/>
        </p:blipFill>
        <p:spPr bwMode="auto">
          <a:xfrm rot="5400000">
            <a:off x="3006591" y="2082767"/>
            <a:ext cx="5966505" cy="28136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192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610" y="187287"/>
            <a:ext cx="3799902" cy="1861850"/>
          </a:xfrm>
        </p:spPr>
        <p:txBody>
          <a:bodyPr>
            <a:normAutofit/>
          </a:bodyPr>
          <a:lstStyle/>
          <a:p>
            <a:r>
              <a:rPr lang="ru-RU" sz="2800" dirty="0"/>
              <a:t>Модель в образе </a:t>
            </a:r>
            <a:r>
              <a:rPr lang="ru-RU" sz="2800" dirty="0" smtClean="0"/>
              <a:t>80 </a:t>
            </a:r>
            <a:r>
              <a:rPr lang="ru-RU" sz="2800" dirty="0"/>
              <a:t>– х </a:t>
            </a:r>
            <a:r>
              <a:rPr lang="ru-RU" sz="2800" dirty="0" smtClean="0"/>
              <a:t>годов</a:t>
            </a:r>
            <a:endParaRPr lang="ru-RU" sz="2800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01" t="11185" r="5901" b="19299"/>
          <a:stretch/>
        </p:blipFill>
        <p:spPr bwMode="auto">
          <a:xfrm rot="5400000">
            <a:off x="4155616" y="1727395"/>
            <a:ext cx="6947128" cy="2985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" t="8809" r="2418" b="19356"/>
          <a:stretch/>
        </p:blipFill>
        <p:spPr bwMode="auto">
          <a:xfrm rot="5400000">
            <a:off x="366771" y="3016304"/>
            <a:ext cx="4808862" cy="2280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684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8453" y="310040"/>
            <a:ext cx="7238082" cy="681477"/>
          </a:xfrm>
        </p:spPr>
        <p:txBody>
          <a:bodyPr>
            <a:normAutofit/>
          </a:bodyPr>
          <a:lstStyle/>
          <a:p>
            <a:r>
              <a:rPr lang="ru-RU" dirty="0"/>
              <a:t>Список литературы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0676" y="1252747"/>
            <a:ext cx="10593636" cy="52582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Основная литература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Васильев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А. Судьбы моды. - М: Альпина нон-фикшн,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2014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Найденская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Н.,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Трубецкова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И. Мода. Цвет. Стиль. Искусство выбирать и сочетать цвета в одежде, аксессуарах, макияже. – М.: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Эксмо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 2011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Сыромятникова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И. « Искусство грима и макияжа » - 2015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563245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Журналы: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9184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 «Косметика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№ 5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2007 г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91845" algn="just">
              <a:lnSpc>
                <a:spcPct val="150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«Долорес» №</a:t>
            </a:r>
            <a:r>
              <a:rPr 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ru-RU" sz="20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2014 г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800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Интернет-ресурсы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u="sng" dirty="0">
                <a:hlinkClick r:id="rId2"/>
              </a:rPr>
              <a:t>http://www.elle.ru/moda/</a:t>
            </a:r>
            <a:endParaRPr lang="ru-RU" sz="1400" dirty="0"/>
          </a:p>
          <a:p>
            <a:r>
              <a:rPr lang="ru-RU" sz="1400" u="sng" dirty="0">
                <a:hlinkClick r:id="rId3"/>
              </a:rPr>
              <a:t>http://fashiony.ru/page.php?id_n=64201</a:t>
            </a:r>
            <a:endParaRPr lang="ru-RU" sz="1400" dirty="0"/>
          </a:p>
          <a:p>
            <a:r>
              <a:rPr lang="ru-RU" sz="1400" u="sng" dirty="0">
                <a:hlinkClick r:id="rId4"/>
              </a:rPr>
              <a:t>http://fusion-of-styles.ru/odezhda-v-stile-80-x-godov-v-sovremennom-zhenskom-garderobe/</a:t>
            </a:r>
            <a:endParaRPr lang="ru-RU" sz="1400" dirty="0"/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42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41086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03812"/>
            <a:ext cx="3932237" cy="864824"/>
          </a:xfrm>
        </p:spPr>
        <p:txBody>
          <a:bodyPr>
            <a:normAutofit fontScale="90000"/>
          </a:bodyPr>
          <a:lstStyle/>
          <a:p>
            <a:r>
              <a:rPr lang="ru-RU" dirty="0"/>
              <a:t>Стиль 1980-х годов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0812" y="504022"/>
            <a:ext cx="6172200" cy="4873625"/>
          </a:xfrm>
        </p:spPr>
        <p:txBody>
          <a:bodyPr>
            <a:normAutofit/>
          </a:bodyPr>
          <a:lstStyle/>
          <a:p>
            <a:r>
              <a:rPr lang="ru-RU" dirty="0"/>
              <a:t>Главной характеристикой направления является чрезмерность: представители поколения в одежде предпочитали броские модели, очень короткую длину, слишком узкий или слишком объемный крой. Также чрезмерность проявлялась в макияже и выборе аксессуаров.</a:t>
            </a:r>
          </a:p>
          <a:p>
            <a:r>
              <a:rPr lang="ru-RU" dirty="0"/>
              <a:t>Наиболее типичные образы 80-х гг. – бизнес-леди, агрессивная сексуальность, романтическая красавица, идеальная спортивная фигура. </a:t>
            </a:r>
          </a:p>
        </p:txBody>
      </p:sp>
      <p:pic>
        <p:nvPicPr>
          <p:cNvPr id="6" name="Рисунок 5" descr="http://bumbio.u10389.krypton.vps-private.net/sites/default/files/10700_origina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97" y="1894901"/>
            <a:ext cx="5117087" cy="3762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618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87706"/>
          </a:xfrm>
        </p:spPr>
        <p:txBody>
          <a:bodyPr>
            <a:normAutofit fontScale="90000"/>
          </a:bodyPr>
          <a:lstStyle/>
          <a:p>
            <a:r>
              <a:rPr lang="ru-RU" dirty="0"/>
              <a:t>Особенности стиля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2501" y="1608711"/>
            <a:ext cx="3932237" cy="381158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Молодежь, которая является поклонниками рок – музыки и продолжателями этих традиций создают образы, сочетающие кожаные куртки с кроссовками и шляпами, спортивные бейсболки с обувью на каблуке. А те, кто любит поп — музыку того десятилетия, предпочитают наряды в стиле диско, яркие, сверкающие и немного космические. </a:t>
            </a:r>
          </a:p>
        </p:txBody>
      </p:sp>
      <p:pic>
        <p:nvPicPr>
          <p:cNvPr id="1026" name="Picture 2" descr="http://bezlgi.ru/photos/mujskaya-rokerskaya-odejda-70-h-godov-29382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604" y="1071946"/>
            <a:ext cx="5715000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39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2248" y="401701"/>
            <a:ext cx="5804971" cy="604359"/>
          </a:xfrm>
        </p:spPr>
        <p:txBody>
          <a:bodyPr>
            <a:normAutofit/>
          </a:bodyPr>
          <a:lstStyle/>
          <a:p>
            <a:r>
              <a:rPr lang="ru-RU" sz="3200" dirty="0"/>
              <a:t>Особенности стиля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678" y="1274780"/>
            <a:ext cx="6631236" cy="5280255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Яркие цвета</a:t>
            </a:r>
          </a:p>
          <a:p>
            <a:pPr lvl="0"/>
            <a:r>
              <a:rPr lang="ru-RU" dirty="0"/>
              <a:t>Пайетки, стразы</a:t>
            </a:r>
          </a:p>
          <a:p>
            <a:pPr lvl="0"/>
            <a:r>
              <a:rPr lang="ru-RU" dirty="0"/>
              <a:t>Подплечники, рукава «летучая мышь» и фонарики</a:t>
            </a:r>
          </a:p>
          <a:p>
            <a:pPr lvl="0"/>
            <a:r>
              <a:rPr lang="ru-RU" dirty="0"/>
              <a:t>Мини-юбки</a:t>
            </a:r>
          </a:p>
          <a:p>
            <a:pPr lvl="0"/>
            <a:r>
              <a:rPr lang="ru-RU" dirty="0"/>
              <a:t>Боди, леггинсы и лосины</a:t>
            </a:r>
          </a:p>
          <a:p>
            <a:pPr lvl="0"/>
            <a:r>
              <a:rPr lang="ru-RU" dirty="0"/>
              <a:t>Смокинги от Yves Saint Laurent</a:t>
            </a:r>
          </a:p>
          <a:p>
            <a:pPr lvl="0"/>
            <a:r>
              <a:rPr lang="ru-RU" dirty="0"/>
              <a:t>Туфли-лодочки, кроссовки, </a:t>
            </a:r>
            <a:r>
              <a:rPr lang="ru-RU" dirty="0" err="1"/>
              <a:t>мартенсы</a:t>
            </a:r>
            <a:endParaRPr lang="ru-RU" dirty="0"/>
          </a:p>
          <a:p>
            <a:pPr lvl="0"/>
            <a:r>
              <a:rPr lang="ru-RU" dirty="0"/>
              <a:t>Очки </a:t>
            </a:r>
            <a:r>
              <a:rPr lang="ru-RU" dirty="0" err="1"/>
              <a:t>Ray-Ban</a:t>
            </a:r>
            <a:endParaRPr lang="ru-RU" dirty="0"/>
          </a:p>
          <a:p>
            <a:pPr lvl="0"/>
            <a:r>
              <a:rPr lang="ru-RU" dirty="0"/>
              <a:t>Химическая завивка, начесы, мелирование</a:t>
            </a:r>
          </a:p>
          <a:p>
            <a:pPr lvl="0"/>
            <a:r>
              <a:rPr lang="ru-RU" dirty="0"/>
              <a:t>Яркие тени, подводка для глаз, румяна, помада с перламутром</a:t>
            </a:r>
          </a:p>
          <a:p>
            <a:endParaRPr lang="ru-RU" dirty="0"/>
          </a:p>
        </p:txBody>
      </p:sp>
      <p:pic>
        <p:nvPicPr>
          <p:cNvPr id="4" name="Рисунок 3" descr="Героиня фильма &quot;Секс в большом городе&quot;, одетая в стиле 80-х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216" y="530378"/>
            <a:ext cx="3955057" cy="5848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249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7359210" cy="538258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Прически и макияж</a:t>
            </a:r>
          </a:p>
        </p:txBody>
      </p:sp>
      <p:pic>
        <p:nvPicPr>
          <p:cNvPr id="3" name="Рисунок 2" descr="Стиль 1980-х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6" y="1435608"/>
            <a:ext cx="3214784" cy="5082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omanwiki.ru/s/images/thumb/7/7c/%D0%9D%D0%B0%D1%87%D0%B5%D1%81.jpg/430px-%D0%9D%D0%B0%D1%87%D0%B5%D1%8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428" y="634255"/>
            <a:ext cx="2977053" cy="3384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ФОТОСЕССИЯ В СТИЛЕ 80-Х ГОДОВ, ФОТОСЪЕМКА В СТИЛЕ 80-Х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810" y="1144657"/>
            <a:ext cx="3275727" cy="45691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344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596" y="396608"/>
            <a:ext cx="3912709" cy="892366"/>
          </a:xfrm>
        </p:spPr>
        <p:txBody>
          <a:bodyPr>
            <a:normAutofit fontScale="90000"/>
          </a:bodyPr>
          <a:lstStyle/>
          <a:p>
            <a:r>
              <a:rPr lang="ru-RU" dirty="0"/>
              <a:t>Одежда и аксессуары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4505" y="1747131"/>
            <a:ext cx="4114800" cy="309448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Вещи из мужского гардероба продолжают лидировать в женских комплектах по популярности и частоте </a:t>
            </a:r>
            <a:r>
              <a:rPr lang="ru-RU" sz="2000" dirty="0" smtClean="0"/>
              <a:t>использования.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Зауженные </a:t>
            </a:r>
            <a:r>
              <a:rPr lang="ru-RU" sz="2000" dirty="0"/>
              <a:t>брюки, комбинезоны из разных материалов, кожаные куртки, пальто </a:t>
            </a:r>
            <a:r>
              <a:rPr lang="ru-RU" sz="2000" dirty="0" err="1"/>
              <a:t>oversize</a:t>
            </a:r>
            <a:r>
              <a:rPr lang="ru-RU" sz="2000" dirty="0"/>
              <a:t>, джинсы, объемные свитера носятся в самых разных сочетаниях.</a:t>
            </a:r>
          </a:p>
        </p:txBody>
      </p:sp>
      <p:pic>
        <p:nvPicPr>
          <p:cNvPr id="4098" name="Picture 2" descr="http://photo.rock.ru/img/71cq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90670"/>
            <a:ext cx="5876544" cy="440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23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608" y="402680"/>
            <a:ext cx="3932237" cy="919908"/>
          </a:xfrm>
        </p:spPr>
        <p:txBody>
          <a:bodyPr>
            <a:normAutofit fontScale="90000"/>
          </a:bodyPr>
          <a:lstStyle/>
          <a:p>
            <a:r>
              <a:rPr lang="ru-RU" dirty="0"/>
              <a:t>Одежда и аксессуары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6608" y="2099705"/>
            <a:ext cx="3846608" cy="4154571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  <a:ea typeface="Calibri" panose="020F0502020204030204" pitchFamily="34" charset="0"/>
              </a:rPr>
              <a:t>Очень модной вещью в 80-е были </a:t>
            </a:r>
            <a:r>
              <a:rPr lang="ru-RU" sz="2000" i="1" dirty="0">
                <a:latin typeface="+mj-lt"/>
                <a:ea typeface="Calibri" panose="020F0502020204030204" pitchFamily="34" charset="0"/>
              </a:rPr>
              <a:t>широкие ремни.</a:t>
            </a:r>
            <a:r>
              <a:rPr lang="ru-RU" sz="2000" dirty="0">
                <a:latin typeface="+mj-lt"/>
                <a:ea typeface="Calibri" panose="020F0502020204030204" pitchFamily="34" charset="0"/>
              </a:rPr>
              <a:t> Ремень мог быть из кожи (</a:t>
            </a:r>
            <a:r>
              <a:rPr lang="ru-RU" sz="2000" dirty="0" err="1">
                <a:latin typeface="+mj-lt"/>
                <a:ea typeface="Calibri" panose="020F0502020204030204" pitchFamily="34" charset="0"/>
              </a:rPr>
              <a:t>кожзама</a:t>
            </a:r>
            <a:r>
              <a:rPr lang="ru-RU" sz="2000" dirty="0" smtClean="0">
                <a:latin typeface="+mj-lt"/>
                <a:ea typeface="Calibri" panose="020F0502020204030204" pitchFamily="34" charset="0"/>
              </a:rPr>
              <a:t>) </a:t>
            </a:r>
            <a:r>
              <a:rPr lang="ru-RU" sz="2000" dirty="0">
                <a:latin typeface="+mj-lt"/>
                <a:ea typeface="Calibri" panose="020F0502020204030204" pitchFamily="34" charset="0"/>
              </a:rPr>
              <a:t>или на резиновой основе, одевался на платья, блузки, свитера, юбки.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2000" dirty="0">
              <a:latin typeface="+mj-lt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Модными были цветные </a:t>
            </a:r>
            <a:r>
              <a:rPr lang="ru-RU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колготки и колготки в сеточку.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2000" dirty="0"/>
          </a:p>
        </p:txBody>
      </p:sp>
      <p:pic>
        <p:nvPicPr>
          <p:cNvPr id="2050" name="Picture 2" descr="https://www.wikireading.ru/img/416436_79_i_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587" y="862634"/>
            <a:ext cx="5528900" cy="388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1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530" y="2190373"/>
            <a:ext cx="2384467" cy="4063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305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9262"/>
            <a:ext cx="4114800" cy="1142083"/>
          </a:xfrm>
        </p:spPr>
        <p:txBody>
          <a:bodyPr/>
          <a:lstStyle/>
          <a:p>
            <a:r>
              <a:rPr lang="ru-RU" dirty="0"/>
              <a:t>Одежда и аксессуары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2750503"/>
            <a:ext cx="4015648" cy="145794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Изделие, которое обожали девушки 80 – </a:t>
            </a:r>
            <a:r>
              <a:rPr lang="ru-RU" sz="2000" dirty="0" smtClean="0"/>
              <a:t>годов -  </a:t>
            </a:r>
            <a:r>
              <a:rPr lang="ru-RU" sz="2000" dirty="0"/>
              <a:t>это, так называемая «труба», которая заменяла и шапку и шарф. </a:t>
            </a:r>
            <a:endParaRPr lang="ru-RU" sz="2000" dirty="0"/>
          </a:p>
        </p:txBody>
      </p:sp>
      <p:pic>
        <p:nvPicPr>
          <p:cNvPr id="5" name="Рисунок 4" descr="Одежда в стиле 80-х годов в современном гардеробе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631" y="807820"/>
            <a:ext cx="5598764" cy="48989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278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174</TotalTime>
  <Words>737</Words>
  <Application>Microsoft Office PowerPoint</Application>
  <PresentationFormat>Широкоэкранный</PresentationFormat>
  <Paragraphs>172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Times New Roman</vt:lpstr>
      <vt:lpstr>Times New Roman CYR</vt:lpstr>
      <vt:lpstr>След самолета</vt:lpstr>
      <vt:lpstr>Индивидуальный проект по дисциплине «История прически и костюма» </vt:lpstr>
      <vt:lpstr>Цели и задачи индивидуального проекта</vt:lpstr>
      <vt:lpstr>Стиль 1980-х годов</vt:lpstr>
      <vt:lpstr>Особенности стиля</vt:lpstr>
      <vt:lpstr>Особенности стиля</vt:lpstr>
      <vt:lpstr>Прически и макияж</vt:lpstr>
      <vt:lpstr>Одежда и аксессуары</vt:lpstr>
      <vt:lpstr>Одежда и аксессуары</vt:lpstr>
      <vt:lpstr>Одежда и аксессуары</vt:lpstr>
      <vt:lpstr>Одежда и аксессуары</vt:lpstr>
      <vt:lpstr> </vt:lpstr>
      <vt:lpstr>Презентация PowerPoint</vt:lpstr>
      <vt:lpstr>Презентация PowerPoint</vt:lpstr>
      <vt:lpstr>Обувь</vt:lpstr>
      <vt:lpstr>Стиль 80 – х на современном подиуме</vt:lpstr>
      <vt:lpstr>Стиль 80 – х на современном подиуме</vt:lpstr>
      <vt:lpstr>Стиль 80 – х на современном подиуме</vt:lpstr>
      <vt:lpstr>Стиль 80 – х на современном подиуме</vt:lpstr>
      <vt:lpstr>Диагностика модели</vt:lpstr>
      <vt:lpstr>Презентация PowerPoint</vt:lpstr>
      <vt:lpstr>Презентация PowerPoint</vt:lpstr>
      <vt:lpstr>Презентация PowerPoint</vt:lpstr>
      <vt:lpstr>Модель в образе 80 – х годов</vt:lpstr>
      <vt:lpstr>Модель в образе 80 – х годов</vt:lpstr>
      <vt:lpstr>Список литературы 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Индивидуальный проект по дисциплине «История прически и костюма» </dc:title>
  <dc:creator>Master</dc:creator>
  <cp:lastModifiedBy>Master</cp:lastModifiedBy>
  <cp:revision>53</cp:revision>
  <dcterms:created xsi:type="dcterms:W3CDTF">2017-01-02T10:38:58Z</dcterms:created>
  <dcterms:modified xsi:type="dcterms:W3CDTF">2017-01-07T11:08:32Z</dcterms:modified>
</cp:coreProperties>
</file>