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B84-B427-47FB-A6BC-4FE2741897E9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BA40-CF4D-4480-ACBA-582B22F3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8609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B84-B427-47FB-A6BC-4FE2741897E9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BA40-CF4D-4480-ACBA-582B22F3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310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B84-B427-47FB-A6BC-4FE2741897E9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BA40-CF4D-4480-ACBA-582B22F3736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98305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B84-B427-47FB-A6BC-4FE2741897E9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BA40-CF4D-4480-ACBA-582B22F3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96172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B84-B427-47FB-A6BC-4FE2741897E9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BA40-CF4D-4480-ACBA-582B22F3736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282425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B84-B427-47FB-A6BC-4FE2741897E9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BA40-CF4D-4480-ACBA-582B22F3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94629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B84-B427-47FB-A6BC-4FE2741897E9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BA40-CF4D-4480-ACBA-582B22F3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7890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B84-B427-47FB-A6BC-4FE2741897E9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BA40-CF4D-4480-ACBA-582B22F3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2702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B84-B427-47FB-A6BC-4FE2741897E9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BA40-CF4D-4480-ACBA-582B22F3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105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B84-B427-47FB-A6BC-4FE2741897E9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BA40-CF4D-4480-ACBA-582B22F3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83089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B84-B427-47FB-A6BC-4FE2741897E9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BA40-CF4D-4480-ACBA-582B22F3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6043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B84-B427-47FB-A6BC-4FE2741897E9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BA40-CF4D-4480-ACBA-582B22F3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6010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B84-B427-47FB-A6BC-4FE2741897E9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BA40-CF4D-4480-ACBA-582B22F3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8385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B84-B427-47FB-A6BC-4FE2741897E9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BA40-CF4D-4480-ACBA-582B22F3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2277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B84-B427-47FB-A6BC-4FE2741897E9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BA40-CF4D-4480-ACBA-582B22F3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1977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B84-B427-47FB-A6BC-4FE2741897E9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BA40-CF4D-4480-ACBA-582B22F3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7222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9FB84-B427-47FB-A6BC-4FE2741897E9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CDBA40-CF4D-4480-ACBA-582B22F3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2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iki.wildberries.ru/img/2014/01/Corbis-OF016403.jpg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wildberries.ru/img/2014/01/74091-2601d-35265272-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s://wiki.wildberries.ru/img/2014/01/74091-926ab-35265434-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iki.wildberries.ru/img/2014/01/74091-86535-35265279-.jpg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s://wiki.wildberries.ru/img/2014/01/74091-647a6-35265305-.jpg" TargetMode="External"/><Relationship Id="rId4" Type="http://schemas.openxmlformats.org/officeDocument/2006/relationships/hyperlink" Target="https://wiki.wildberries.ru/img/2014/01/74091-647a6-35265305-1.jpg" TargetMode="Externa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volosomagia.ru/wp-content/uploads/2014/01/16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volosomagia.ru/wp-content/uploads/2014/01/accessorize-spring-summer-2011-women-4fashion-8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volosomagia.ru/wp-content/uploads/2014/01/lqbgeEwHqNM.jpg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0" Type="http://schemas.openxmlformats.org/officeDocument/2006/relationships/hyperlink" Target="http://volosomagia.ru/wp-content/uploads/2014/01/Colourful_Hippie_Girl_by_jolantajola1-630x941.jpg" TargetMode="External"/><Relationship Id="rId4" Type="http://schemas.openxmlformats.org/officeDocument/2006/relationships/hyperlink" Target="http://volosomagia.ru/wp-content/uploads/2014/01/1d6d508e-d730-11e2-9920-797dd6d92e21.jpg" TargetMode="External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jpeg"/><Relationship Id="rId5" Type="http://schemas.openxmlformats.org/officeDocument/2006/relationships/hyperlink" Target="http://newstyle.su/wp-content/uploads/2013/02/summer-in-autum.jpg" TargetMode="External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wildberries.ru/styles/%D1%81%D0%B0%D1%84%D0%B0%D1%80%D0%B8" TargetMode="External"/><Relationship Id="rId13" Type="http://schemas.openxmlformats.org/officeDocument/2006/relationships/image" Target="../media/image2.jpeg"/><Relationship Id="rId3" Type="http://schemas.openxmlformats.org/officeDocument/2006/relationships/hyperlink" Target="https://wiki.wildberries.ru/styles/%D0%B0%D0%BD%D0%B3%D0%BB%D0%B8%D0%B9%D1%81%D0%BA%D0%B8%D0%B9-%D1%81%D1%82%D0%B8%D0%BB%D1%8C" TargetMode="External"/><Relationship Id="rId7" Type="http://schemas.openxmlformats.org/officeDocument/2006/relationships/hyperlink" Target="https://wiki.wildberries.ru/styles/%D0%BC%D0%B8%D0%BB%D0%B8%D1%82%D0%B0%D1%80%D0%B8" TargetMode="External"/><Relationship Id="rId12" Type="http://schemas.openxmlformats.org/officeDocument/2006/relationships/hyperlink" Target="https://wiki.wildberries.ru/img/2014/01/74091-0ad0e-21150646-.jpg" TargetMode="External"/><Relationship Id="rId2" Type="http://schemas.openxmlformats.org/officeDocument/2006/relationships/hyperlink" Target="https://wiki.wildberries.ru/styles/%D1%8D%D1%82%D0%BD%D0%B8%D1%87%D0%B5%D1%81%D0%BA%D0%B8%D0%B9-%D1%81%D1%82%D0%B8%D0%BB%D1%8C-2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iki.wildberries.ru/styles/%D1%81%D0%BF%D0%BE%D1%80%D1%82%D0%B8%D0%B2%D0%BD%D1%8B%D0%B9-%D1%81%D1%82%D0%B8%D0%BB%D1%8C" TargetMode="External"/><Relationship Id="rId11" Type="http://schemas.openxmlformats.org/officeDocument/2006/relationships/hyperlink" Target="https://wiki.wildberries.ru/styles/%D0%BF%D0%B0%D0%BD%D0%BA" TargetMode="External"/><Relationship Id="rId5" Type="http://schemas.openxmlformats.org/officeDocument/2006/relationships/hyperlink" Target="https://wiki.wildberries.ru/styles/%D1%85%D0%B8%D0%BF%D0%BF%D0%B8" TargetMode="External"/><Relationship Id="rId15" Type="http://schemas.openxmlformats.org/officeDocument/2006/relationships/image" Target="../media/image3.jpeg"/><Relationship Id="rId10" Type="http://schemas.openxmlformats.org/officeDocument/2006/relationships/hyperlink" Target="https://wiki.wildberries.ru/styles/%D1%83%D0%BD%D0%B8%D1%81%D0%B5%D0%BA%D1%81" TargetMode="External"/><Relationship Id="rId4" Type="http://schemas.openxmlformats.org/officeDocument/2006/relationships/hyperlink" Target="https://wiki.wildberries.ru/styles/%D1%80%D0%BE%D0%BC%D0%B0%D0%BD%D1%82%D0%B8%D1%87%D0%B5%D1%81%D0%BA%D0%B8%D0%B9-%D1%81%D1%82%D0%B8%D0%BB%D1%8C" TargetMode="External"/><Relationship Id="rId9" Type="http://schemas.openxmlformats.org/officeDocument/2006/relationships/hyperlink" Target="https://wiki.wildberries.ru/styles/%D0%B4%D0%B8%D1%81%D0%BA%D0%BE" TargetMode="External"/><Relationship Id="rId14" Type="http://schemas.openxmlformats.org/officeDocument/2006/relationships/hyperlink" Target="https://wiki.wildberries.ru/img/2014/01/74091-25799-21150729-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wildberries.ru/img/2014/01/Corbis-42-243752951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s://wiki.wildberries.ru/img/2014/01/74091-4da5d-36021253-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iki.wildberries.ru/img/2014/01/Corbis-U1770255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iki.wildberries.ru/img/2014/01/74091-9c7ed-36021519-.jpg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iki.wildberries.ru/img/2014/01/74091-c97ab-36912961-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hyperlink" Target="https://wiki.wildberries.ru/img/2014/01/74091-4997a-36912696-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wildberries.ru/img/2014/01/74091-25e11-36912881-.jpg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wiki.wildberries.ru/things/clothing/%D0%BA%D0%B0%D1%80%D0%B4%D0%B8%D0%B3%D0%B0%D0%BD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hyperlink" Target="https://wiki.wildberries.ru/img/2014/01/74091-e4b56-36912869-1.jpg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0158" y="643568"/>
            <a:ext cx="8504353" cy="1075063"/>
          </a:xfrm>
        </p:spPr>
        <p:txBody>
          <a:bodyPr>
            <a:normAutofit/>
          </a:bodyPr>
          <a:lstStyle/>
          <a:p>
            <a:r>
              <a:rPr lang="ru-RU" sz="3200" dirty="0"/>
              <a:t>Индивидуальный проект по дисциплине «История прически и костюма»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943" y="2254515"/>
            <a:ext cx="8845875" cy="1854775"/>
          </a:xfrm>
        </p:spPr>
        <p:txBody>
          <a:bodyPr/>
          <a:lstStyle/>
          <a:p>
            <a:r>
              <a:rPr lang="ru-RU" dirty="0"/>
              <a:t>Тема: Стиль 70 – х годов с использованием образного макияжа</a:t>
            </a:r>
          </a:p>
          <a:p>
            <a:r>
              <a:rPr lang="ru-RU" dirty="0"/>
              <a:t>Выполнила: студентка </a:t>
            </a:r>
            <a:r>
              <a:rPr lang="ru-RU" dirty="0" err="1"/>
              <a:t>Пасталаки</a:t>
            </a:r>
            <a:r>
              <a:rPr lang="ru-RU" dirty="0"/>
              <a:t> </a:t>
            </a:r>
            <a:r>
              <a:rPr lang="ru-RU" dirty="0" err="1"/>
              <a:t>Патричиа</a:t>
            </a:r>
            <a:endParaRPr lang="ru-RU" dirty="0"/>
          </a:p>
          <a:p>
            <a:r>
              <a:rPr lang="ru-RU" dirty="0"/>
              <a:t>Специальность: Стилистика и искусство визажа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20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777" y="220649"/>
            <a:ext cx="3854528" cy="1278466"/>
          </a:xfrm>
        </p:spPr>
        <p:txBody>
          <a:bodyPr/>
          <a:lstStyle/>
          <a:p>
            <a:r>
              <a:rPr lang="ru-RU" dirty="0"/>
              <a:t>Хиппи. </a:t>
            </a:r>
            <a:br>
              <a:rPr lang="ru-RU" dirty="0"/>
            </a:br>
            <a:r>
              <a:rPr lang="ru-RU" dirty="0"/>
              <a:t>Особенности стиля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778" y="1828801"/>
            <a:ext cx="3993528" cy="47592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Будто бы в ответ на футуристические изыски 60-х, в 70-е популярным стал естественный вид, отлично сочетающийся с кроем моделей от Кензо </a:t>
            </a:r>
            <a:r>
              <a:rPr lang="ru-RU" sz="1800" dirty="0" err="1">
                <a:solidFill>
                  <a:schemeClr val="tx1"/>
                </a:solidFill>
              </a:rPr>
              <a:t>Такада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Тон задавало движение хиппи, призывающее вернуться к природе: отсюда в моду вошли фольклорные элементы и джинсы.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 Джинсы стали своего рода символом американского процветания и одновременно – символом мятежной юности.</a:t>
            </a:r>
          </a:p>
        </p:txBody>
      </p:sp>
      <p:pic>
        <p:nvPicPr>
          <p:cNvPr id="5122" name="Picture 2" descr="https://names.ru/upload/medialibrary/616/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68" y="1418905"/>
            <a:ext cx="6176744" cy="384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48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777" y="220648"/>
            <a:ext cx="2517558" cy="1608151"/>
          </a:xfrm>
        </p:spPr>
        <p:txBody>
          <a:bodyPr/>
          <a:lstStyle/>
          <a:p>
            <a:r>
              <a:rPr lang="ru-RU" dirty="0"/>
              <a:t>Хиппи. </a:t>
            </a:r>
            <a:br>
              <a:rPr lang="ru-RU" dirty="0"/>
            </a:br>
            <a:r>
              <a:rPr lang="ru-RU" dirty="0"/>
              <a:t>Особенности стиля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73" y="4836405"/>
            <a:ext cx="10670040" cy="18838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sz="1800" dirty="0"/>
              <a:t>В конце 1960-х годов прогрессивная общественность выступала против войны во Вьетнаме, повсеместно люди стали отрицать так называемый «истеблишмент» — официальную государственную систему. Хиппи с презрением относились к традиционному обществу с его моральными устоями, они обращались к культуре разных стран, пытаясь следовать по пути добра и света. Мужчины и женщины, примкнувшие к хиппи, отпускали длинные волосы, создавали собственную моду. </a:t>
            </a:r>
          </a:p>
        </p:txBody>
      </p:sp>
      <p:pic>
        <p:nvPicPr>
          <p:cNvPr id="5" name="Рисунок 4" descr="Акция протеста против войны во Вьетнаме (1972 год)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35" y="308472"/>
            <a:ext cx="6521985" cy="4341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45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777" y="220649"/>
            <a:ext cx="3854528" cy="1278466"/>
          </a:xfrm>
        </p:spPr>
        <p:txBody>
          <a:bodyPr/>
          <a:lstStyle/>
          <a:p>
            <a:r>
              <a:rPr lang="ru-RU" dirty="0"/>
              <a:t>Хиппи. </a:t>
            </a:r>
            <a:br>
              <a:rPr lang="ru-RU" dirty="0"/>
            </a:br>
            <a:r>
              <a:rPr lang="ru-RU" dirty="0"/>
              <a:t>Особенности стиля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778" y="1828801"/>
            <a:ext cx="3706124" cy="47592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 Парижские дизайнеры не могли игнорировать столь популярную тенденцию и предложили одежду в фольклорном стиле с разорванными джинсами в качестве одного из главных атрибутов.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Эммануэль Хан представил женскую рубашку-халат из белого хлопчатобумажного газа с вышитыми разноцветными нитями пейзажем, цветами и бабочками. </a:t>
            </a:r>
          </a:p>
        </p:txBody>
      </p:sp>
      <p:pic>
        <p:nvPicPr>
          <p:cNvPr id="5" name="Рисунок 4" descr="Черты стиля хиппи в одежде 1970-х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05" y="175457"/>
            <a:ext cx="3808095" cy="264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Черты стиля хиппи в одежде 1970-х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21" y="611166"/>
            <a:ext cx="1684289" cy="243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Черты стиля хиппи в одежде 1970-х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24" y="2966942"/>
            <a:ext cx="1877060" cy="27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Черты стиля хиппи в одежде 1970-х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443" y="3813137"/>
            <a:ext cx="1877695" cy="27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Черты стиля хиппи в одежде 1970-х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21" y="3290610"/>
            <a:ext cx="1894205" cy="2786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1785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777" y="220649"/>
            <a:ext cx="3854528" cy="1278466"/>
          </a:xfrm>
        </p:spPr>
        <p:txBody>
          <a:bodyPr/>
          <a:lstStyle/>
          <a:p>
            <a:r>
              <a:rPr lang="ru-RU" dirty="0"/>
              <a:t>Хиппи.</a:t>
            </a:r>
            <a:br>
              <a:rPr lang="ru-RU" dirty="0"/>
            </a:br>
            <a:r>
              <a:rPr lang="ru-RU" dirty="0"/>
              <a:t>Макияж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777" y="2269475"/>
            <a:ext cx="4218085" cy="31838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Макияж не особо приветствуется в этой субкультуре.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Все дело в том, что хиппи двумя руками «за» естественную природную красоту чего бы то ни было.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Если вам совсем тяжко без макияжа, то вам подойдет макияж в стиле </a:t>
            </a:r>
            <a:r>
              <a:rPr lang="ru-RU" sz="1800" b="1" dirty="0"/>
              <a:t>«ню».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5" name="Рисунок 4" descr="bezymyannyy_171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72" y="628134"/>
            <a:ext cx="4285217" cy="5728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0202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777" y="220649"/>
            <a:ext cx="3854528" cy="1278466"/>
          </a:xfrm>
        </p:spPr>
        <p:txBody>
          <a:bodyPr/>
          <a:lstStyle/>
          <a:p>
            <a:r>
              <a:rPr lang="ru-RU" dirty="0"/>
              <a:t>Хиппи.</a:t>
            </a:r>
            <a:br>
              <a:rPr lang="ru-RU" dirty="0"/>
            </a:br>
            <a:r>
              <a:rPr lang="ru-RU" dirty="0"/>
              <a:t>Прическа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777" y="2269475"/>
            <a:ext cx="4218085" cy="31838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6" name="Рисунок 5" descr="Современный цветочный стиль хиппи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12" y="506775"/>
            <a:ext cx="2675463" cy="286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Яркий и революционный стиль хиппи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64" y="793214"/>
            <a:ext cx="2989239" cy="275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Легкий и романтичный образ хиппи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61" y="3552119"/>
            <a:ext cx="2655168" cy="267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Обилие тонких косичек придают особый шарм образу хиппи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32" y="3908768"/>
            <a:ext cx="2640119" cy="265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Пышная коса с яркой повязкой в тон к кофте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003" y="3784546"/>
            <a:ext cx="2306251" cy="2439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430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776" y="220649"/>
            <a:ext cx="2275187" cy="1278466"/>
          </a:xfrm>
        </p:spPr>
        <p:txBody>
          <a:bodyPr>
            <a:normAutofit/>
          </a:bodyPr>
          <a:lstStyle/>
          <a:p>
            <a:r>
              <a:rPr lang="ru-RU" dirty="0"/>
              <a:t>Хиппи.</a:t>
            </a:r>
            <a:br>
              <a:rPr lang="ru-RU" dirty="0"/>
            </a:br>
            <a:r>
              <a:rPr lang="ru-RU" dirty="0"/>
              <a:t>Одежда. Тенденции моды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777" y="2269475"/>
            <a:ext cx="4218085" cy="31838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9" name="Рисунок 8" descr="Одежда в стиле хиппи сегодня – это, естественно, продуманный модельерами образ, где вещи сочетаются более гармонично. Фото одежда хиппи.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02" y="418952"/>
            <a:ext cx="7227524" cy="503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юбки в стиле Хипп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6" y="2417519"/>
            <a:ext cx="2668270" cy="3806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369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776" y="220649"/>
            <a:ext cx="2275187" cy="1278466"/>
          </a:xfrm>
        </p:spPr>
        <p:txBody>
          <a:bodyPr>
            <a:normAutofit/>
          </a:bodyPr>
          <a:lstStyle/>
          <a:p>
            <a:r>
              <a:rPr lang="ru-RU" dirty="0"/>
              <a:t>Хиппи.</a:t>
            </a:r>
            <a:br>
              <a:rPr lang="ru-RU" dirty="0"/>
            </a:br>
            <a:r>
              <a:rPr lang="ru-RU" dirty="0"/>
              <a:t>Одежда. Тенденции моды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777" y="2269475"/>
            <a:ext cx="4218085" cy="31838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6" name="Рисунок 5" descr="юбки в стиле Хипп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4" y="1970699"/>
            <a:ext cx="2646680" cy="378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брюки в стиле Хипп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42" y="488414"/>
            <a:ext cx="2667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брюки в стиле Хипп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881" y="1405224"/>
            <a:ext cx="2834005" cy="404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709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776" y="220649"/>
            <a:ext cx="2275187" cy="1278466"/>
          </a:xfrm>
        </p:spPr>
        <p:txBody>
          <a:bodyPr>
            <a:normAutofit/>
          </a:bodyPr>
          <a:lstStyle/>
          <a:p>
            <a:r>
              <a:rPr lang="ru-RU" dirty="0"/>
              <a:t>Хиппи.</a:t>
            </a:r>
            <a:br>
              <a:rPr lang="ru-RU" dirty="0"/>
            </a:br>
            <a:r>
              <a:rPr lang="ru-RU" dirty="0"/>
              <a:t>Одежда. Тенденции моды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777" y="2269475"/>
            <a:ext cx="4218085" cy="31838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9" name="Рисунок 8" descr=" Верхняя часть наряда в стиле Хипп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55" y="1790310"/>
            <a:ext cx="2668270" cy="380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 Верхняя часть наряда в стиле Хипп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02" y="331268"/>
            <a:ext cx="2378075" cy="339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 Жилет в стиле Хипп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1" y="220649"/>
            <a:ext cx="2043430" cy="291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 Жилет в стиле Хипп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19" y="3399713"/>
            <a:ext cx="1851660" cy="263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 Жилет в стиле Хиппи 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600" y="807552"/>
            <a:ext cx="1905000" cy="272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 Верхняя часть наряда в стиле Хиппи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64" y="3984947"/>
            <a:ext cx="173355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 Верхняя часть наряда в стиле Хиппи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600" y="3861412"/>
            <a:ext cx="1913255" cy="273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0768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776" y="220649"/>
            <a:ext cx="2275187" cy="1278466"/>
          </a:xfrm>
        </p:spPr>
        <p:txBody>
          <a:bodyPr>
            <a:normAutofit/>
          </a:bodyPr>
          <a:lstStyle/>
          <a:p>
            <a:r>
              <a:rPr lang="ru-RU" dirty="0"/>
              <a:t>Хиппи.</a:t>
            </a:r>
            <a:br>
              <a:rPr lang="ru-RU" dirty="0"/>
            </a:br>
            <a:r>
              <a:rPr lang="ru-RU" dirty="0"/>
              <a:t>Обувь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777" y="2269475"/>
            <a:ext cx="4218085" cy="31838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9" name="Рисунок 8" descr=" обувь в стиле Хиппи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125" y="220649"/>
            <a:ext cx="2451087" cy="357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 обувь в стиле Хиппи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26" y="448526"/>
            <a:ext cx="1870075" cy="267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 обувь в стиле Хиппи 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7" y="2438488"/>
            <a:ext cx="1679575" cy="239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www.ask4style.ru/images/stories/img/clothes-styles/hippie-style/hippie-shoes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98" y="3440983"/>
            <a:ext cx="2181927" cy="31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omapsystems.ru/wp-admin/admin-ajax.php?action=wps-wpimage&amp;id=aHR0cDovL3d3dy5ldG9kYXkucnUvdXBsb2Fkcy8yMDExLzA2LzEyL0thcmVuS2VsbEFjY2Vzc29yaWVzNDcuanB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778" y="4036212"/>
            <a:ext cx="2622882" cy="233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00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776" y="220649"/>
            <a:ext cx="2275187" cy="1278466"/>
          </a:xfrm>
        </p:spPr>
        <p:txBody>
          <a:bodyPr>
            <a:normAutofit/>
          </a:bodyPr>
          <a:lstStyle/>
          <a:p>
            <a:r>
              <a:rPr lang="ru-RU" dirty="0"/>
              <a:t>Хиппи.</a:t>
            </a:r>
            <a:br>
              <a:rPr lang="ru-RU" dirty="0"/>
            </a:br>
            <a:r>
              <a:rPr lang="ru-RU" dirty="0"/>
              <a:t>Аксессуары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777" y="2269475"/>
            <a:ext cx="4218085" cy="31838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7" name="Рисунок 6" descr=" аксессуары в стиле Хиппи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96" y="227848"/>
            <a:ext cx="2672368" cy="4031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 браслеты и кольца в стиле Хиппи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64" y="1499115"/>
            <a:ext cx="2667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 аксессуары в стиле Хипп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1" y="2043629"/>
            <a:ext cx="2667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://9651922356.ru/photos/70-e-hippi-odejda-79264-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90" y="4624399"/>
            <a:ext cx="2963779" cy="205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358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711" y="265974"/>
            <a:ext cx="10406349" cy="472156"/>
          </a:xfrm>
        </p:spPr>
        <p:txBody>
          <a:bodyPr>
            <a:normAutofit/>
          </a:bodyPr>
          <a:lstStyle/>
          <a:p>
            <a:r>
              <a:rPr lang="ru-RU" sz="1800" dirty="0"/>
              <a:t>Цели и задачи индивидуального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793" y="738130"/>
            <a:ext cx="11226187" cy="577283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Создать образ в стиле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0-х годов с использованием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образного макияжа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 учетом индивидуальных особенностей модели.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b="1" smtClean="0"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b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Clr>
                <a:srgbClr val="90C226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ea typeface="Times New Roman CYR" panose="02020603050405020304" pitchFamily="18" charset="0"/>
                <a:cs typeface="Times New Roman" panose="02020603050405020304" pitchFamily="18" charset="0"/>
              </a:rPr>
              <a:t>охарактеризовать стиль 70 –х годов;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Clr>
                <a:srgbClr val="90C226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ea typeface="Times New Roman CYR" panose="02020603050405020304" pitchFamily="18" charset="0"/>
                <a:cs typeface="Times New Roman" panose="02020603050405020304" pitchFamily="18" charset="0"/>
              </a:rPr>
              <a:t>изучить историю возникновения стиля «хиппи»;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a typeface="Times New Roman CYR" panose="02020603050405020304" pitchFamily="18" charset="0"/>
                <a:cs typeface="Times New Roman" panose="02020603050405020304" pitchFamily="18" charset="0"/>
              </a:rPr>
              <a:t>проанализировать современные тенденции моды в стиле «хиппи»;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ыявить и скорректировать индивидуальные особенности модели;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ыявить соответствие фасона и цвета выбранной одежды и аксессуаров стилю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«хиппи»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индивидуальным особенностям модели;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азработать образ в стиле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«хиппи».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://svetnsk.ru/foto14.png?i=12856&amp;k=celi-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40" y="1868904"/>
            <a:ext cx="3351585" cy="186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77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607" y="192795"/>
            <a:ext cx="4287283" cy="530225"/>
          </a:xfrm>
        </p:spPr>
        <p:txBody>
          <a:bodyPr>
            <a:normAutofit/>
          </a:bodyPr>
          <a:lstStyle/>
          <a:p>
            <a:r>
              <a:rPr lang="ru-RU" dirty="0"/>
              <a:t>Диагностика модели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2462" y="457907"/>
            <a:ext cx="3214593" cy="4103076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Кожа: молочного цвета.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Волосы: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светло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русые</a:t>
            </a:r>
            <a:endParaRPr lang="ru-RU" sz="1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Цветотип модели – лето.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 фигуры – песочные часы.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629025" algn="l"/>
              </a:tabLs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47635"/>
              </p:ext>
            </p:extLst>
          </p:nvPr>
        </p:nvGraphicFramePr>
        <p:xfrm>
          <a:off x="396607" y="5008855"/>
          <a:ext cx="11578728" cy="1392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9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2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4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67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5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643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842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4373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138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Форма 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Глаза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Линия глаз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Линия бровей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Губы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Скулы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Подбородок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15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овал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серо - голубые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падающие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горизонтальная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прямой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небольшая</a:t>
                      </a:r>
                    </a:p>
                    <a:p>
                      <a:r>
                        <a:rPr lang="ru-RU" sz="1600" dirty="0"/>
                        <a:t>асимметрия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неярко выраженные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округлый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 descr="http://101oblik.ru/wp-content/uploads/2015/05/Pesochnyie-chasy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7" y="1020035"/>
            <a:ext cx="883285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.passion.ru/1/fashion/img/pesochniechas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20" y="1076705"/>
            <a:ext cx="2078355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24" y="816078"/>
            <a:ext cx="1199515" cy="3476625"/>
          </a:xfrm>
          <a:prstGeom prst="rect">
            <a:avLst/>
          </a:prstGeom>
        </p:spPr>
      </p:pic>
      <p:pic>
        <p:nvPicPr>
          <p:cNvPr id="10" name="Рисунок 9" descr="summer in autum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03151" y="2554390"/>
            <a:ext cx="2860040" cy="219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56795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" y="253389"/>
            <a:ext cx="10789920" cy="88961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5095875" algn="l"/>
              </a:tabLst>
            </a:pPr>
            <a:r>
              <a:rPr lang="ru-RU" sz="2200" dirty="0" err="1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Инструкционно</a:t>
            </a:r>
            <a:r>
              <a:rPr lang="ru-RU" sz="2200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-технологическая карта образного макияжа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стиле </a:t>
            </a:r>
            <a:r>
              <a:rPr lang="ru-RU" sz="2200" dirty="0"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 </a:t>
            </a:r>
            <a:r>
              <a:rPr lang="ru-RU" sz="2200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-х годов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093924"/>
              </p:ext>
            </p:extLst>
          </p:nvPr>
        </p:nvGraphicFramePr>
        <p:xfrm>
          <a:off x="476893" y="1550624"/>
          <a:ext cx="8275207" cy="5123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61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61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88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17154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Выполнение операций по макияжу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Схема выполнения на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9123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2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Подготавливаем лицо к нанесению макияжа, очищаем кожу. Увлажняем губы.</a:t>
                      </a:r>
                    </a:p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Выберите 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легкий тон на водной основе или с флюидами.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Желательно чтобы в основе содержались светоотражающие частицы.</a:t>
                      </a:r>
                    </a:p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Легкая почти прозрачная пудра зафиксирует тональную основу.</a:t>
                      </a:r>
                      <a:endParaRPr lang="ru-RU" sz="1800" dirty="0">
                        <a:effectLst/>
                        <a:latin typeface="Times New Roman CYR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Тоник, ватные диски, гигиеническая помада.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Тон.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Рисунок 7" descr="кисти-для-макияжа_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0011" y="4206531"/>
            <a:ext cx="1536700" cy="1816100"/>
          </a:xfrm>
          <a:prstGeom prst="rect">
            <a:avLst/>
          </a:prstGeom>
        </p:spPr>
      </p:pic>
      <p:pic>
        <p:nvPicPr>
          <p:cNvPr id="9" name="Рисунок 8" descr="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9197" y="2533879"/>
            <a:ext cx="2479399" cy="398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08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05972"/>
              </p:ext>
            </p:extLst>
          </p:nvPr>
        </p:nvGraphicFramePr>
        <p:xfrm>
          <a:off x="377741" y="261651"/>
          <a:ext cx="9757777" cy="6428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2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457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394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24625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Выполнение операций по макияжу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Схема выполнения на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7743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5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6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Дневной естественный макияж часто и вовсе обходится без теней, но допускается использование бежевых, розовых или серых оттенком. В нашем случае это бежевые тени.</a:t>
                      </a:r>
                    </a:p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Тушь лучше использовать не черную, а коричневую, прозрачную или серую, нанося ее одним слоем.</a:t>
                      </a:r>
                    </a:p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Брови лучше подкрашивать тенями, но хорошо растушевать , чтобы они смотрелись естественно.</a:t>
                      </a:r>
                      <a:endParaRPr lang="ru-RU" sz="1800" dirty="0">
                        <a:effectLst/>
                        <a:latin typeface="Times New Roman CYR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 descr="http://www.makeup-shop.com.ua/_sh/9/920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759" y="1498294"/>
            <a:ext cx="919910" cy="156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790" y="1498294"/>
            <a:ext cx="1923338" cy="3414907"/>
          </a:xfrm>
          <a:prstGeom prst="rect">
            <a:avLst/>
          </a:prstGeom>
        </p:spPr>
      </p:pic>
      <p:pic>
        <p:nvPicPr>
          <p:cNvPr id="10" name="Рисунок 9" descr="http://static-eu.insales.ru/images/products/1/2191/69757071/tush_milliondollar_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1578" y="3249976"/>
            <a:ext cx="1368272" cy="137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902" y="2864386"/>
            <a:ext cx="2001341" cy="3553402"/>
          </a:xfrm>
          <a:prstGeom prst="rect">
            <a:avLst/>
          </a:prstGeom>
        </p:spPr>
      </p:pic>
      <p:pic>
        <p:nvPicPr>
          <p:cNvPr id="11" name="Рисунок 10" descr="http://cdn.minemart.ru/images/products/537/59047206/3befb165f8372e810d0c.png?f=145513817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464" y="4811086"/>
            <a:ext cx="1460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6072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508726"/>
              </p:ext>
            </p:extLst>
          </p:nvPr>
        </p:nvGraphicFramePr>
        <p:xfrm>
          <a:off x="377741" y="261651"/>
          <a:ext cx="9757777" cy="6428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2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457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394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24625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Выполнение операций по макияжу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Схема выполнения на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7743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губ используются только натуральные оттенки помады, близкие к родному цвету губ.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Макияж готов!</a:t>
                      </a:r>
                      <a:endParaRPr lang="ru-RU" sz="1800" dirty="0">
                        <a:effectLst/>
                        <a:latin typeface="Times New Roman CYR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07" y="1432193"/>
            <a:ext cx="1942381" cy="5164798"/>
          </a:xfrm>
          <a:prstGeom prst="rect">
            <a:avLst/>
          </a:prstGeom>
        </p:spPr>
      </p:pic>
      <p:pic>
        <p:nvPicPr>
          <p:cNvPr id="9" name="Рисунок 8" descr="http://mywishlist.ru/pic/i/wish/orig/006/378/27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7034" y="173446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154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118"/>
            <a:ext cx="6410899" cy="90338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Модель в образе 70 – х годов.</a:t>
            </a:r>
            <a:br>
              <a:rPr lang="ru-RU" sz="2800" dirty="0"/>
            </a:br>
            <a:r>
              <a:rPr lang="ru-RU" sz="2800" dirty="0"/>
              <a:t>Стиль «Хиппи»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91" y="254248"/>
            <a:ext cx="2963538" cy="616858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24" y="1134107"/>
            <a:ext cx="3557529" cy="50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98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118"/>
            <a:ext cx="6410899" cy="90338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Модель в образе 70 – х годов.</a:t>
            </a:r>
            <a:br>
              <a:rPr lang="ru-RU" sz="2800" dirty="0"/>
            </a:br>
            <a:r>
              <a:rPr lang="ru-RU" sz="2800" dirty="0"/>
              <a:t>Стиль «Хиппи»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61" y="1448259"/>
            <a:ext cx="2447925" cy="4953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07" y="765328"/>
            <a:ext cx="3902954" cy="49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56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164" y="365125"/>
            <a:ext cx="7238082" cy="681477"/>
          </a:xfrm>
        </p:spPr>
        <p:txBody>
          <a:bodyPr>
            <a:normAutofit/>
          </a:bodyPr>
          <a:lstStyle/>
          <a:p>
            <a:r>
              <a:rPr lang="ru-RU" dirty="0"/>
              <a:t>Список литературы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64" y="1230713"/>
            <a:ext cx="10593636" cy="5258221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Ермилова Д.Ю. История домов моды - 2 - е изд., стер. - М.:  «Академия», 2007</a:t>
            </a: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Килошенко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М.И. Психология моды: Учебное пособие для вузов. - М.: Издательство «Оникс», 2006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Попова, С. Н. История моды, 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костюма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и стиля : большая иллюстрированная энциклопедия / С. Н. Попова . – М. : АСТ 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Астрель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2009. – 271 с. </a:t>
            </a:r>
          </a:p>
          <a:p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Сыромятникова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И. « Искусство грима и макияжа » - 2015.</a:t>
            </a: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1400" dirty="0"/>
              <a:t>http://fammeo.ru/articles.php?article_id=1268</a:t>
            </a:r>
          </a:p>
          <a:p>
            <a:pPr lvl="0"/>
            <a:r>
              <a:rPr lang="ru-RU" sz="1400" dirty="0"/>
              <a:t> http://glazurno.ru/beauty/make-up/920-modnyj-makijazh-iz-40-h</a:t>
            </a:r>
          </a:p>
          <a:p>
            <a:pPr lvl="0"/>
            <a:r>
              <a:rPr lang="ru-RU" sz="1400" dirty="0"/>
              <a:t> http://www.wmj.ru/krasota/makiyazh/trendy-makiyazha/makiyazh-v-stile-40-h_feb1/</a:t>
            </a:r>
          </a:p>
          <a:p>
            <a:pPr lvl="0"/>
            <a:r>
              <a:rPr lang="ru-RU" sz="1400" dirty="0"/>
              <a:t> http://modagid.ru/articles/218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43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452739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910" y="859316"/>
            <a:ext cx="4616067" cy="57728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Главными чертами стиля 70-х годов ХХ века стали разноплановость и эклектичность. </a:t>
            </a:r>
          </a:p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Это десятилетие сочетало множество стилевых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направлений: </a:t>
            </a:r>
          </a:p>
          <a:p>
            <a:r>
              <a:rPr lang="ru-RU" i="1" dirty="0" err="1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этно</a:t>
            </a:r>
            <a:r>
              <a:rPr lang="ru-RU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r>
              <a:rPr lang="ru-RU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классика</a:t>
            </a:r>
            <a:r>
              <a:rPr lang="ru-RU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r>
              <a:rPr lang="ru-RU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романтика</a:t>
            </a:r>
            <a:r>
              <a:rPr lang="ru-RU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фольклор, </a:t>
            </a:r>
          </a:p>
          <a:p>
            <a:r>
              <a:rPr lang="ru-RU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хиппи</a:t>
            </a:r>
            <a:r>
              <a:rPr lang="ru-RU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r>
              <a:rPr lang="ru-RU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спорт</a:t>
            </a:r>
            <a:r>
              <a:rPr lang="ru-RU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r>
              <a:rPr lang="ru-RU" i="1" dirty="0" err="1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милитари</a:t>
            </a:r>
            <a:r>
              <a:rPr lang="ru-RU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r>
              <a:rPr lang="ru-RU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сафари</a:t>
            </a:r>
            <a:r>
              <a:rPr lang="ru-RU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r>
              <a:rPr lang="ru-RU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диско</a:t>
            </a:r>
            <a:r>
              <a:rPr lang="ru-RU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r>
              <a:rPr lang="ru-RU" i="1" dirty="0" err="1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унисекс</a:t>
            </a:r>
            <a:r>
              <a:rPr lang="ru-RU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r>
              <a:rPr lang="ru-RU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панк</a:t>
            </a:r>
            <a:r>
              <a:rPr lang="ru-RU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13133" y="187289"/>
            <a:ext cx="4935556" cy="561860"/>
          </a:xfrm>
        </p:spPr>
        <p:txBody>
          <a:bodyPr>
            <a:normAutofit/>
          </a:bodyPr>
          <a:lstStyle/>
          <a:p>
            <a:r>
              <a:rPr lang="ru-RU" dirty="0"/>
              <a:t>70 – е годы</a:t>
            </a:r>
          </a:p>
        </p:txBody>
      </p:sp>
      <p:pic>
        <p:nvPicPr>
          <p:cNvPr id="5" name="Рисунок 4" descr="Стиль 1970-х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28" y="278178"/>
            <a:ext cx="3238122" cy="4998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тиль 1970-х">
            <a:hlinkClick r:id="rId14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22" y="2597229"/>
            <a:ext cx="2468524" cy="3806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768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иль 1970-х годов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" y="478362"/>
            <a:ext cx="2256155" cy="276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Стиль 1970-х годов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12" y="478362"/>
            <a:ext cx="2574925" cy="3147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Модель в платье-свитере от Sonia Rykiel (1973 год)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70" y="1180023"/>
            <a:ext cx="2639680" cy="412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одель в юбке и свитере от Sonia Rykiel (1974 год)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47" y="3869384"/>
            <a:ext cx="3183430" cy="2560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375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94" y="165563"/>
            <a:ext cx="3854528" cy="1278466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Знаковые вещи 70-х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911" y="1355075"/>
            <a:ext cx="4208443" cy="499064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Джинсы</a:t>
            </a:r>
            <a:endParaRPr lang="ru-RU" sz="1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Джинсы стали главным символом десятилетия – от разодранных моделей хиппи до шикарных дизайнерских изделий. В 70-е джинсы носили все слои населения.</a:t>
            </a:r>
          </a:p>
          <a:p>
            <a:pPr algn="just">
              <a:lnSpc>
                <a:spcPct val="150000"/>
              </a:lnSpc>
            </a:pPr>
            <a:r>
              <a:rPr lang="ru-RU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Туника</a:t>
            </a:r>
            <a:endParaRPr lang="ru-RU" sz="1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В 70-е были актуальны длинные туники, которые надевали в комплекте с брюками или шортами.</a:t>
            </a:r>
            <a:endParaRPr lang="ru-RU" sz="1800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littlehistoriesdotorg.files.wordpress.com/2015/12/jean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934" y="288758"/>
            <a:ext cx="3344785" cy="262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ashionblog.com.ua/wp-content/uploads/2011/01/a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85" y="3112168"/>
            <a:ext cx="1804260" cy="353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413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94" y="165563"/>
            <a:ext cx="3854528" cy="1278466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Знаковые вещи 70-х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768" y="1046602"/>
            <a:ext cx="4209131" cy="570122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Брюки.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больше завоевывали популярность брюки и брючные костюмы. На протяжении десятилетия они периодически меняли ширину – клеш от колен,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суперклеш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 бедра и, наконец, узкие модели.</a:t>
            </a:r>
          </a:p>
          <a:p>
            <a:pPr algn="just">
              <a:lnSpc>
                <a:spcPct val="150000"/>
              </a:lnSpc>
            </a:pP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Водолазка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одной культовой вещью 70-х стала водолазка. Их носили с брюками, юбками, сарафанами, костюмами и даже одеждой в этническом стиле.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Стиль 1970-х годов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56" y="427807"/>
            <a:ext cx="2418731" cy="40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Стиль 1970-х годов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97" y="3058147"/>
            <a:ext cx="19939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984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94" y="165562"/>
            <a:ext cx="3854528" cy="80392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Знаковые вещи 70-х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4794" y="969483"/>
            <a:ext cx="4809066" cy="559657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Батник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Для первой половины 70-х годов были характерны узкие, облегающие талию силуэты. Брюки и юбки носили с приталенными рубашками самых невероятных расцветок. Такие рубашки – в СССР их называли батниками – носили и женщины, и мужчины.</a:t>
            </a: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Платье-рубашка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Популярнейшая модель платья первой половины 70-х — платье-рубашка — получила признание благодаря американскому модельеру Рою </a:t>
            </a:r>
            <a:r>
              <a:rPr lang="ru-RU" sz="1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Холстону</a:t>
            </a: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Вязаный кардиган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Объемный вязаный </a:t>
            </a:r>
            <a:r>
              <a:rPr lang="ru-RU" sz="1600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кардиган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с поясом или на пуговицах был еще одной важной деталью модного гардероба 70-х.</a:t>
            </a:r>
            <a:endParaRPr lang="ru-RU" sz="1600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Стиль 1970-х годов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98" y="396606"/>
            <a:ext cx="2842352" cy="360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тиль 1970-х годов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19" y="4260350"/>
            <a:ext cx="1892969" cy="237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data13.gallery.ru/albums/gallery/74091-9f0c6-36912700-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203" y="1380792"/>
            <a:ext cx="2413958" cy="38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86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94" y="165563"/>
            <a:ext cx="3854528" cy="1278466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Знаковые вещи 70-х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911" y="1355075"/>
            <a:ext cx="4208443" cy="499064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Деловое платье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В 70-х фурор вызвало темное шелковое платье длиной ниже колен, которое носили деловые дамы. В сочетании с обязательным блейзером, его могли надеть и на работу, и на вечерний прием.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Женщины научились использовать одежду для достижения профессионального успеха. Но как только они проникали на высшие ступени иерархии, им нужно было следовать правилам: женщина, добившаяся успеха, носила костюм с юбкой, шелковую блузу с бантом, чулки телесного цвета, туфли на низком каблуке и неброские золотые украшения. В конце 70-х появилась так называемая «одежда для успеха», ставшая библией карьеристов.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apartment-anapa.ru/photos/bluzki-60h-godov-27885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62" y="506390"/>
            <a:ext cx="4237072" cy="583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81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22" y="279094"/>
            <a:ext cx="4054208" cy="1219200"/>
          </a:xfrm>
        </p:spPr>
        <p:txBody>
          <a:bodyPr>
            <a:normAutofit/>
          </a:bodyPr>
          <a:lstStyle/>
          <a:p>
            <a:r>
              <a:rPr lang="ru-RU" dirty="0"/>
              <a:t>Тенденции десятилетия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863" y="1732548"/>
            <a:ext cx="3969948" cy="4769434"/>
          </a:xfrm>
        </p:spPr>
        <p:txBody>
          <a:bodyPr>
            <a:normAutofit/>
          </a:bodyPr>
          <a:lstStyle/>
          <a:p>
            <a:r>
              <a:rPr lang="ru-RU" dirty="0"/>
              <a:t>В 70-е не только натуралистический стиль хиппи, но и уличная мода в целом стала влиять на общие тенденции десятилетия.</a:t>
            </a:r>
          </a:p>
          <a:p>
            <a:r>
              <a:rPr lang="ru-RU" dirty="0"/>
              <a:t> Вся сложная иерархия моды, поместившая на вершину пирамиды недостижимую </a:t>
            </a:r>
            <a:r>
              <a:rPr lang="ru-RU" dirty="0" err="1"/>
              <a:t>haute</a:t>
            </a:r>
            <a:r>
              <a:rPr lang="ru-RU" dirty="0"/>
              <a:t> </a:t>
            </a:r>
            <a:r>
              <a:rPr lang="ru-RU" dirty="0" err="1"/>
              <a:t>couture</a:t>
            </a:r>
            <a:r>
              <a:rPr lang="ru-RU" dirty="0"/>
              <a:t>, была готова рухнуть. Влияние панков, </a:t>
            </a:r>
            <a:r>
              <a:rPr lang="ru-RU" dirty="0" err="1"/>
              <a:t>серферов</a:t>
            </a:r>
            <a:r>
              <a:rPr lang="ru-RU" dirty="0"/>
              <a:t>, </a:t>
            </a:r>
            <a:r>
              <a:rPr lang="ru-RU" dirty="0" err="1"/>
              <a:t>скейтеров</a:t>
            </a:r>
            <a:r>
              <a:rPr lang="ru-RU" dirty="0"/>
              <a:t>, байкеров, и вообще всех, кто имел отношение к миру музыки или спорта, оказалось столь велико, что смогло формировать внешность человека конца ХХ века.</a:t>
            </a:r>
          </a:p>
        </p:txBody>
      </p:sp>
      <p:pic>
        <p:nvPicPr>
          <p:cNvPr id="4098" name="Picture 2" descr="http://www.casual-info.ru/moda/fashion/1940/seventies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01" y="581022"/>
            <a:ext cx="5422354" cy="522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58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788</Words>
  <Application>Microsoft Office PowerPoint</Application>
  <PresentationFormat>Широкоэкранный</PresentationFormat>
  <Paragraphs>181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Times New Roman CYR</vt:lpstr>
      <vt:lpstr>Trebuchet MS</vt:lpstr>
      <vt:lpstr>Wingdings 3</vt:lpstr>
      <vt:lpstr>Грань</vt:lpstr>
      <vt:lpstr>Индивидуальный проект по дисциплине «История прически и костюма» </vt:lpstr>
      <vt:lpstr>Цели и задачи индивидуального проекта</vt:lpstr>
      <vt:lpstr>70 – е годы</vt:lpstr>
      <vt:lpstr>Презентация PowerPoint</vt:lpstr>
      <vt:lpstr>Знаковые вещи 70-х </vt:lpstr>
      <vt:lpstr>Знаковые вещи 70-х </vt:lpstr>
      <vt:lpstr>   Знаковые вещи 70-х </vt:lpstr>
      <vt:lpstr>Знаковые вещи 70-х </vt:lpstr>
      <vt:lpstr>Тенденции десятилетия</vt:lpstr>
      <vt:lpstr>Хиппи.  Особенности стиля</vt:lpstr>
      <vt:lpstr>Хиппи.  Особенности стиля</vt:lpstr>
      <vt:lpstr>Хиппи.  Особенности стиля</vt:lpstr>
      <vt:lpstr>Хиппи. Макияж</vt:lpstr>
      <vt:lpstr>Хиппи. Прическа</vt:lpstr>
      <vt:lpstr>Хиппи. Одежда. Тенденции моды</vt:lpstr>
      <vt:lpstr>Хиппи. Одежда. Тенденции моды</vt:lpstr>
      <vt:lpstr>Хиппи. Одежда. Тенденции моды</vt:lpstr>
      <vt:lpstr>Хиппи. Обувь</vt:lpstr>
      <vt:lpstr>Хиппи. Аксессуары</vt:lpstr>
      <vt:lpstr>Диагностика модели</vt:lpstr>
      <vt:lpstr>Инструкционно-технологическая карта образного макияжа  в стиле 70 -х годов </vt:lpstr>
      <vt:lpstr>Презентация PowerPoint</vt:lpstr>
      <vt:lpstr>Презентация PowerPoint</vt:lpstr>
      <vt:lpstr>Модель в образе 70 – х годов. Стиль «Хиппи»</vt:lpstr>
      <vt:lpstr>Модель в образе 70 – х годов. Стиль «Хиппи»</vt:lpstr>
      <vt:lpstr>Список литературы 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 по дисциплине «История прически и костюма» </dc:title>
  <dc:creator>Master</dc:creator>
  <cp:lastModifiedBy>Master</cp:lastModifiedBy>
  <cp:revision>37</cp:revision>
  <dcterms:created xsi:type="dcterms:W3CDTF">2017-01-01T10:49:27Z</dcterms:created>
  <dcterms:modified xsi:type="dcterms:W3CDTF">2017-01-07T16:38:31Z</dcterms:modified>
</cp:coreProperties>
</file>