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2" r:id="rId4"/>
    <p:sldId id="258" r:id="rId5"/>
    <p:sldId id="283" r:id="rId6"/>
    <p:sldId id="286" r:id="rId7"/>
    <p:sldId id="287" r:id="rId8"/>
    <p:sldId id="288" r:id="rId9"/>
    <p:sldId id="284" r:id="rId10"/>
    <p:sldId id="289" r:id="rId11"/>
    <p:sldId id="290" r:id="rId12"/>
    <p:sldId id="291" r:id="rId13"/>
    <p:sldId id="260" r:id="rId14"/>
    <p:sldId id="272" r:id="rId15"/>
    <p:sldId id="292" r:id="rId16"/>
    <p:sldId id="293" r:id="rId17"/>
    <p:sldId id="285" r:id="rId18"/>
    <p:sldId id="294" r:id="rId19"/>
    <p:sldId id="270" r:id="rId20"/>
    <p:sldId id="295" r:id="rId21"/>
    <p:sldId id="275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964884-C015-4086-B460-74064B0D819F}" type="doc">
      <dgm:prSet loTypeId="urn:microsoft.com/office/officeart/2005/8/layout/matrix1" loCatId="matrix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C6E25B78-1F82-4A3F-94AE-9999E62ABCE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C00000"/>
              </a:solidFill>
            </a:rPr>
            <a:t>Исторический</a:t>
          </a:r>
        </a:p>
        <a:p>
          <a:r>
            <a:rPr lang="ru-RU" sz="1400" b="1" dirty="0" smtClean="0">
              <a:solidFill>
                <a:srgbClr val="C00000"/>
              </a:solidFill>
            </a:rPr>
            <a:t>портрет</a:t>
          </a:r>
          <a:endParaRPr lang="ru-RU" sz="1400" b="1" dirty="0">
            <a:solidFill>
              <a:srgbClr val="C00000"/>
            </a:solidFill>
          </a:endParaRPr>
        </a:p>
      </dgm:t>
    </dgm:pt>
    <dgm:pt modelId="{9F295FF9-A27F-4A5C-A297-A17E7B252D81}" type="parTrans" cxnId="{153B0B9C-F1FA-46B3-AB11-D021B5A65A6F}">
      <dgm:prSet/>
      <dgm:spPr/>
      <dgm:t>
        <a:bodyPr/>
        <a:lstStyle/>
        <a:p>
          <a:endParaRPr lang="ru-RU"/>
        </a:p>
      </dgm:t>
    </dgm:pt>
    <dgm:pt modelId="{CEFE9C46-2567-4E39-AE64-F79FB619F345}" type="sibTrans" cxnId="{153B0B9C-F1FA-46B3-AB11-D021B5A65A6F}">
      <dgm:prSet/>
      <dgm:spPr/>
      <dgm:t>
        <a:bodyPr/>
        <a:lstStyle/>
        <a:p>
          <a:endParaRPr lang="ru-RU"/>
        </a:p>
      </dgm:t>
    </dgm:pt>
    <dgm:pt modelId="{C5E7656F-F1DC-4456-8227-A7CFD404C9A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Кто он?</a:t>
          </a:r>
          <a:endParaRPr lang="ru-RU" sz="2000" b="1" dirty="0">
            <a:solidFill>
              <a:schemeClr val="tx1"/>
            </a:solidFill>
          </a:endParaRPr>
        </a:p>
      </dgm:t>
    </dgm:pt>
    <dgm:pt modelId="{FA86D795-0562-4AAF-8D58-ED9A1D2A3F57}" type="parTrans" cxnId="{B2E04332-C602-4971-918E-BBA48A94184D}">
      <dgm:prSet/>
      <dgm:spPr/>
      <dgm:t>
        <a:bodyPr/>
        <a:lstStyle/>
        <a:p>
          <a:endParaRPr lang="ru-RU"/>
        </a:p>
      </dgm:t>
    </dgm:pt>
    <dgm:pt modelId="{45FFE579-6803-498B-8B6E-02885099B11D}" type="sibTrans" cxnId="{B2E04332-C602-4971-918E-BBA48A94184D}">
      <dgm:prSet/>
      <dgm:spPr/>
      <dgm:t>
        <a:bodyPr/>
        <a:lstStyle/>
        <a:p>
          <a:endParaRPr lang="ru-RU"/>
        </a:p>
      </dgm:t>
    </dgm:pt>
    <dgm:pt modelId="{10ED38E6-4180-42ED-B403-D477C5A3BFF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Внутренняя политика</a:t>
          </a:r>
          <a:endParaRPr lang="ru-RU" sz="2000" b="1" dirty="0">
            <a:solidFill>
              <a:schemeClr val="tx1"/>
            </a:solidFill>
          </a:endParaRPr>
        </a:p>
      </dgm:t>
    </dgm:pt>
    <dgm:pt modelId="{2E8D22CE-1B07-4C11-ADC6-785384951D59}" type="parTrans" cxnId="{76C36A3F-D594-410D-8BA2-7D04E0401BDB}">
      <dgm:prSet/>
      <dgm:spPr/>
      <dgm:t>
        <a:bodyPr/>
        <a:lstStyle/>
        <a:p>
          <a:endParaRPr lang="ru-RU"/>
        </a:p>
      </dgm:t>
    </dgm:pt>
    <dgm:pt modelId="{CEA2BA6F-E413-4B3C-BA5C-0FE187375DB6}" type="sibTrans" cxnId="{76C36A3F-D594-410D-8BA2-7D04E0401BDB}">
      <dgm:prSet/>
      <dgm:spPr/>
      <dgm:t>
        <a:bodyPr/>
        <a:lstStyle/>
        <a:p>
          <a:endParaRPr lang="ru-RU"/>
        </a:p>
      </dgm:t>
    </dgm:pt>
    <dgm:pt modelId="{B7443B43-9717-4B81-BD8B-9F954F66F4CF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b="1" dirty="0" smtClean="0">
              <a:solidFill>
                <a:schemeClr val="tx1"/>
              </a:solidFill>
            </a:rPr>
            <a:t>Внешняя </a:t>
          </a:r>
        </a:p>
        <a:p>
          <a:pPr>
            <a:lnSpc>
              <a:spcPct val="100000"/>
            </a:lnSpc>
          </a:pPr>
          <a:r>
            <a:rPr lang="ru-RU" sz="2000" b="1" dirty="0" smtClean="0">
              <a:solidFill>
                <a:schemeClr val="tx1"/>
              </a:solidFill>
            </a:rPr>
            <a:t>политика</a:t>
          </a:r>
          <a:endParaRPr lang="ru-RU" sz="2000" b="1" dirty="0">
            <a:solidFill>
              <a:schemeClr val="tx1"/>
            </a:solidFill>
          </a:endParaRPr>
        </a:p>
      </dgm:t>
    </dgm:pt>
    <dgm:pt modelId="{89C84596-F763-442E-B125-ED10E788B789}" type="parTrans" cxnId="{F779D13B-1C34-44CD-895C-5817361B07B6}">
      <dgm:prSet/>
      <dgm:spPr/>
      <dgm:t>
        <a:bodyPr/>
        <a:lstStyle/>
        <a:p>
          <a:endParaRPr lang="ru-RU"/>
        </a:p>
      </dgm:t>
    </dgm:pt>
    <dgm:pt modelId="{C864826F-64CF-468C-823B-F08022B8551D}" type="sibTrans" cxnId="{F779D13B-1C34-44CD-895C-5817361B07B6}">
      <dgm:prSet/>
      <dgm:spPr/>
      <dgm:t>
        <a:bodyPr/>
        <a:lstStyle/>
        <a:p>
          <a:endParaRPr lang="ru-RU"/>
        </a:p>
      </dgm:t>
    </dgm:pt>
    <dgm:pt modelId="{90194ADA-6690-472D-9709-DAA88C3AF4C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Итоги </a:t>
          </a:r>
        </a:p>
        <a:p>
          <a:r>
            <a:rPr lang="ru-RU" sz="2000" b="1" dirty="0" smtClean="0">
              <a:solidFill>
                <a:schemeClr val="tx1"/>
              </a:solidFill>
            </a:rPr>
            <a:t>правления</a:t>
          </a:r>
          <a:endParaRPr lang="ru-RU" sz="2000" b="1" dirty="0">
            <a:solidFill>
              <a:schemeClr val="tx1"/>
            </a:solidFill>
          </a:endParaRPr>
        </a:p>
      </dgm:t>
    </dgm:pt>
    <dgm:pt modelId="{C47625BE-00FA-461D-9595-646C827CA6C4}" type="parTrans" cxnId="{3DD5B791-4E71-4C8B-A3B3-7509B4E4BE9D}">
      <dgm:prSet/>
      <dgm:spPr/>
      <dgm:t>
        <a:bodyPr/>
        <a:lstStyle/>
        <a:p>
          <a:endParaRPr lang="ru-RU"/>
        </a:p>
      </dgm:t>
    </dgm:pt>
    <dgm:pt modelId="{07DB327B-CFD7-4855-80CB-63D9873D0E80}" type="sibTrans" cxnId="{3DD5B791-4E71-4C8B-A3B3-7509B4E4BE9D}">
      <dgm:prSet/>
      <dgm:spPr/>
      <dgm:t>
        <a:bodyPr/>
        <a:lstStyle/>
        <a:p>
          <a:endParaRPr lang="ru-RU"/>
        </a:p>
      </dgm:t>
    </dgm:pt>
    <dgm:pt modelId="{EF14BB00-73AC-4D49-BC14-BDBDD4C9210B}" type="pres">
      <dgm:prSet presAssocID="{A3964884-C015-4086-B460-74064B0D819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1EE4837-A324-4F31-8A2C-97A0E94D8898}" type="pres">
      <dgm:prSet presAssocID="{A3964884-C015-4086-B460-74064B0D819F}" presName="matrix" presStyleCnt="0"/>
      <dgm:spPr/>
    </dgm:pt>
    <dgm:pt modelId="{7CFBF50E-3AC4-464A-A32B-139F763C30B2}" type="pres">
      <dgm:prSet presAssocID="{A3964884-C015-4086-B460-74064B0D819F}" presName="tile1" presStyleLbl="node1" presStyleIdx="0" presStyleCnt="4"/>
      <dgm:spPr/>
      <dgm:t>
        <a:bodyPr/>
        <a:lstStyle/>
        <a:p>
          <a:endParaRPr lang="ru-RU"/>
        </a:p>
      </dgm:t>
    </dgm:pt>
    <dgm:pt modelId="{DD2D4B14-98DE-4DF6-A004-4FC172C39C7B}" type="pres">
      <dgm:prSet presAssocID="{A3964884-C015-4086-B460-74064B0D819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6D962-7E30-4DBC-9CC9-8247DC0BC093}" type="pres">
      <dgm:prSet presAssocID="{A3964884-C015-4086-B460-74064B0D819F}" presName="tile2" presStyleLbl="node1" presStyleIdx="1" presStyleCnt="4" custLinFactNeighborX="968" custLinFactNeighborY="1174"/>
      <dgm:spPr/>
    </dgm:pt>
    <dgm:pt modelId="{53A6A359-5022-4018-8197-78A27A65ED6E}" type="pres">
      <dgm:prSet presAssocID="{A3964884-C015-4086-B460-74064B0D819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A9D2B5E-3147-4CD5-875C-6C91904CE0F8}" type="pres">
      <dgm:prSet presAssocID="{A3964884-C015-4086-B460-74064B0D819F}" presName="tile3" presStyleLbl="node1" presStyleIdx="2" presStyleCnt="4"/>
      <dgm:spPr/>
    </dgm:pt>
    <dgm:pt modelId="{3E2ABB67-BF65-408D-BDAE-7AFAF212C513}" type="pres">
      <dgm:prSet presAssocID="{A3964884-C015-4086-B460-74064B0D819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A023833-5E21-4DD4-873A-74F4B5E038A0}" type="pres">
      <dgm:prSet presAssocID="{A3964884-C015-4086-B460-74064B0D819F}" presName="tile4" presStyleLbl="node1" presStyleIdx="3" presStyleCnt="4"/>
      <dgm:spPr/>
    </dgm:pt>
    <dgm:pt modelId="{C63237E2-65A9-449A-AFEA-DEE20355C424}" type="pres">
      <dgm:prSet presAssocID="{A3964884-C015-4086-B460-74064B0D819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7775E4D-B9BB-4D40-9046-BD1F37E290DD}" type="pres">
      <dgm:prSet presAssocID="{A3964884-C015-4086-B460-74064B0D819F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976BF51A-257D-4954-9A74-45D0BDD6B253}" type="presOf" srcId="{B7443B43-9717-4B81-BD8B-9F954F66F4CF}" destId="{8A9D2B5E-3147-4CD5-875C-6C91904CE0F8}" srcOrd="0" destOrd="0" presId="urn:microsoft.com/office/officeart/2005/8/layout/matrix1"/>
    <dgm:cxn modelId="{69757DF2-B339-4328-BA9E-A48A4701242D}" type="presOf" srcId="{10ED38E6-4180-42ED-B403-D477C5A3BFFD}" destId="{53A6A359-5022-4018-8197-78A27A65ED6E}" srcOrd="1" destOrd="0" presId="urn:microsoft.com/office/officeart/2005/8/layout/matrix1"/>
    <dgm:cxn modelId="{6F9EC003-DFAC-48BF-8579-4CC8E59F6FBC}" type="presOf" srcId="{B7443B43-9717-4B81-BD8B-9F954F66F4CF}" destId="{3E2ABB67-BF65-408D-BDAE-7AFAF212C513}" srcOrd="1" destOrd="0" presId="urn:microsoft.com/office/officeart/2005/8/layout/matrix1"/>
    <dgm:cxn modelId="{45B84E44-DE05-4516-8E7A-52C92E410C9F}" type="presOf" srcId="{10ED38E6-4180-42ED-B403-D477C5A3BFFD}" destId="{C8F6D962-7E30-4DBC-9CC9-8247DC0BC093}" srcOrd="0" destOrd="0" presId="urn:microsoft.com/office/officeart/2005/8/layout/matrix1"/>
    <dgm:cxn modelId="{3DD5B791-4E71-4C8B-A3B3-7509B4E4BE9D}" srcId="{C6E25B78-1F82-4A3F-94AE-9999E62ABCE1}" destId="{90194ADA-6690-472D-9709-DAA88C3AF4C0}" srcOrd="3" destOrd="0" parTransId="{C47625BE-00FA-461D-9595-646C827CA6C4}" sibTransId="{07DB327B-CFD7-4855-80CB-63D9873D0E80}"/>
    <dgm:cxn modelId="{2E605C8C-A908-4A69-8991-289A756D8DBD}" type="presOf" srcId="{C5E7656F-F1DC-4456-8227-A7CFD404C9A3}" destId="{DD2D4B14-98DE-4DF6-A004-4FC172C39C7B}" srcOrd="1" destOrd="0" presId="urn:microsoft.com/office/officeart/2005/8/layout/matrix1"/>
    <dgm:cxn modelId="{5839CA7A-EFF3-48B0-8310-81BA2BF6709E}" type="presOf" srcId="{A3964884-C015-4086-B460-74064B0D819F}" destId="{EF14BB00-73AC-4D49-BC14-BDBDD4C9210B}" srcOrd="0" destOrd="0" presId="urn:microsoft.com/office/officeart/2005/8/layout/matrix1"/>
    <dgm:cxn modelId="{30C47CFE-7424-40B0-A2F8-9A4903938061}" type="presOf" srcId="{90194ADA-6690-472D-9709-DAA88C3AF4C0}" destId="{8A023833-5E21-4DD4-873A-74F4B5E038A0}" srcOrd="0" destOrd="0" presId="urn:microsoft.com/office/officeart/2005/8/layout/matrix1"/>
    <dgm:cxn modelId="{34958E58-15CE-476D-B011-C670AF1DD257}" type="presOf" srcId="{C5E7656F-F1DC-4456-8227-A7CFD404C9A3}" destId="{7CFBF50E-3AC4-464A-A32B-139F763C30B2}" srcOrd="0" destOrd="0" presId="urn:microsoft.com/office/officeart/2005/8/layout/matrix1"/>
    <dgm:cxn modelId="{153B0B9C-F1FA-46B3-AB11-D021B5A65A6F}" srcId="{A3964884-C015-4086-B460-74064B0D819F}" destId="{C6E25B78-1F82-4A3F-94AE-9999E62ABCE1}" srcOrd="0" destOrd="0" parTransId="{9F295FF9-A27F-4A5C-A297-A17E7B252D81}" sibTransId="{CEFE9C46-2567-4E39-AE64-F79FB619F345}"/>
    <dgm:cxn modelId="{76C36A3F-D594-410D-8BA2-7D04E0401BDB}" srcId="{C6E25B78-1F82-4A3F-94AE-9999E62ABCE1}" destId="{10ED38E6-4180-42ED-B403-D477C5A3BFFD}" srcOrd="1" destOrd="0" parTransId="{2E8D22CE-1B07-4C11-ADC6-785384951D59}" sibTransId="{CEA2BA6F-E413-4B3C-BA5C-0FE187375DB6}"/>
    <dgm:cxn modelId="{B2E04332-C602-4971-918E-BBA48A94184D}" srcId="{C6E25B78-1F82-4A3F-94AE-9999E62ABCE1}" destId="{C5E7656F-F1DC-4456-8227-A7CFD404C9A3}" srcOrd="0" destOrd="0" parTransId="{FA86D795-0562-4AAF-8D58-ED9A1D2A3F57}" sibTransId="{45FFE579-6803-498B-8B6E-02885099B11D}"/>
    <dgm:cxn modelId="{CBF393FB-F942-4631-9D09-1331E417F62C}" type="presOf" srcId="{90194ADA-6690-472D-9709-DAA88C3AF4C0}" destId="{C63237E2-65A9-449A-AFEA-DEE20355C424}" srcOrd="1" destOrd="0" presId="urn:microsoft.com/office/officeart/2005/8/layout/matrix1"/>
    <dgm:cxn modelId="{29E6336D-7865-4757-85D9-CEB1C911D41D}" type="presOf" srcId="{C6E25B78-1F82-4A3F-94AE-9999E62ABCE1}" destId="{A7775E4D-B9BB-4D40-9046-BD1F37E290DD}" srcOrd="0" destOrd="0" presId="urn:microsoft.com/office/officeart/2005/8/layout/matrix1"/>
    <dgm:cxn modelId="{F779D13B-1C34-44CD-895C-5817361B07B6}" srcId="{C6E25B78-1F82-4A3F-94AE-9999E62ABCE1}" destId="{B7443B43-9717-4B81-BD8B-9F954F66F4CF}" srcOrd="2" destOrd="0" parTransId="{89C84596-F763-442E-B125-ED10E788B789}" sibTransId="{C864826F-64CF-468C-823B-F08022B8551D}"/>
    <dgm:cxn modelId="{D1E7F1ED-1DFD-4038-8483-3158B1D05D9B}" type="presParOf" srcId="{EF14BB00-73AC-4D49-BC14-BDBDD4C9210B}" destId="{41EE4837-A324-4F31-8A2C-97A0E94D8898}" srcOrd="0" destOrd="0" presId="urn:microsoft.com/office/officeart/2005/8/layout/matrix1"/>
    <dgm:cxn modelId="{40782AC1-6308-4A6F-9F2C-3315DB57F349}" type="presParOf" srcId="{41EE4837-A324-4F31-8A2C-97A0E94D8898}" destId="{7CFBF50E-3AC4-464A-A32B-139F763C30B2}" srcOrd="0" destOrd="0" presId="urn:microsoft.com/office/officeart/2005/8/layout/matrix1"/>
    <dgm:cxn modelId="{B984ECE1-83B4-4940-B10A-964239B7F005}" type="presParOf" srcId="{41EE4837-A324-4F31-8A2C-97A0E94D8898}" destId="{DD2D4B14-98DE-4DF6-A004-4FC172C39C7B}" srcOrd="1" destOrd="0" presId="urn:microsoft.com/office/officeart/2005/8/layout/matrix1"/>
    <dgm:cxn modelId="{8F51D151-5F0B-4B91-9E92-E98E1A7CF91D}" type="presParOf" srcId="{41EE4837-A324-4F31-8A2C-97A0E94D8898}" destId="{C8F6D962-7E30-4DBC-9CC9-8247DC0BC093}" srcOrd="2" destOrd="0" presId="urn:microsoft.com/office/officeart/2005/8/layout/matrix1"/>
    <dgm:cxn modelId="{FCA6D09E-C4D0-4EFD-B7D1-A8F3D9A6029A}" type="presParOf" srcId="{41EE4837-A324-4F31-8A2C-97A0E94D8898}" destId="{53A6A359-5022-4018-8197-78A27A65ED6E}" srcOrd="3" destOrd="0" presId="urn:microsoft.com/office/officeart/2005/8/layout/matrix1"/>
    <dgm:cxn modelId="{7D9C7376-A78B-4BC7-A571-2F67FC0333D1}" type="presParOf" srcId="{41EE4837-A324-4F31-8A2C-97A0E94D8898}" destId="{8A9D2B5E-3147-4CD5-875C-6C91904CE0F8}" srcOrd="4" destOrd="0" presId="urn:microsoft.com/office/officeart/2005/8/layout/matrix1"/>
    <dgm:cxn modelId="{8726C683-6068-4A13-B262-88CFDBF29F91}" type="presParOf" srcId="{41EE4837-A324-4F31-8A2C-97A0E94D8898}" destId="{3E2ABB67-BF65-408D-BDAE-7AFAF212C513}" srcOrd="5" destOrd="0" presId="urn:microsoft.com/office/officeart/2005/8/layout/matrix1"/>
    <dgm:cxn modelId="{BACFB96F-C740-468D-8DFA-C50A91352C27}" type="presParOf" srcId="{41EE4837-A324-4F31-8A2C-97A0E94D8898}" destId="{8A023833-5E21-4DD4-873A-74F4B5E038A0}" srcOrd="6" destOrd="0" presId="urn:microsoft.com/office/officeart/2005/8/layout/matrix1"/>
    <dgm:cxn modelId="{0B07F379-3EFA-4ABC-ABFF-2D6476BA2CD9}" type="presParOf" srcId="{41EE4837-A324-4F31-8A2C-97A0E94D8898}" destId="{C63237E2-65A9-449A-AFEA-DEE20355C424}" srcOrd="7" destOrd="0" presId="urn:microsoft.com/office/officeart/2005/8/layout/matrix1"/>
    <dgm:cxn modelId="{5B6BC56A-F26E-443D-91BA-26A457540077}" type="presParOf" srcId="{EF14BB00-73AC-4D49-BC14-BDBDD4C9210B}" destId="{A7775E4D-B9BB-4D40-9046-BD1F37E290D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06F909-3225-43D3-90F9-A32034EAE026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3E71487-759B-4462-8BD0-314E28CCD2EA}">
      <dgm:prSet phldrT="[Текст]" custT="1"/>
      <dgm:spPr/>
      <dgm:t>
        <a:bodyPr/>
        <a:lstStyle/>
        <a:p>
          <a:r>
            <a:rPr lang="en-US" sz="1800" b="1" dirty="0">
              <a:solidFill>
                <a:srgbClr val="C00000"/>
              </a:solidFill>
            </a:rPr>
            <a:t>1881 </a:t>
          </a:r>
          <a:r>
            <a:rPr lang="ru-RU" sz="1800" b="1" dirty="0">
              <a:solidFill>
                <a:srgbClr val="C00000"/>
              </a:solidFill>
            </a:rPr>
            <a:t>г.</a:t>
          </a:r>
        </a:p>
        <a:p>
          <a:r>
            <a:rPr lang="ru-RU" sz="1800" b="1" dirty="0" err="1">
              <a:solidFill>
                <a:srgbClr val="C00000"/>
              </a:solidFill>
            </a:rPr>
            <a:t>Н.Х.Бунге</a:t>
          </a:r>
          <a:r>
            <a:rPr lang="ru-RU" sz="1800" b="1" dirty="0">
              <a:solidFill>
                <a:srgbClr val="C00000"/>
              </a:solidFill>
            </a:rPr>
            <a:t> -министр финансов</a:t>
          </a:r>
        </a:p>
      </dgm:t>
    </dgm:pt>
    <dgm:pt modelId="{CF18A09A-4200-4522-AB44-576C65F09F8E}" type="parTrans" cxnId="{92CB51DE-EA9A-4272-B079-DF9E3A6B7A7E}">
      <dgm:prSet/>
      <dgm:spPr/>
      <dgm:t>
        <a:bodyPr/>
        <a:lstStyle/>
        <a:p>
          <a:endParaRPr lang="ru-RU"/>
        </a:p>
      </dgm:t>
    </dgm:pt>
    <dgm:pt modelId="{11EE5D3E-CCA2-453D-B507-E51C5CA8430B}" type="sibTrans" cxnId="{92CB51DE-EA9A-4272-B079-DF9E3A6B7A7E}">
      <dgm:prSet/>
      <dgm:spPr/>
      <dgm:t>
        <a:bodyPr/>
        <a:lstStyle/>
        <a:p>
          <a:endParaRPr lang="ru-RU"/>
        </a:p>
      </dgm:t>
    </dgm:pt>
    <dgm:pt modelId="{0E153578-64AF-4A93-8718-0E50D13EFEE0}">
      <dgm:prSet phldrT="[Текст]" custT="1"/>
      <dgm:spPr/>
      <dgm:t>
        <a:bodyPr/>
        <a:lstStyle/>
        <a:p>
          <a:r>
            <a:rPr lang="ru-RU" sz="1400"/>
            <a:t>?????</a:t>
          </a:r>
        </a:p>
      </dgm:t>
    </dgm:pt>
    <dgm:pt modelId="{E7895561-513C-469D-B9A6-3924A1297AF6}" type="parTrans" cxnId="{B3E1F43E-82D2-4E95-9ADF-AA3AC90BBCA0}">
      <dgm:prSet/>
      <dgm:spPr/>
      <dgm:t>
        <a:bodyPr/>
        <a:lstStyle/>
        <a:p>
          <a:endParaRPr lang="ru-RU"/>
        </a:p>
      </dgm:t>
    </dgm:pt>
    <dgm:pt modelId="{46A33375-713E-4127-9033-9A9A219265CF}" type="sibTrans" cxnId="{B3E1F43E-82D2-4E95-9ADF-AA3AC90BBCA0}">
      <dgm:prSet/>
      <dgm:spPr/>
      <dgm:t>
        <a:bodyPr/>
        <a:lstStyle/>
        <a:p>
          <a:endParaRPr lang="ru-RU"/>
        </a:p>
      </dgm:t>
    </dgm:pt>
    <dgm:pt modelId="{8579CD57-4C7F-49FF-B04D-3476C5E7700D}">
      <dgm:prSet phldrT="[Текст]" custT="1"/>
      <dgm:spPr/>
      <dgm:t>
        <a:bodyPr/>
        <a:lstStyle/>
        <a:p>
          <a:r>
            <a:rPr lang="ru-RU" sz="1400" dirty="0"/>
            <a:t>ослабление налогового обложения крестьян</a:t>
          </a:r>
        </a:p>
      </dgm:t>
    </dgm:pt>
    <dgm:pt modelId="{455E9E4D-F334-472A-B2BC-C92E2ACA3A1C}" type="parTrans" cxnId="{0488D84F-CDDB-425E-B4B5-AE7CD5E1C171}">
      <dgm:prSet/>
      <dgm:spPr/>
      <dgm:t>
        <a:bodyPr/>
        <a:lstStyle/>
        <a:p>
          <a:endParaRPr lang="ru-RU"/>
        </a:p>
      </dgm:t>
    </dgm:pt>
    <dgm:pt modelId="{DD3127D4-8697-4F98-AD01-4404E7E976D2}" type="sibTrans" cxnId="{0488D84F-CDDB-425E-B4B5-AE7CD5E1C171}">
      <dgm:prSet/>
      <dgm:spPr/>
      <dgm:t>
        <a:bodyPr/>
        <a:lstStyle/>
        <a:p>
          <a:endParaRPr lang="ru-RU"/>
        </a:p>
      </dgm:t>
    </dgm:pt>
    <dgm:pt modelId="{66571F5C-DA46-465F-BBFA-188FE4D219D2}">
      <dgm:prSet phldrT="[Текст]" custT="1"/>
      <dgm:spPr/>
      <dgm:t>
        <a:bodyPr/>
        <a:lstStyle/>
        <a:p>
          <a:r>
            <a:rPr lang="ru-RU" sz="1400"/>
            <a:t>?????</a:t>
          </a:r>
        </a:p>
      </dgm:t>
    </dgm:pt>
    <dgm:pt modelId="{D1A77AB9-BD71-4A17-A370-1288484E6898}" type="parTrans" cxnId="{4CA0DBF7-A091-4383-B1CE-3CEE465EA29E}">
      <dgm:prSet/>
      <dgm:spPr/>
      <dgm:t>
        <a:bodyPr/>
        <a:lstStyle/>
        <a:p>
          <a:endParaRPr lang="ru-RU"/>
        </a:p>
      </dgm:t>
    </dgm:pt>
    <dgm:pt modelId="{4FF6F458-DF98-41F9-AEDE-17FDA9A45669}" type="sibTrans" cxnId="{4CA0DBF7-A091-4383-B1CE-3CEE465EA29E}">
      <dgm:prSet/>
      <dgm:spPr/>
      <dgm:t>
        <a:bodyPr/>
        <a:lstStyle/>
        <a:p>
          <a:endParaRPr lang="ru-RU"/>
        </a:p>
      </dgm:t>
    </dgm:pt>
    <dgm:pt modelId="{1E325C4F-D75C-4382-9DC7-ED643C79F1BA}">
      <dgm:prSet phldrT="[Текст]"/>
      <dgm:spPr/>
      <dgm:t>
        <a:bodyPr/>
        <a:lstStyle/>
        <a:p>
          <a:r>
            <a:rPr lang="ru-RU"/>
            <a:t>рост промышленности</a:t>
          </a:r>
        </a:p>
      </dgm:t>
    </dgm:pt>
    <dgm:pt modelId="{7203C9E5-99FB-471D-9A3B-D12650994C82}" type="parTrans" cxnId="{C125AFD2-B54C-418D-872E-B676FD960D70}">
      <dgm:prSet/>
      <dgm:spPr/>
      <dgm:t>
        <a:bodyPr/>
        <a:lstStyle/>
        <a:p>
          <a:endParaRPr lang="ru-RU"/>
        </a:p>
      </dgm:t>
    </dgm:pt>
    <dgm:pt modelId="{1A2D5691-2382-438E-98CA-C3188337514E}" type="sibTrans" cxnId="{C125AFD2-B54C-418D-872E-B676FD960D70}">
      <dgm:prSet/>
      <dgm:spPr/>
      <dgm:t>
        <a:bodyPr/>
        <a:lstStyle/>
        <a:p>
          <a:endParaRPr lang="ru-RU"/>
        </a:p>
      </dgm:t>
    </dgm:pt>
    <dgm:pt modelId="{896CE52F-773D-41A5-87C8-0689EEA1BED7}">
      <dgm:prSet phldrT="[Текст]"/>
      <dgm:spPr/>
      <dgm:t>
        <a:bodyPr/>
        <a:lstStyle/>
        <a:p>
          <a:r>
            <a:rPr lang="ru-RU" dirty="0"/>
            <a:t>укрепление военной мощи</a:t>
          </a:r>
        </a:p>
      </dgm:t>
    </dgm:pt>
    <dgm:pt modelId="{2E1DA97A-3326-4DBA-B4CE-20D9EED487C3}" type="parTrans" cxnId="{FF37D329-8643-4821-B750-E85855A5E7FD}">
      <dgm:prSet/>
      <dgm:spPr/>
      <dgm:t>
        <a:bodyPr/>
        <a:lstStyle/>
        <a:p>
          <a:endParaRPr lang="ru-RU"/>
        </a:p>
      </dgm:t>
    </dgm:pt>
    <dgm:pt modelId="{A7475A18-31DB-48A6-8D95-A28B20A90338}" type="sibTrans" cxnId="{FF37D329-8643-4821-B750-E85855A5E7FD}">
      <dgm:prSet/>
      <dgm:spPr/>
      <dgm:t>
        <a:bodyPr/>
        <a:lstStyle/>
        <a:p>
          <a:endParaRPr lang="ru-RU"/>
        </a:p>
      </dgm:t>
    </dgm:pt>
    <dgm:pt modelId="{979BD4FE-8F6E-4ACB-9BF8-39771D4B9A25}">
      <dgm:prSet phldrT="[Текст]"/>
      <dgm:spPr/>
      <dgm:t>
        <a:bodyPr/>
        <a:lstStyle/>
        <a:p>
          <a:r>
            <a:rPr lang="ru-RU" dirty="0"/>
            <a:t>введение косвенных налогов и Н с доходов</a:t>
          </a:r>
        </a:p>
      </dgm:t>
    </dgm:pt>
    <dgm:pt modelId="{52F1CA1C-CABA-4F21-B832-529228AF7C64}" type="parTrans" cxnId="{A5D219A1-5B7B-4DF1-9C5E-B39DA8DADB25}">
      <dgm:prSet/>
      <dgm:spPr/>
      <dgm:t>
        <a:bodyPr/>
        <a:lstStyle/>
        <a:p>
          <a:endParaRPr lang="ru-RU"/>
        </a:p>
      </dgm:t>
    </dgm:pt>
    <dgm:pt modelId="{C10D1425-E734-4E9C-B8CD-5A29EC17F143}" type="sibTrans" cxnId="{A5D219A1-5B7B-4DF1-9C5E-B39DA8DADB25}">
      <dgm:prSet/>
      <dgm:spPr/>
      <dgm:t>
        <a:bodyPr/>
        <a:lstStyle/>
        <a:p>
          <a:endParaRPr lang="ru-RU"/>
        </a:p>
      </dgm:t>
    </dgm:pt>
    <dgm:pt modelId="{5AC4932E-E166-418D-B1D4-DD3B42443101}">
      <dgm:prSet phldrT="[Текст]" custT="1"/>
      <dgm:spPr/>
      <dgm:t>
        <a:bodyPr/>
        <a:lstStyle/>
        <a:p>
          <a:r>
            <a:rPr lang="ru-RU" sz="1400" dirty="0"/>
            <a:t>?????</a:t>
          </a:r>
        </a:p>
      </dgm:t>
    </dgm:pt>
    <dgm:pt modelId="{1ADC578F-D706-4017-BF93-4240E07DEA8A}" type="parTrans" cxnId="{BB32B3F0-78F5-417E-B31E-390F81F6CBC4}">
      <dgm:prSet/>
      <dgm:spPr/>
      <dgm:t>
        <a:bodyPr/>
        <a:lstStyle/>
        <a:p>
          <a:endParaRPr lang="ru-RU"/>
        </a:p>
      </dgm:t>
    </dgm:pt>
    <dgm:pt modelId="{3900892F-E30C-4ADF-A840-3231F3604F86}" type="sibTrans" cxnId="{BB32B3F0-78F5-417E-B31E-390F81F6CBC4}">
      <dgm:prSet/>
      <dgm:spPr/>
      <dgm:t>
        <a:bodyPr/>
        <a:lstStyle/>
        <a:p>
          <a:endParaRPr lang="ru-RU"/>
        </a:p>
      </dgm:t>
    </dgm:pt>
    <dgm:pt modelId="{BDF51C51-D9F1-4964-9E1C-2DC89B7554F6}">
      <dgm:prSet phldrT="[Текст]" custT="1"/>
      <dgm:spPr/>
      <dgm:t>
        <a:bodyPr/>
        <a:lstStyle/>
        <a:p>
          <a:r>
            <a:rPr lang="ru-RU" sz="1400" dirty="0"/>
            <a:t>повышение таможенных пошлин-политика меркантилизма</a:t>
          </a:r>
        </a:p>
      </dgm:t>
    </dgm:pt>
    <dgm:pt modelId="{C4EFB95B-DFD5-499B-8CBE-CC65D92EDFCE}" type="parTrans" cxnId="{873B9527-0E05-4E5E-8177-894F73DF53F6}">
      <dgm:prSet/>
      <dgm:spPr/>
      <dgm:t>
        <a:bodyPr/>
        <a:lstStyle/>
        <a:p>
          <a:endParaRPr lang="ru-RU"/>
        </a:p>
      </dgm:t>
    </dgm:pt>
    <dgm:pt modelId="{2343C950-B5DE-41B3-BA84-E8B7A8860993}" type="sibTrans" cxnId="{873B9527-0E05-4E5E-8177-894F73DF53F6}">
      <dgm:prSet/>
      <dgm:spPr/>
      <dgm:t>
        <a:bodyPr/>
        <a:lstStyle/>
        <a:p>
          <a:endParaRPr lang="ru-RU"/>
        </a:p>
      </dgm:t>
    </dgm:pt>
    <dgm:pt modelId="{39DF1963-E473-438D-8443-53381C098902}">
      <dgm:prSet phldrT="[Текст]"/>
      <dgm:spPr/>
      <dgm:t>
        <a:bodyPr/>
        <a:lstStyle/>
        <a:p>
          <a:r>
            <a:rPr lang="ru-RU"/>
            <a:t>?????</a:t>
          </a:r>
        </a:p>
      </dgm:t>
    </dgm:pt>
    <dgm:pt modelId="{D9ABB041-11F6-4862-A68A-B033E1D66C04}" type="parTrans" cxnId="{D70AAC5A-25B1-438E-872B-4800F7A948F3}">
      <dgm:prSet/>
      <dgm:spPr/>
      <dgm:t>
        <a:bodyPr/>
        <a:lstStyle/>
        <a:p>
          <a:endParaRPr lang="ru-RU"/>
        </a:p>
      </dgm:t>
    </dgm:pt>
    <dgm:pt modelId="{54883951-E004-47AF-9488-1D898C5E2E91}" type="sibTrans" cxnId="{D70AAC5A-25B1-438E-872B-4800F7A948F3}">
      <dgm:prSet/>
      <dgm:spPr/>
      <dgm:t>
        <a:bodyPr/>
        <a:lstStyle/>
        <a:p>
          <a:endParaRPr lang="ru-RU"/>
        </a:p>
      </dgm:t>
    </dgm:pt>
    <dgm:pt modelId="{EFDB890B-2A0D-4923-8955-E45DD52978EA}" type="pres">
      <dgm:prSet presAssocID="{8806F909-3225-43D3-90F9-A32034EAE02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056597-51B9-4331-ADB0-EA04F92C6C3C}" type="pres">
      <dgm:prSet presAssocID="{63E71487-759B-4462-8BD0-314E28CCD2EA}" presName="root1" presStyleCnt="0"/>
      <dgm:spPr/>
    </dgm:pt>
    <dgm:pt modelId="{315205EE-8751-441E-B185-EA797938902B}" type="pres">
      <dgm:prSet presAssocID="{63E71487-759B-4462-8BD0-314E28CCD2EA}" presName="LevelOneTextNode" presStyleLbl="node0" presStyleIdx="0" presStyleCnt="1" custScaleX="100528" custScaleY="1978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26E706-5F88-4E42-B7FB-384BC1593189}" type="pres">
      <dgm:prSet presAssocID="{63E71487-759B-4462-8BD0-314E28CCD2EA}" presName="level2hierChild" presStyleCnt="0"/>
      <dgm:spPr/>
    </dgm:pt>
    <dgm:pt modelId="{34B60724-45CF-4033-AA8C-8EB17D0745FB}" type="pres">
      <dgm:prSet presAssocID="{E7895561-513C-469D-B9A6-3924A1297AF6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F3044E44-4053-45E6-B26B-AE60425148EB}" type="pres">
      <dgm:prSet presAssocID="{E7895561-513C-469D-B9A6-3924A1297AF6}" presName="connTx" presStyleLbl="parChTrans1D2" presStyleIdx="0" presStyleCnt="2"/>
      <dgm:spPr/>
      <dgm:t>
        <a:bodyPr/>
        <a:lstStyle/>
        <a:p>
          <a:endParaRPr lang="ru-RU"/>
        </a:p>
      </dgm:t>
    </dgm:pt>
    <dgm:pt modelId="{D6226A0D-8C5D-4D30-B8A5-FF2C258F3D85}" type="pres">
      <dgm:prSet presAssocID="{0E153578-64AF-4A93-8718-0E50D13EFEE0}" presName="root2" presStyleCnt="0"/>
      <dgm:spPr/>
    </dgm:pt>
    <dgm:pt modelId="{C6C42432-D8F8-46EB-BDB1-53687E45630E}" type="pres">
      <dgm:prSet presAssocID="{0E153578-64AF-4A93-8718-0E50D13EFEE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DD0625-0BDF-4B4B-A90E-E92A41EF4EF5}" type="pres">
      <dgm:prSet presAssocID="{0E153578-64AF-4A93-8718-0E50D13EFEE0}" presName="level3hierChild" presStyleCnt="0"/>
      <dgm:spPr/>
    </dgm:pt>
    <dgm:pt modelId="{0E1EF7CE-A8D3-4198-8E89-B9B4F5A8A7DB}" type="pres">
      <dgm:prSet presAssocID="{455E9E4D-F334-472A-B2BC-C92E2ACA3A1C}" presName="conn2-1" presStyleLbl="parChTrans1D3" presStyleIdx="0" presStyleCnt="7"/>
      <dgm:spPr/>
      <dgm:t>
        <a:bodyPr/>
        <a:lstStyle/>
        <a:p>
          <a:endParaRPr lang="ru-RU"/>
        </a:p>
      </dgm:t>
    </dgm:pt>
    <dgm:pt modelId="{EE335EC4-A3AC-4F1E-91E7-8B0A80AA3020}" type="pres">
      <dgm:prSet presAssocID="{455E9E4D-F334-472A-B2BC-C92E2ACA3A1C}" presName="connTx" presStyleLbl="parChTrans1D3" presStyleIdx="0" presStyleCnt="7"/>
      <dgm:spPr/>
      <dgm:t>
        <a:bodyPr/>
        <a:lstStyle/>
        <a:p>
          <a:endParaRPr lang="ru-RU"/>
        </a:p>
      </dgm:t>
    </dgm:pt>
    <dgm:pt modelId="{743E5401-97BF-431B-8B5C-5F8BDBF5E191}" type="pres">
      <dgm:prSet presAssocID="{8579CD57-4C7F-49FF-B04D-3476C5E7700D}" presName="root2" presStyleCnt="0"/>
      <dgm:spPr/>
    </dgm:pt>
    <dgm:pt modelId="{6100DCB6-7B22-4436-A703-6859B8F71647}" type="pres">
      <dgm:prSet presAssocID="{8579CD57-4C7F-49FF-B04D-3476C5E7700D}" presName="LevelTwoTextNode" presStyleLbl="node3" presStyleIdx="0" presStyleCnt="7" custScaleX="161157" custScaleY="747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F9BB67-A120-457C-9E70-3EB355DFAE5F}" type="pres">
      <dgm:prSet presAssocID="{8579CD57-4C7F-49FF-B04D-3476C5E7700D}" presName="level3hierChild" presStyleCnt="0"/>
      <dgm:spPr/>
    </dgm:pt>
    <dgm:pt modelId="{71190474-93E2-4913-B691-5B3C3E1F1B96}" type="pres">
      <dgm:prSet presAssocID="{D1A77AB9-BD71-4A17-A370-1288484E6898}" presName="conn2-1" presStyleLbl="parChTrans1D3" presStyleIdx="1" presStyleCnt="7"/>
      <dgm:spPr/>
      <dgm:t>
        <a:bodyPr/>
        <a:lstStyle/>
        <a:p>
          <a:endParaRPr lang="ru-RU"/>
        </a:p>
      </dgm:t>
    </dgm:pt>
    <dgm:pt modelId="{7D4286CE-7E16-4A87-A651-A7B889776456}" type="pres">
      <dgm:prSet presAssocID="{D1A77AB9-BD71-4A17-A370-1288484E6898}" presName="connTx" presStyleLbl="parChTrans1D3" presStyleIdx="1" presStyleCnt="7"/>
      <dgm:spPr/>
      <dgm:t>
        <a:bodyPr/>
        <a:lstStyle/>
        <a:p>
          <a:endParaRPr lang="ru-RU"/>
        </a:p>
      </dgm:t>
    </dgm:pt>
    <dgm:pt modelId="{08ECD100-2006-4F92-ABF6-AB9A877860FB}" type="pres">
      <dgm:prSet presAssocID="{66571F5C-DA46-465F-BBFA-188FE4D219D2}" presName="root2" presStyleCnt="0"/>
      <dgm:spPr/>
    </dgm:pt>
    <dgm:pt modelId="{63E7ECCC-F32F-41F7-A13D-D341468A11C5}" type="pres">
      <dgm:prSet presAssocID="{66571F5C-DA46-465F-BBFA-188FE4D219D2}" presName="LevelTwoTextNode" presStyleLbl="node3" presStyleIdx="1" presStyleCnt="7" custScaleX="147171" custScaleY="520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499306-4E69-4401-BD1F-1299D27B3BE4}" type="pres">
      <dgm:prSet presAssocID="{66571F5C-DA46-465F-BBFA-188FE4D219D2}" presName="level3hierChild" presStyleCnt="0"/>
      <dgm:spPr/>
    </dgm:pt>
    <dgm:pt modelId="{4305E6C2-DC94-4591-B770-1FBF0B325634}" type="pres">
      <dgm:prSet presAssocID="{52F1CA1C-CABA-4F21-B832-529228AF7C64}" presName="conn2-1" presStyleLbl="parChTrans1D3" presStyleIdx="2" presStyleCnt="7"/>
      <dgm:spPr/>
      <dgm:t>
        <a:bodyPr/>
        <a:lstStyle/>
        <a:p>
          <a:endParaRPr lang="ru-RU"/>
        </a:p>
      </dgm:t>
    </dgm:pt>
    <dgm:pt modelId="{162C90C1-FAF8-464F-B796-CE3A001E43B1}" type="pres">
      <dgm:prSet presAssocID="{52F1CA1C-CABA-4F21-B832-529228AF7C64}" presName="connTx" presStyleLbl="parChTrans1D3" presStyleIdx="2" presStyleCnt="7"/>
      <dgm:spPr/>
      <dgm:t>
        <a:bodyPr/>
        <a:lstStyle/>
        <a:p>
          <a:endParaRPr lang="ru-RU"/>
        </a:p>
      </dgm:t>
    </dgm:pt>
    <dgm:pt modelId="{ECA7B696-71C9-4C71-85FD-D0FAD7C440A4}" type="pres">
      <dgm:prSet presAssocID="{979BD4FE-8F6E-4ACB-9BF8-39771D4B9A25}" presName="root2" presStyleCnt="0"/>
      <dgm:spPr/>
    </dgm:pt>
    <dgm:pt modelId="{3D3BDDCA-4F0A-401C-9F15-FFF9ABCBE466}" type="pres">
      <dgm:prSet presAssocID="{979BD4FE-8F6E-4ACB-9BF8-39771D4B9A25}" presName="LevelTwoTextNode" presStyleLbl="node3" presStyleIdx="2" presStyleCnt="7" custScaleX="176826" custScaleY="64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1E2A42-D397-46DE-AA92-D832B04141CF}" type="pres">
      <dgm:prSet presAssocID="{979BD4FE-8F6E-4ACB-9BF8-39771D4B9A25}" presName="level3hierChild" presStyleCnt="0"/>
      <dgm:spPr/>
    </dgm:pt>
    <dgm:pt modelId="{9DBF22D2-B347-4A6C-8ACA-1346FA08072E}" type="pres">
      <dgm:prSet presAssocID="{1ADC578F-D706-4017-BF93-4240E07DEA8A}" presName="conn2-1" presStyleLbl="parChTrans1D3" presStyleIdx="3" presStyleCnt="7"/>
      <dgm:spPr/>
      <dgm:t>
        <a:bodyPr/>
        <a:lstStyle/>
        <a:p>
          <a:endParaRPr lang="ru-RU"/>
        </a:p>
      </dgm:t>
    </dgm:pt>
    <dgm:pt modelId="{D4D91CD1-1ACA-4DF1-90F7-EE414D25D716}" type="pres">
      <dgm:prSet presAssocID="{1ADC578F-D706-4017-BF93-4240E07DEA8A}" presName="connTx" presStyleLbl="parChTrans1D3" presStyleIdx="3" presStyleCnt="7"/>
      <dgm:spPr/>
      <dgm:t>
        <a:bodyPr/>
        <a:lstStyle/>
        <a:p>
          <a:endParaRPr lang="ru-RU"/>
        </a:p>
      </dgm:t>
    </dgm:pt>
    <dgm:pt modelId="{31C17A9D-1EFF-4A3E-A8E7-F7FAFCAEC702}" type="pres">
      <dgm:prSet presAssocID="{5AC4932E-E166-418D-B1D4-DD3B42443101}" presName="root2" presStyleCnt="0"/>
      <dgm:spPr/>
    </dgm:pt>
    <dgm:pt modelId="{DBBD5BBC-CA65-4279-8B7E-8E09739CA611}" type="pres">
      <dgm:prSet presAssocID="{5AC4932E-E166-418D-B1D4-DD3B42443101}" presName="LevelTwoTextNode" presStyleLbl="node3" presStyleIdx="3" presStyleCnt="7" custScaleX="148667" custScaleY="575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A280CD-CA25-4A60-849F-25362FB0AABF}" type="pres">
      <dgm:prSet presAssocID="{5AC4932E-E166-418D-B1D4-DD3B42443101}" presName="level3hierChild" presStyleCnt="0"/>
      <dgm:spPr/>
    </dgm:pt>
    <dgm:pt modelId="{9118D454-5B74-4D7A-AAB2-12AC0588C2C4}" type="pres">
      <dgm:prSet presAssocID="{C4EFB95B-DFD5-499B-8CBE-CC65D92EDFCE}" presName="conn2-1" presStyleLbl="parChTrans1D3" presStyleIdx="4" presStyleCnt="7"/>
      <dgm:spPr/>
      <dgm:t>
        <a:bodyPr/>
        <a:lstStyle/>
        <a:p>
          <a:endParaRPr lang="ru-RU"/>
        </a:p>
      </dgm:t>
    </dgm:pt>
    <dgm:pt modelId="{4061E01A-6A5A-470E-A5F6-E8DFF3BDBDE2}" type="pres">
      <dgm:prSet presAssocID="{C4EFB95B-DFD5-499B-8CBE-CC65D92EDFCE}" presName="connTx" presStyleLbl="parChTrans1D3" presStyleIdx="4" presStyleCnt="7"/>
      <dgm:spPr/>
      <dgm:t>
        <a:bodyPr/>
        <a:lstStyle/>
        <a:p>
          <a:endParaRPr lang="ru-RU"/>
        </a:p>
      </dgm:t>
    </dgm:pt>
    <dgm:pt modelId="{47DF1BD8-B30A-44D0-AD5B-31D1420F2D75}" type="pres">
      <dgm:prSet presAssocID="{BDF51C51-D9F1-4964-9E1C-2DC89B7554F6}" presName="root2" presStyleCnt="0"/>
      <dgm:spPr/>
    </dgm:pt>
    <dgm:pt modelId="{B00D034A-F7A9-4933-8AFC-C1DB2EC657D2}" type="pres">
      <dgm:prSet presAssocID="{BDF51C51-D9F1-4964-9E1C-2DC89B7554F6}" presName="LevelTwoTextNode" presStyleLbl="node3" presStyleIdx="4" presStyleCnt="7" custScaleX="176887" custScaleY="64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35244F-E3B7-4983-AE9D-0E162871E3CB}" type="pres">
      <dgm:prSet presAssocID="{BDF51C51-D9F1-4964-9E1C-2DC89B7554F6}" presName="level3hierChild" presStyleCnt="0"/>
      <dgm:spPr/>
    </dgm:pt>
    <dgm:pt modelId="{100C4E3B-DF22-4028-A936-37E8E2005105}" type="pres">
      <dgm:prSet presAssocID="{7203C9E5-99FB-471D-9A3B-D12650994C82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77594D55-57B4-4C8F-9206-C925AC0A7133}" type="pres">
      <dgm:prSet presAssocID="{7203C9E5-99FB-471D-9A3B-D12650994C82}" presName="connTx" presStyleLbl="parChTrans1D2" presStyleIdx="1" presStyleCnt="2"/>
      <dgm:spPr/>
      <dgm:t>
        <a:bodyPr/>
        <a:lstStyle/>
        <a:p>
          <a:endParaRPr lang="ru-RU"/>
        </a:p>
      </dgm:t>
    </dgm:pt>
    <dgm:pt modelId="{42150F3E-EE22-4BB2-BF7F-2FDFB60A5BAF}" type="pres">
      <dgm:prSet presAssocID="{1E325C4F-D75C-4382-9DC7-ED643C79F1BA}" presName="root2" presStyleCnt="0"/>
      <dgm:spPr/>
    </dgm:pt>
    <dgm:pt modelId="{799D0535-81C7-43A4-BFC1-DEBA7C4FCA26}" type="pres">
      <dgm:prSet presAssocID="{1E325C4F-D75C-4382-9DC7-ED643C79F1BA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B5B251-4B51-453C-98BF-57731A007576}" type="pres">
      <dgm:prSet presAssocID="{1E325C4F-D75C-4382-9DC7-ED643C79F1BA}" presName="level3hierChild" presStyleCnt="0"/>
      <dgm:spPr/>
    </dgm:pt>
    <dgm:pt modelId="{03A1F883-E5DF-4406-BD03-CB800F425C0C}" type="pres">
      <dgm:prSet presAssocID="{2E1DA97A-3326-4DBA-B4CE-20D9EED487C3}" presName="conn2-1" presStyleLbl="parChTrans1D3" presStyleIdx="5" presStyleCnt="7"/>
      <dgm:spPr/>
      <dgm:t>
        <a:bodyPr/>
        <a:lstStyle/>
        <a:p>
          <a:endParaRPr lang="ru-RU"/>
        </a:p>
      </dgm:t>
    </dgm:pt>
    <dgm:pt modelId="{569A1CC8-3108-43FD-87D1-34675B4EE257}" type="pres">
      <dgm:prSet presAssocID="{2E1DA97A-3326-4DBA-B4CE-20D9EED487C3}" presName="connTx" presStyleLbl="parChTrans1D3" presStyleIdx="5" presStyleCnt="7"/>
      <dgm:spPr/>
      <dgm:t>
        <a:bodyPr/>
        <a:lstStyle/>
        <a:p>
          <a:endParaRPr lang="ru-RU"/>
        </a:p>
      </dgm:t>
    </dgm:pt>
    <dgm:pt modelId="{5F3D5407-4BA7-4C6A-BC8B-FDF5CBC13067}" type="pres">
      <dgm:prSet presAssocID="{896CE52F-773D-41A5-87C8-0689EEA1BED7}" presName="root2" presStyleCnt="0"/>
      <dgm:spPr/>
    </dgm:pt>
    <dgm:pt modelId="{500E9AB5-E201-40AE-8639-4850A48BDD6B}" type="pres">
      <dgm:prSet presAssocID="{896CE52F-773D-41A5-87C8-0689EEA1BED7}" presName="LevelTwoTextNode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881317-87D2-423C-BB17-3B2966C307A2}" type="pres">
      <dgm:prSet presAssocID="{896CE52F-773D-41A5-87C8-0689EEA1BED7}" presName="level3hierChild" presStyleCnt="0"/>
      <dgm:spPr/>
    </dgm:pt>
    <dgm:pt modelId="{492CD330-53DB-40CA-8890-AE75E5A81D96}" type="pres">
      <dgm:prSet presAssocID="{D9ABB041-11F6-4862-A68A-B033E1D66C04}" presName="conn2-1" presStyleLbl="parChTrans1D3" presStyleIdx="6" presStyleCnt="7"/>
      <dgm:spPr/>
      <dgm:t>
        <a:bodyPr/>
        <a:lstStyle/>
        <a:p>
          <a:endParaRPr lang="ru-RU"/>
        </a:p>
      </dgm:t>
    </dgm:pt>
    <dgm:pt modelId="{78899D8F-C8AA-4578-8A72-F957C8938E95}" type="pres">
      <dgm:prSet presAssocID="{D9ABB041-11F6-4862-A68A-B033E1D66C04}" presName="connTx" presStyleLbl="parChTrans1D3" presStyleIdx="6" presStyleCnt="7"/>
      <dgm:spPr/>
      <dgm:t>
        <a:bodyPr/>
        <a:lstStyle/>
        <a:p>
          <a:endParaRPr lang="ru-RU"/>
        </a:p>
      </dgm:t>
    </dgm:pt>
    <dgm:pt modelId="{2E3934EC-7CA3-486D-BBA3-6BEF89CC9788}" type="pres">
      <dgm:prSet presAssocID="{39DF1963-E473-438D-8443-53381C098902}" presName="root2" presStyleCnt="0"/>
      <dgm:spPr/>
    </dgm:pt>
    <dgm:pt modelId="{90A09C62-B22A-4DCF-8CAA-2E18A55AC7EA}" type="pres">
      <dgm:prSet presAssocID="{39DF1963-E473-438D-8443-53381C098902}" presName="LevelTwoTextNode" presStyleLbl="node3" presStyleIdx="6" presStyleCnt="7" custLinFactNeighborX="16507" custLinFactNeighborY="9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C1401D-D0E1-4602-9F3D-69950AFFF95C}" type="pres">
      <dgm:prSet presAssocID="{39DF1963-E473-438D-8443-53381C098902}" presName="level3hierChild" presStyleCnt="0"/>
      <dgm:spPr/>
    </dgm:pt>
  </dgm:ptLst>
  <dgm:cxnLst>
    <dgm:cxn modelId="{C125AFD2-B54C-418D-872E-B676FD960D70}" srcId="{63E71487-759B-4462-8BD0-314E28CCD2EA}" destId="{1E325C4F-D75C-4382-9DC7-ED643C79F1BA}" srcOrd="1" destOrd="0" parTransId="{7203C9E5-99FB-471D-9A3B-D12650994C82}" sibTransId="{1A2D5691-2382-438E-98CA-C3188337514E}"/>
    <dgm:cxn modelId="{E355F6C0-488E-4964-9DE7-F6D09F5944F9}" type="presOf" srcId="{1ADC578F-D706-4017-BF93-4240E07DEA8A}" destId="{D4D91CD1-1ACA-4DF1-90F7-EE414D25D716}" srcOrd="1" destOrd="0" presId="urn:microsoft.com/office/officeart/2005/8/layout/hierarchy2"/>
    <dgm:cxn modelId="{871B016C-EA58-4379-A640-A272E3A2D7FD}" type="presOf" srcId="{C4EFB95B-DFD5-499B-8CBE-CC65D92EDFCE}" destId="{4061E01A-6A5A-470E-A5F6-E8DFF3BDBDE2}" srcOrd="1" destOrd="0" presId="urn:microsoft.com/office/officeart/2005/8/layout/hierarchy2"/>
    <dgm:cxn modelId="{873B9527-0E05-4E5E-8177-894F73DF53F6}" srcId="{0E153578-64AF-4A93-8718-0E50D13EFEE0}" destId="{BDF51C51-D9F1-4964-9E1C-2DC89B7554F6}" srcOrd="4" destOrd="0" parTransId="{C4EFB95B-DFD5-499B-8CBE-CC65D92EDFCE}" sibTransId="{2343C950-B5DE-41B3-BA84-E8B7A8860993}"/>
    <dgm:cxn modelId="{30C505AE-1095-49D8-81F7-C1A36EB054EA}" type="presOf" srcId="{1ADC578F-D706-4017-BF93-4240E07DEA8A}" destId="{9DBF22D2-B347-4A6C-8ACA-1346FA08072E}" srcOrd="0" destOrd="0" presId="urn:microsoft.com/office/officeart/2005/8/layout/hierarchy2"/>
    <dgm:cxn modelId="{1AAC9D11-217B-42BC-A1A9-6C2E2E368A63}" type="presOf" srcId="{2E1DA97A-3326-4DBA-B4CE-20D9EED487C3}" destId="{03A1F883-E5DF-4406-BD03-CB800F425C0C}" srcOrd="0" destOrd="0" presId="urn:microsoft.com/office/officeart/2005/8/layout/hierarchy2"/>
    <dgm:cxn modelId="{05F491A3-39E7-4BA4-AF5A-878AED033069}" type="presOf" srcId="{63E71487-759B-4462-8BD0-314E28CCD2EA}" destId="{315205EE-8751-441E-B185-EA797938902B}" srcOrd="0" destOrd="0" presId="urn:microsoft.com/office/officeart/2005/8/layout/hierarchy2"/>
    <dgm:cxn modelId="{C0AB035F-48CE-4C36-BC26-3E36F802DB63}" type="presOf" srcId="{D1A77AB9-BD71-4A17-A370-1288484E6898}" destId="{7D4286CE-7E16-4A87-A651-A7B889776456}" srcOrd="1" destOrd="0" presId="urn:microsoft.com/office/officeart/2005/8/layout/hierarchy2"/>
    <dgm:cxn modelId="{5D1366AE-B01D-4FE2-9898-46C29BD2008F}" type="presOf" srcId="{D9ABB041-11F6-4862-A68A-B033E1D66C04}" destId="{492CD330-53DB-40CA-8890-AE75E5A81D96}" srcOrd="0" destOrd="0" presId="urn:microsoft.com/office/officeart/2005/8/layout/hierarchy2"/>
    <dgm:cxn modelId="{093068F6-CAB0-4DA6-BB4C-085D97F6643F}" type="presOf" srcId="{8579CD57-4C7F-49FF-B04D-3476C5E7700D}" destId="{6100DCB6-7B22-4436-A703-6859B8F71647}" srcOrd="0" destOrd="0" presId="urn:microsoft.com/office/officeart/2005/8/layout/hierarchy2"/>
    <dgm:cxn modelId="{EA65175E-A503-41E2-9994-5E001D2D03CB}" type="presOf" srcId="{52F1CA1C-CABA-4F21-B832-529228AF7C64}" destId="{162C90C1-FAF8-464F-B796-CE3A001E43B1}" srcOrd="1" destOrd="0" presId="urn:microsoft.com/office/officeart/2005/8/layout/hierarchy2"/>
    <dgm:cxn modelId="{A5D219A1-5B7B-4DF1-9C5E-B39DA8DADB25}" srcId="{0E153578-64AF-4A93-8718-0E50D13EFEE0}" destId="{979BD4FE-8F6E-4ACB-9BF8-39771D4B9A25}" srcOrd="2" destOrd="0" parTransId="{52F1CA1C-CABA-4F21-B832-529228AF7C64}" sibTransId="{C10D1425-E734-4E9C-B8CD-5A29EC17F143}"/>
    <dgm:cxn modelId="{0488D84F-CDDB-425E-B4B5-AE7CD5E1C171}" srcId="{0E153578-64AF-4A93-8718-0E50D13EFEE0}" destId="{8579CD57-4C7F-49FF-B04D-3476C5E7700D}" srcOrd="0" destOrd="0" parTransId="{455E9E4D-F334-472A-B2BC-C92E2ACA3A1C}" sibTransId="{DD3127D4-8697-4F98-AD01-4404E7E976D2}"/>
    <dgm:cxn modelId="{4CA0DBF7-A091-4383-B1CE-3CEE465EA29E}" srcId="{0E153578-64AF-4A93-8718-0E50D13EFEE0}" destId="{66571F5C-DA46-465F-BBFA-188FE4D219D2}" srcOrd="1" destOrd="0" parTransId="{D1A77AB9-BD71-4A17-A370-1288484E6898}" sibTransId="{4FF6F458-DF98-41F9-AEDE-17FDA9A45669}"/>
    <dgm:cxn modelId="{B3E1F43E-82D2-4E95-9ADF-AA3AC90BBCA0}" srcId="{63E71487-759B-4462-8BD0-314E28CCD2EA}" destId="{0E153578-64AF-4A93-8718-0E50D13EFEE0}" srcOrd="0" destOrd="0" parTransId="{E7895561-513C-469D-B9A6-3924A1297AF6}" sibTransId="{46A33375-713E-4127-9033-9A9A219265CF}"/>
    <dgm:cxn modelId="{3938CBD3-8A41-4068-BC91-0973356884F5}" type="presOf" srcId="{455E9E4D-F334-472A-B2BC-C92E2ACA3A1C}" destId="{0E1EF7CE-A8D3-4198-8E89-B9B4F5A8A7DB}" srcOrd="0" destOrd="0" presId="urn:microsoft.com/office/officeart/2005/8/layout/hierarchy2"/>
    <dgm:cxn modelId="{75663483-CB2D-4CFC-9DD1-598994929123}" type="presOf" srcId="{39DF1963-E473-438D-8443-53381C098902}" destId="{90A09C62-B22A-4DCF-8CAA-2E18A55AC7EA}" srcOrd="0" destOrd="0" presId="urn:microsoft.com/office/officeart/2005/8/layout/hierarchy2"/>
    <dgm:cxn modelId="{2B52BB30-A878-43AD-B685-430F6F52C87D}" type="presOf" srcId="{52F1CA1C-CABA-4F21-B832-529228AF7C64}" destId="{4305E6C2-DC94-4591-B770-1FBF0B325634}" srcOrd="0" destOrd="0" presId="urn:microsoft.com/office/officeart/2005/8/layout/hierarchy2"/>
    <dgm:cxn modelId="{B6D61B6A-24F9-4296-BDD6-BB7D3A93687F}" type="presOf" srcId="{D9ABB041-11F6-4862-A68A-B033E1D66C04}" destId="{78899D8F-C8AA-4578-8A72-F957C8938E95}" srcOrd="1" destOrd="0" presId="urn:microsoft.com/office/officeart/2005/8/layout/hierarchy2"/>
    <dgm:cxn modelId="{31F32BFF-C221-4F39-8E20-54A3501299D2}" type="presOf" srcId="{0E153578-64AF-4A93-8718-0E50D13EFEE0}" destId="{C6C42432-D8F8-46EB-BDB1-53687E45630E}" srcOrd="0" destOrd="0" presId="urn:microsoft.com/office/officeart/2005/8/layout/hierarchy2"/>
    <dgm:cxn modelId="{C099B7FE-AF11-46CA-BB40-C18513047A56}" type="presOf" srcId="{896CE52F-773D-41A5-87C8-0689EEA1BED7}" destId="{500E9AB5-E201-40AE-8639-4850A48BDD6B}" srcOrd="0" destOrd="0" presId="urn:microsoft.com/office/officeart/2005/8/layout/hierarchy2"/>
    <dgm:cxn modelId="{27EA8C5A-160F-4218-B270-73C41CE9DE57}" type="presOf" srcId="{E7895561-513C-469D-B9A6-3924A1297AF6}" destId="{F3044E44-4053-45E6-B26B-AE60425148EB}" srcOrd="1" destOrd="0" presId="urn:microsoft.com/office/officeart/2005/8/layout/hierarchy2"/>
    <dgm:cxn modelId="{92CB51DE-EA9A-4272-B079-DF9E3A6B7A7E}" srcId="{8806F909-3225-43D3-90F9-A32034EAE026}" destId="{63E71487-759B-4462-8BD0-314E28CCD2EA}" srcOrd="0" destOrd="0" parTransId="{CF18A09A-4200-4522-AB44-576C65F09F8E}" sibTransId="{11EE5D3E-CCA2-453D-B507-E51C5CA8430B}"/>
    <dgm:cxn modelId="{A85EA0D5-465C-4530-9382-8C3BD237C397}" type="presOf" srcId="{D1A77AB9-BD71-4A17-A370-1288484E6898}" destId="{71190474-93E2-4913-B691-5B3C3E1F1B96}" srcOrd="0" destOrd="0" presId="urn:microsoft.com/office/officeart/2005/8/layout/hierarchy2"/>
    <dgm:cxn modelId="{E8BFBE56-25C7-4722-81B0-B781A2F9F9A0}" type="presOf" srcId="{5AC4932E-E166-418D-B1D4-DD3B42443101}" destId="{DBBD5BBC-CA65-4279-8B7E-8E09739CA611}" srcOrd="0" destOrd="0" presId="urn:microsoft.com/office/officeart/2005/8/layout/hierarchy2"/>
    <dgm:cxn modelId="{D70AAC5A-25B1-438E-872B-4800F7A948F3}" srcId="{1E325C4F-D75C-4382-9DC7-ED643C79F1BA}" destId="{39DF1963-E473-438D-8443-53381C098902}" srcOrd="1" destOrd="0" parTransId="{D9ABB041-11F6-4862-A68A-B033E1D66C04}" sibTransId="{54883951-E004-47AF-9488-1D898C5E2E91}"/>
    <dgm:cxn modelId="{56AA62EF-F61A-4A41-B96C-44772A0BF4CC}" type="presOf" srcId="{455E9E4D-F334-472A-B2BC-C92E2ACA3A1C}" destId="{EE335EC4-A3AC-4F1E-91E7-8B0A80AA3020}" srcOrd="1" destOrd="0" presId="urn:microsoft.com/office/officeart/2005/8/layout/hierarchy2"/>
    <dgm:cxn modelId="{DD597E77-75CD-4B5E-9981-2F0C210C89DB}" type="presOf" srcId="{1E325C4F-D75C-4382-9DC7-ED643C79F1BA}" destId="{799D0535-81C7-43A4-BFC1-DEBA7C4FCA26}" srcOrd="0" destOrd="0" presId="urn:microsoft.com/office/officeart/2005/8/layout/hierarchy2"/>
    <dgm:cxn modelId="{BB32B3F0-78F5-417E-B31E-390F81F6CBC4}" srcId="{0E153578-64AF-4A93-8718-0E50D13EFEE0}" destId="{5AC4932E-E166-418D-B1D4-DD3B42443101}" srcOrd="3" destOrd="0" parTransId="{1ADC578F-D706-4017-BF93-4240E07DEA8A}" sibTransId="{3900892F-E30C-4ADF-A840-3231F3604F86}"/>
    <dgm:cxn modelId="{EF9246D9-495D-47FA-914D-5C84F031DD6F}" type="presOf" srcId="{7203C9E5-99FB-471D-9A3B-D12650994C82}" destId="{77594D55-57B4-4C8F-9206-C925AC0A7133}" srcOrd="1" destOrd="0" presId="urn:microsoft.com/office/officeart/2005/8/layout/hierarchy2"/>
    <dgm:cxn modelId="{FF37D329-8643-4821-B750-E85855A5E7FD}" srcId="{1E325C4F-D75C-4382-9DC7-ED643C79F1BA}" destId="{896CE52F-773D-41A5-87C8-0689EEA1BED7}" srcOrd="0" destOrd="0" parTransId="{2E1DA97A-3326-4DBA-B4CE-20D9EED487C3}" sibTransId="{A7475A18-31DB-48A6-8D95-A28B20A90338}"/>
    <dgm:cxn modelId="{765C8A96-24A7-4EB9-9135-AE34A7374FE7}" type="presOf" srcId="{C4EFB95B-DFD5-499B-8CBE-CC65D92EDFCE}" destId="{9118D454-5B74-4D7A-AAB2-12AC0588C2C4}" srcOrd="0" destOrd="0" presId="urn:microsoft.com/office/officeart/2005/8/layout/hierarchy2"/>
    <dgm:cxn modelId="{32A95B96-1E1D-41EC-98B7-46E89A2B4205}" type="presOf" srcId="{66571F5C-DA46-465F-BBFA-188FE4D219D2}" destId="{63E7ECCC-F32F-41F7-A13D-D341468A11C5}" srcOrd="0" destOrd="0" presId="urn:microsoft.com/office/officeart/2005/8/layout/hierarchy2"/>
    <dgm:cxn modelId="{1932436C-7565-4D39-BDB5-2234E3516061}" type="presOf" srcId="{979BD4FE-8F6E-4ACB-9BF8-39771D4B9A25}" destId="{3D3BDDCA-4F0A-401C-9F15-FFF9ABCBE466}" srcOrd="0" destOrd="0" presId="urn:microsoft.com/office/officeart/2005/8/layout/hierarchy2"/>
    <dgm:cxn modelId="{683F71ED-3340-42D8-A12D-A3CBA3D15E73}" type="presOf" srcId="{E7895561-513C-469D-B9A6-3924A1297AF6}" destId="{34B60724-45CF-4033-AA8C-8EB17D0745FB}" srcOrd="0" destOrd="0" presId="urn:microsoft.com/office/officeart/2005/8/layout/hierarchy2"/>
    <dgm:cxn modelId="{E6B9F9BA-0867-4326-9FAF-62FFD6A8633B}" type="presOf" srcId="{BDF51C51-D9F1-4964-9E1C-2DC89B7554F6}" destId="{B00D034A-F7A9-4933-8AFC-C1DB2EC657D2}" srcOrd="0" destOrd="0" presId="urn:microsoft.com/office/officeart/2005/8/layout/hierarchy2"/>
    <dgm:cxn modelId="{59DFB0CC-D8CC-4135-B0E3-5F2947560BEE}" type="presOf" srcId="{2E1DA97A-3326-4DBA-B4CE-20D9EED487C3}" destId="{569A1CC8-3108-43FD-87D1-34675B4EE257}" srcOrd="1" destOrd="0" presId="urn:microsoft.com/office/officeart/2005/8/layout/hierarchy2"/>
    <dgm:cxn modelId="{A8F991D1-6118-4645-8C51-72CF9B73DB90}" type="presOf" srcId="{8806F909-3225-43D3-90F9-A32034EAE026}" destId="{EFDB890B-2A0D-4923-8955-E45DD52978EA}" srcOrd="0" destOrd="0" presId="urn:microsoft.com/office/officeart/2005/8/layout/hierarchy2"/>
    <dgm:cxn modelId="{2FD9D613-FE48-4795-92F2-D874CCD570D4}" type="presOf" srcId="{7203C9E5-99FB-471D-9A3B-D12650994C82}" destId="{100C4E3B-DF22-4028-A936-37E8E2005105}" srcOrd="0" destOrd="0" presId="urn:microsoft.com/office/officeart/2005/8/layout/hierarchy2"/>
    <dgm:cxn modelId="{402B24B1-FB81-484E-93EB-1839249DD617}" type="presParOf" srcId="{EFDB890B-2A0D-4923-8955-E45DD52978EA}" destId="{B7056597-51B9-4331-ADB0-EA04F92C6C3C}" srcOrd="0" destOrd="0" presId="urn:microsoft.com/office/officeart/2005/8/layout/hierarchy2"/>
    <dgm:cxn modelId="{2036361B-D77C-42B8-97E6-4F1260BE2952}" type="presParOf" srcId="{B7056597-51B9-4331-ADB0-EA04F92C6C3C}" destId="{315205EE-8751-441E-B185-EA797938902B}" srcOrd="0" destOrd="0" presId="urn:microsoft.com/office/officeart/2005/8/layout/hierarchy2"/>
    <dgm:cxn modelId="{FDA1DA61-5397-414B-A32B-8E4ABF6EC003}" type="presParOf" srcId="{B7056597-51B9-4331-ADB0-EA04F92C6C3C}" destId="{F126E706-5F88-4E42-B7FB-384BC1593189}" srcOrd="1" destOrd="0" presId="urn:microsoft.com/office/officeart/2005/8/layout/hierarchy2"/>
    <dgm:cxn modelId="{348C6865-C621-4A0F-8C9D-0E0CEA7BEBC3}" type="presParOf" srcId="{F126E706-5F88-4E42-B7FB-384BC1593189}" destId="{34B60724-45CF-4033-AA8C-8EB17D0745FB}" srcOrd="0" destOrd="0" presId="urn:microsoft.com/office/officeart/2005/8/layout/hierarchy2"/>
    <dgm:cxn modelId="{808F0823-FD6E-4F9F-9F8B-398571FC2834}" type="presParOf" srcId="{34B60724-45CF-4033-AA8C-8EB17D0745FB}" destId="{F3044E44-4053-45E6-B26B-AE60425148EB}" srcOrd="0" destOrd="0" presId="urn:microsoft.com/office/officeart/2005/8/layout/hierarchy2"/>
    <dgm:cxn modelId="{A8462AEF-489F-444D-A33D-9139F4376DE5}" type="presParOf" srcId="{F126E706-5F88-4E42-B7FB-384BC1593189}" destId="{D6226A0D-8C5D-4D30-B8A5-FF2C258F3D85}" srcOrd="1" destOrd="0" presId="urn:microsoft.com/office/officeart/2005/8/layout/hierarchy2"/>
    <dgm:cxn modelId="{0077DF92-0FE7-4E61-9A7C-CCBEB2ACE846}" type="presParOf" srcId="{D6226A0D-8C5D-4D30-B8A5-FF2C258F3D85}" destId="{C6C42432-D8F8-46EB-BDB1-53687E45630E}" srcOrd="0" destOrd="0" presId="urn:microsoft.com/office/officeart/2005/8/layout/hierarchy2"/>
    <dgm:cxn modelId="{8AE18ADD-FB72-4F64-A5C4-67C5861F6072}" type="presParOf" srcId="{D6226A0D-8C5D-4D30-B8A5-FF2C258F3D85}" destId="{6ADD0625-0BDF-4B4B-A90E-E92A41EF4EF5}" srcOrd="1" destOrd="0" presId="urn:microsoft.com/office/officeart/2005/8/layout/hierarchy2"/>
    <dgm:cxn modelId="{65D56D7E-D4E4-4C69-B1B7-10E2E2F1C345}" type="presParOf" srcId="{6ADD0625-0BDF-4B4B-A90E-E92A41EF4EF5}" destId="{0E1EF7CE-A8D3-4198-8E89-B9B4F5A8A7DB}" srcOrd="0" destOrd="0" presId="urn:microsoft.com/office/officeart/2005/8/layout/hierarchy2"/>
    <dgm:cxn modelId="{C7ACBB56-A202-4D00-B453-F638D301FB31}" type="presParOf" srcId="{0E1EF7CE-A8D3-4198-8E89-B9B4F5A8A7DB}" destId="{EE335EC4-A3AC-4F1E-91E7-8B0A80AA3020}" srcOrd="0" destOrd="0" presId="urn:microsoft.com/office/officeart/2005/8/layout/hierarchy2"/>
    <dgm:cxn modelId="{69EEBBEB-7D6D-444F-AED2-9FC92DD8D436}" type="presParOf" srcId="{6ADD0625-0BDF-4B4B-A90E-E92A41EF4EF5}" destId="{743E5401-97BF-431B-8B5C-5F8BDBF5E191}" srcOrd="1" destOrd="0" presId="urn:microsoft.com/office/officeart/2005/8/layout/hierarchy2"/>
    <dgm:cxn modelId="{6233FBC7-576D-45BC-9EA5-21989D91D554}" type="presParOf" srcId="{743E5401-97BF-431B-8B5C-5F8BDBF5E191}" destId="{6100DCB6-7B22-4436-A703-6859B8F71647}" srcOrd="0" destOrd="0" presId="urn:microsoft.com/office/officeart/2005/8/layout/hierarchy2"/>
    <dgm:cxn modelId="{44F55523-2BEF-4516-9ED1-8420975525DA}" type="presParOf" srcId="{743E5401-97BF-431B-8B5C-5F8BDBF5E191}" destId="{75F9BB67-A120-457C-9E70-3EB355DFAE5F}" srcOrd="1" destOrd="0" presId="urn:microsoft.com/office/officeart/2005/8/layout/hierarchy2"/>
    <dgm:cxn modelId="{CB250B73-7708-4BC2-B3A2-C0CA8ED6F68A}" type="presParOf" srcId="{6ADD0625-0BDF-4B4B-A90E-E92A41EF4EF5}" destId="{71190474-93E2-4913-B691-5B3C3E1F1B96}" srcOrd="2" destOrd="0" presId="urn:microsoft.com/office/officeart/2005/8/layout/hierarchy2"/>
    <dgm:cxn modelId="{3F76E2FB-00DA-4520-93CE-7BF29308EF05}" type="presParOf" srcId="{71190474-93E2-4913-B691-5B3C3E1F1B96}" destId="{7D4286CE-7E16-4A87-A651-A7B889776456}" srcOrd="0" destOrd="0" presId="urn:microsoft.com/office/officeart/2005/8/layout/hierarchy2"/>
    <dgm:cxn modelId="{3FB6C32A-BD29-4B66-8EA2-0A742D2C1DBE}" type="presParOf" srcId="{6ADD0625-0BDF-4B4B-A90E-E92A41EF4EF5}" destId="{08ECD100-2006-4F92-ABF6-AB9A877860FB}" srcOrd="3" destOrd="0" presId="urn:microsoft.com/office/officeart/2005/8/layout/hierarchy2"/>
    <dgm:cxn modelId="{A176B99D-FE21-40FA-BE8C-F5011179629A}" type="presParOf" srcId="{08ECD100-2006-4F92-ABF6-AB9A877860FB}" destId="{63E7ECCC-F32F-41F7-A13D-D341468A11C5}" srcOrd="0" destOrd="0" presId="urn:microsoft.com/office/officeart/2005/8/layout/hierarchy2"/>
    <dgm:cxn modelId="{EFC7552E-FA2B-4E32-BF42-FA2F58BAF753}" type="presParOf" srcId="{08ECD100-2006-4F92-ABF6-AB9A877860FB}" destId="{3A499306-4E69-4401-BD1F-1299D27B3BE4}" srcOrd="1" destOrd="0" presId="urn:microsoft.com/office/officeart/2005/8/layout/hierarchy2"/>
    <dgm:cxn modelId="{4591C4E2-F269-47A8-B0D5-F6D98B1E5150}" type="presParOf" srcId="{6ADD0625-0BDF-4B4B-A90E-E92A41EF4EF5}" destId="{4305E6C2-DC94-4591-B770-1FBF0B325634}" srcOrd="4" destOrd="0" presId="urn:microsoft.com/office/officeart/2005/8/layout/hierarchy2"/>
    <dgm:cxn modelId="{9B316170-2E9E-421A-AF19-96AA0E7FA3FE}" type="presParOf" srcId="{4305E6C2-DC94-4591-B770-1FBF0B325634}" destId="{162C90C1-FAF8-464F-B796-CE3A001E43B1}" srcOrd="0" destOrd="0" presId="urn:microsoft.com/office/officeart/2005/8/layout/hierarchy2"/>
    <dgm:cxn modelId="{0DFFCFA3-8FDD-4F5E-9E82-62F22AD8EA37}" type="presParOf" srcId="{6ADD0625-0BDF-4B4B-A90E-E92A41EF4EF5}" destId="{ECA7B696-71C9-4C71-85FD-D0FAD7C440A4}" srcOrd="5" destOrd="0" presId="urn:microsoft.com/office/officeart/2005/8/layout/hierarchy2"/>
    <dgm:cxn modelId="{F4894D2C-D2DD-4CFC-80E0-7EE7CC3EECBD}" type="presParOf" srcId="{ECA7B696-71C9-4C71-85FD-D0FAD7C440A4}" destId="{3D3BDDCA-4F0A-401C-9F15-FFF9ABCBE466}" srcOrd="0" destOrd="0" presId="urn:microsoft.com/office/officeart/2005/8/layout/hierarchy2"/>
    <dgm:cxn modelId="{96FA402E-0F05-4A3C-BB59-8D08FD772C7C}" type="presParOf" srcId="{ECA7B696-71C9-4C71-85FD-D0FAD7C440A4}" destId="{CE1E2A42-D397-46DE-AA92-D832B04141CF}" srcOrd="1" destOrd="0" presId="urn:microsoft.com/office/officeart/2005/8/layout/hierarchy2"/>
    <dgm:cxn modelId="{33C6A558-F987-421E-A78F-3857BCD595C3}" type="presParOf" srcId="{6ADD0625-0BDF-4B4B-A90E-E92A41EF4EF5}" destId="{9DBF22D2-B347-4A6C-8ACA-1346FA08072E}" srcOrd="6" destOrd="0" presId="urn:microsoft.com/office/officeart/2005/8/layout/hierarchy2"/>
    <dgm:cxn modelId="{F4E7D693-D20E-4B9A-9C16-0CA0E6AFEFDE}" type="presParOf" srcId="{9DBF22D2-B347-4A6C-8ACA-1346FA08072E}" destId="{D4D91CD1-1ACA-4DF1-90F7-EE414D25D716}" srcOrd="0" destOrd="0" presId="urn:microsoft.com/office/officeart/2005/8/layout/hierarchy2"/>
    <dgm:cxn modelId="{8EEC3B14-9FB8-4437-B427-C34D0EF41E83}" type="presParOf" srcId="{6ADD0625-0BDF-4B4B-A90E-E92A41EF4EF5}" destId="{31C17A9D-1EFF-4A3E-A8E7-F7FAFCAEC702}" srcOrd="7" destOrd="0" presId="urn:microsoft.com/office/officeart/2005/8/layout/hierarchy2"/>
    <dgm:cxn modelId="{D7ADCE46-0248-4540-93A0-261AB3ED98D8}" type="presParOf" srcId="{31C17A9D-1EFF-4A3E-A8E7-F7FAFCAEC702}" destId="{DBBD5BBC-CA65-4279-8B7E-8E09739CA611}" srcOrd="0" destOrd="0" presId="urn:microsoft.com/office/officeart/2005/8/layout/hierarchy2"/>
    <dgm:cxn modelId="{ADB70719-3605-45CD-A9BE-F7352422CE30}" type="presParOf" srcId="{31C17A9D-1EFF-4A3E-A8E7-F7FAFCAEC702}" destId="{BAA280CD-CA25-4A60-849F-25362FB0AABF}" srcOrd="1" destOrd="0" presId="urn:microsoft.com/office/officeart/2005/8/layout/hierarchy2"/>
    <dgm:cxn modelId="{8D7C3388-5AAD-4B62-9F35-5CDF8A3C45BA}" type="presParOf" srcId="{6ADD0625-0BDF-4B4B-A90E-E92A41EF4EF5}" destId="{9118D454-5B74-4D7A-AAB2-12AC0588C2C4}" srcOrd="8" destOrd="0" presId="urn:microsoft.com/office/officeart/2005/8/layout/hierarchy2"/>
    <dgm:cxn modelId="{D37211E6-614C-425F-B86A-4F846763B15F}" type="presParOf" srcId="{9118D454-5B74-4D7A-AAB2-12AC0588C2C4}" destId="{4061E01A-6A5A-470E-A5F6-E8DFF3BDBDE2}" srcOrd="0" destOrd="0" presId="urn:microsoft.com/office/officeart/2005/8/layout/hierarchy2"/>
    <dgm:cxn modelId="{59B5BD4C-E83C-468D-9C18-96DD46841725}" type="presParOf" srcId="{6ADD0625-0BDF-4B4B-A90E-E92A41EF4EF5}" destId="{47DF1BD8-B30A-44D0-AD5B-31D1420F2D75}" srcOrd="9" destOrd="0" presId="urn:microsoft.com/office/officeart/2005/8/layout/hierarchy2"/>
    <dgm:cxn modelId="{32D31FFA-1F2E-4669-A6AF-B10C78014211}" type="presParOf" srcId="{47DF1BD8-B30A-44D0-AD5B-31D1420F2D75}" destId="{B00D034A-F7A9-4933-8AFC-C1DB2EC657D2}" srcOrd="0" destOrd="0" presId="urn:microsoft.com/office/officeart/2005/8/layout/hierarchy2"/>
    <dgm:cxn modelId="{342252AE-08C3-488B-BE7B-6BD5FA5051B5}" type="presParOf" srcId="{47DF1BD8-B30A-44D0-AD5B-31D1420F2D75}" destId="{C435244F-E3B7-4983-AE9D-0E162871E3CB}" srcOrd="1" destOrd="0" presId="urn:microsoft.com/office/officeart/2005/8/layout/hierarchy2"/>
    <dgm:cxn modelId="{D2DA424E-DCA0-414A-BEAA-0D03D020C256}" type="presParOf" srcId="{F126E706-5F88-4E42-B7FB-384BC1593189}" destId="{100C4E3B-DF22-4028-A936-37E8E2005105}" srcOrd="2" destOrd="0" presId="urn:microsoft.com/office/officeart/2005/8/layout/hierarchy2"/>
    <dgm:cxn modelId="{240373FB-D913-4237-9CF5-65C8FD1F3F2C}" type="presParOf" srcId="{100C4E3B-DF22-4028-A936-37E8E2005105}" destId="{77594D55-57B4-4C8F-9206-C925AC0A7133}" srcOrd="0" destOrd="0" presId="urn:microsoft.com/office/officeart/2005/8/layout/hierarchy2"/>
    <dgm:cxn modelId="{3CA0AF9C-63DD-4149-8606-8D5F595A2000}" type="presParOf" srcId="{F126E706-5F88-4E42-B7FB-384BC1593189}" destId="{42150F3E-EE22-4BB2-BF7F-2FDFB60A5BAF}" srcOrd="3" destOrd="0" presId="urn:microsoft.com/office/officeart/2005/8/layout/hierarchy2"/>
    <dgm:cxn modelId="{74D3B0D1-359E-4B06-A682-38588199FDF5}" type="presParOf" srcId="{42150F3E-EE22-4BB2-BF7F-2FDFB60A5BAF}" destId="{799D0535-81C7-43A4-BFC1-DEBA7C4FCA26}" srcOrd="0" destOrd="0" presId="urn:microsoft.com/office/officeart/2005/8/layout/hierarchy2"/>
    <dgm:cxn modelId="{7C357DAC-BD2F-4484-AC37-A35E00C655DD}" type="presParOf" srcId="{42150F3E-EE22-4BB2-BF7F-2FDFB60A5BAF}" destId="{23B5B251-4B51-453C-98BF-57731A007576}" srcOrd="1" destOrd="0" presId="urn:microsoft.com/office/officeart/2005/8/layout/hierarchy2"/>
    <dgm:cxn modelId="{2A1E0EF8-04F5-422B-9548-1C1EB8167B10}" type="presParOf" srcId="{23B5B251-4B51-453C-98BF-57731A007576}" destId="{03A1F883-E5DF-4406-BD03-CB800F425C0C}" srcOrd="0" destOrd="0" presId="urn:microsoft.com/office/officeart/2005/8/layout/hierarchy2"/>
    <dgm:cxn modelId="{09CA7BEF-6436-4FEB-A3F4-AED189449DB1}" type="presParOf" srcId="{03A1F883-E5DF-4406-BD03-CB800F425C0C}" destId="{569A1CC8-3108-43FD-87D1-34675B4EE257}" srcOrd="0" destOrd="0" presId="urn:microsoft.com/office/officeart/2005/8/layout/hierarchy2"/>
    <dgm:cxn modelId="{9781A2D6-0B2E-4FAC-A6C1-AFBB48DF7C87}" type="presParOf" srcId="{23B5B251-4B51-453C-98BF-57731A007576}" destId="{5F3D5407-4BA7-4C6A-BC8B-FDF5CBC13067}" srcOrd="1" destOrd="0" presId="urn:microsoft.com/office/officeart/2005/8/layout/hierarchy2"/>
    <dgm:cxn modelId="{2047E7CF-B5BA-4733-99B0-B06D07CB8B38}" type="presParOf" srcId="{5F3D5407-4BA7-4C6A-BC8B-FDF5CBC13067}" destId="{500E9AB5-E201-40AE-8639-4850A48BDD6B}" srcOrd="0" destOrd="0" presId="urn:microsoft.com/office/officeart/2005/8/layout/hierarchy2"/>
    <dgm:cxn modelId="{B6418DBF-DCC5-4474-8C3B-81DE3D2E9140}" type="presParOf" srcId="{5F3D5407-4BA7-4C6A-BC8B-FDF5CBC13067}" destId="{C2881317-87D2-423C-BB17-3B2966C307A2}" srcOrd="1" destOrd="0" presId="urn:microsoft.com/office/officeart/2005/8/layout/hierarchy2"/>
    <dgm:cxn modelId="{04E5E5FB-A6FC-4941-93DC-06A7519EA2A3}" type="presParOf" srcId="{23B5B251-4B51-453C-98BF-57731A007576}" destId="{492CD330-53DB-40CA-8890-AE75E5A81D96}" srcOrd="2" destOrd="0" presId="urn:microsoft.com/office/officeart/2005/8/layout/hierarchy2"/>
    <dgm:cxn modelId="{22C9C85A-957B-4D23-BF67-3DF154D47598}" type="presParOf" srcId="{492CD330-53DB-40CA-8890-AE75E5A81D96}" destId="{78899D8F-C8AA-4578-8A72-F957C8938E95}" srcOrd="0" destOrd="0" presId="urn:microsoft.com/office/officeart/2005/8/layout/hierarchy2"/>
    <dgm:cxn modelId="{33A38E58-F6B0-4E86-91E2-1D905E276FEE}" type="presParOf" srcId="{23B5B251-4B51-453C-98BF-57731A007576}" destId="{2E3934EC-7CA3-486D-BBA3-6BEF89CC9788}" srcOrd="3" destOrd="0" presId="urn:microsoft.com/office/officeart/2005/8/layout/hierarchy2"/>
    <dgm:cxn modelId="{BF141659-54F3-4669-9DF7-D0584FAA3C25}" type="presParOf" srcId="{2E3934EC-7CA3-486D-BBA3-6BEF89CC9788}" destId="{90A09C62-B22A-4DCF-8CAA-2E18A55AC7EA}" srcOrd="0" destOrd="0" presId="urn:microsoft.com/office/officeart/2005/8/layout/hierarchy2"/>
    <dgm:cxn modelId="{6F0ACCBC-D034-49FD-8776-F956EB1F24AD}" type="presParOf" srcId="{2E3934EC-7CA3-486D-BBA3-6BEF89CC9788}" destId="{18C1401D-D0E1-4602-9F3D-69950AFFF95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06F909-3225-43D3-90F9-A32034EAE026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3E71487-759B-4462-8BD0-314E28CCD2EA}">
      <dgm:prSet phldrT="[Текст]" custT="1"/>
      <dgm:spPr/>
      <dgm:t>
        <a:bodyPr/>
        <a:lstStyle/>
        <a:p>
          <a:r>
            <a:rPr lang="en-US" sz="1600" b="1" dirty="0">
              <a:solidFill>
                <a:srgbClr val="C00000"/>
              </a:solidFill>
            </a:rPr>
            <a:t>1881 </a:t>
          </a:r>
          <a:r>
            <a:rPr lang="ru-RU" sz="1600" b="1" dirty="0">
              <a:solidFill>
                <a:srgbClr val="C00000"/>
              </a:solidFill>
            </a:rPr>
            <a:t>г.</a:t>
          </a:r>
        </a:p>
        <a:p>
          <a:r>
            <a:rPr lang="ru-RU" sz="1600" b="1" dirty="0" err="1">
              <a:solidFill>
                <a:srgbClr val="C00000"/>
              </a:solidFill>
            </a:rPr>
            <a:t>Н.Х.Бунге</a:t>
          </a:r>
          <a:r>
            <a:rPr lang="ru-RU" sz="1600" b="1" dirty="0">
              <a:solidFill>
                <a:srgbClr val="C00000"/>
              </a:solidFill>
            </a:rPr>
            <a:t> -министр финансов</a:t>
          </a:r>
        </a:p>
      </dgm:t>
    </dgm:pt>
    <dgm:pt modelId="{CF18A09A-4200-4522-AB44-576C65F09F8E}" type="parTrans" cxnId="{92CB51DE-EA9A-4272-B079-DF9E3A6B7A7E}">
      <dgm:prSet/>
      <dgm:spPr/>
      <dgm:t>
        <a:bodyPr/>
        <a:lstStyle/>
        <a:p>
          <a:endParaRPr lang="ru-RU" sz="1600"/>
        </a:p>
      </dgm:t>
    </dgm:pt>
    <dgm:pt modelId="{11EE5D3E-CCA2-453D-B507-E51C5CA8430B}" type="sibTrans" cxnId="{92CB51DE-EA9A-4272-B079-DF9E3A6B7A7E}">
      <dgm:prSet/>
      <dgm:spPr/>
      <dgm:t>
        <a:bodyPr/>
        <a:lstStyle/>
        <a:p>
          <a:endParaRPr lang="ru-RU" sz="1600"/>
        </a:p>
      </dgm:t>
    </dgm:pt>
    <dgm:pt modelId="{0E153578-64AF-4A93-8718-0E50D13EFEE0}">
      <dgm:prSet phldrT="[Текст]" custT="1"/>
      <dgm:spPr/>
      <dgm:t>
        <a:bodyPr/>
        <a:lstStyle/>
        <a:p>
          <a:r>
            <a:rPr lang="ru-RU" sz="1600"/>
            <a:t>реформирование системы налогов</a:t>
          </a:r>
        </a:p>
      </dgm:t>
    </dgm:pt>
    <dgm:pt modelId="{E7895561-513C-469D-B9A6-3924A1297AF6}" type="parTrans" cxnId="{B3E1F43E-82D2-4E95-9ADF-AA3AC90BBCA0}">
      <dgm:prSet custT="1"/>
      <dgm:spPr/>
      <dgm:t>
        <a:bodyPr/>
        <a:lstStyle/>
        <a:p>
          <a:endParaRPr lang="ru-RU" sz="1600"/>
        </a:p>
      </dgm:t>
    </dgm:pt>
    <dgm:pt modelId="{46A33375-713E-4127-9033-9A9A219265CF}" type="sibTrans" cxnId="{B3E1F43E-82D2-4E95-9ADF-AA3AC90BBCA0}">
      <dgm:prSet/>
      <dgm:spPr/>
      <dgm:t>
        <a:bodyPr/>
        <a:lstStyle/>
        <a:p>
          <a:endParaRPr lang="ru-RU" sz="1600"/>
        </a:p>
      </dgm:t>
    </dgm:pt>
    <dgm:pt modelId="{8579CD57-4C7F-49FF-B04D-3476C5E7700D}">
      <dgm:prSet phldrT="[Текст]" custT="1"/>
      <dgm:spPr/>
      <dgm:t>
        <a:bodyPr/>
        <a:lstStyle/>
        <a:p>
          <a:r>
            <a:rPr lang="ru-RU" sz="1600"/>
            <a:t>ослабление налогового обложения крестьян</a:t>
          </a:r>
        </a:p>
      </dgm:t>
    </dgm:pt>
    <dgm:pt modelId="{455E9E4D-F334-472A-B2BC-C92E2ACA3A1C}" type="parTrans" cxnId="{0488D84F-CDDB-425E-B4B5-AE7CD5E1C171}">
      <dgm:prSet custT="1"/>
      <dgm:spPr/>
      <dgm:t>
        <a:bodyPr/>
        <a:lstStyle/>
        <a:p>
          <a:endParaRPr lang="ru-RU" sz="1600"/>
        </a:p>
      </dgm:t>
    </dgm:pt>
    <dgm:pt modelId="{DD3127D4-8697-4F98-AD01-4404E7E976D2}" type="sibTrans" cxnId="{0488D84F-CDDB-425E-B4B5-AE7CD5E1C171}">
      <dgm:prSet/>
      <dgm:spPr/>
      <dgm:t>
        <a:bodyPr/>
        <a:lstStyle/>
        <a:p>
          <a:endParaRPr lang="ru-RU" sz="1600"/>
        </a:p>
      </dgm:t>
    </dgm:pt>
    <dgm:pt modelId="{66571F5C-DA46-465F-BBFA-188FE4D219D2}">
      <dgm:prSet phldrT="[Текст]" custT="1"/>
      <dgm:spPr/>
      <dgm:t>
        <a:bodyPr/>
        <a:lstStyle/>
        <a:p>
          <a:r>
            <a:rPr lang="ru-RU" sz="1600"/>
            <a:t>отмена подушной подати</a:t>
          </a:r>
        </a:p>
      </dgm:t>
    </dgm:pt>
    <dgm:pt modelId="{D1A77AB9-BD71-4A17-A370-1288484E6898}" type="parTrans" cxnId="{4CA0DBF7-A091-4383-B1CE-3CEE465EA29E}">
      <dgm:prSet custT="1"/>
      <dgm:spPr/>
      <dgm:t>
        <a:bodyPr/>
        <a:lstStyle/>
        <a:p>
          <a:endParaRPr lang="ru-RU" sz="1600"/>
        </a:p>
      </dgm:t>
    </dgm:pt>
    <dgm:pt modelId="{4FF6F458-DF98-41F9-AEDE-17FDA9A45669}" type="sibTrans" cxnId="{4CA0DBF7-A091-4383-B1CE-3CEE465EA29E}">
      <dgm:prSet/>
      <dgm:spPr/>
      <dgm:t>
        <a:bodyPr/>
        <a:lstStyle/>
        <a:p>
          <a:endParaRPr lang="ru-RU" sz="1600"/>
        </a:p>
      </dgm:t>
    </dgm:pt>
    <dgm:pt modelId="{1E325C4F-D75C-4382-9DC7-ED643C79F1BA}">
      <dgm:prSet phldrT="[Текст]" custT="1"/>
      <dgm:spPr/>
      <dgm:t>
        <a:bodyPr/>
        <a:lstStyle/>
        <a:p>
          <a:r>
            <a:rPr lang="ru-RU" sz="1600"/>
            <a:t>рост промышленности</a:t>
          </a:r>
        </a:p>
      </dgm:t>
    </dgm:pt>
    <dgm:pt modelId="{7203C9E5-99FB-471D-9A3B-D12650994C82}" type="parTrans" cxnId="{C125AFD2-B54C-418D-872E-B676FD960D70}">
      <dgm:prSet custT="1"/>
      <dgm:spPr/>
      <dgm:t>
        <a:bodyPr/>
        <a:lstStyle/>
        <a:p>
          <a:endParaRPr lang="ru-RU" sz="1600"/>
        </a:p>
      </dgm:t>
    </dgm:pt>
    <dgm:pt modelId="{1A2D5691-2382-438E-98CA-C3188337514E}" type="sibTrans" cxnId="{C125AFD2-B54C-418D-872E-B676FD960D70}">
      <dgm:prSet/>
      <dgm:spPr/>
      <dgm:t>
        <a:bodyPr/>
        <a:lstStyle/>
        <a:p>
          <a:endParaRPr lang="ru-RU" sz="1600"/>
        </a:p>
      </dgm:t>
    </dgm:pt>
    <dgm:pt modelId="{896CE52F-773D-41A5-87C8-0689EEA1BED7}">
      <dgm:prSet phldrT="[Текст]" custT="1"/>
      <dgm:spPr/>
      <dgm:t>
        <a:bodyPr/>
        <a:lstStyle/>
        <a:p>
          <a:r>
            <a:rPr lang="ru-RU" sz="1600"/>
            <a:t>укрепление военной мощи</a:t>
          </a:r>
        </a:p>
      </dgm:t>
    </dgm:pt>
    <dgm:pt modelId="{2E1DA97A-3326-4DBA-B4CE-20D9EED487C3}" type="parTrans" cxnId="{FF37D329-8643-4821-B750-E85855A5E7FD}">
      <dgm:prSet custT="1"/>
      <dgm:spPr/>
      <dgm:t>
        <a:bodyPr/>
        <a:lstStyle/>
        <a:p>
          <a:endParaRPr lang="ru-RU" sz="1600"/>
        </a:p>
      </dgm:t>
    </dgm:pt>
    <dgm:pt modelId="{A7475A18-31DB-48A6-8D95-A28B20A90338}" type="sibTrans" cxnId="{FF37D329-8643-4821-B750-E85855A5E7FD}">
      <dgm:prSet/>
      <dgm:spPr/>
      <dgm:t>
        <a:bodyPr/>
        <a:lstStyle/>
        <a:p>
          <a:endParaRPr lang="ru-RU" sz="1600"/>
        </a:p>
      </dgm:t>
    </dgm:pt>
    <dgm:pt modelId="{979BD4FE-8F6E-4ACB-9BF8-39771D4B9A25}">
      <dgm:prSet phldrT="[Текст]" custT="1"/>
      <dgm:spPr/>
      <dgm:t>
        <a:bodyPr/>
        <a:lstStyle/>
        <a:p>
          <a:r>
            <a:rPr lang="ru-RU" sz="1600"/>
            <a:t>введение косвенных налогов и Н с доходов</a:t>
          </a:r>
        </a:p>
      </dgm:t>
    </dgm:pt>
    <dgm:pt modelId="{52F1CA1C-CABA-4F21-B832-529228AF7C64}" type="parTrans" cxnId="{A5D219A1-5B7B-4DF1-9C5E-B39DA8DADB25}">
      <dgm:prSet custT="1"/>
      <dgm:spPr/>
      <dgm:t>
        <a:bodyPr/>
        <a:lstStyle/>
        <a:p>
          <a:endParaRPr lang="ru-RU" sz="1600"/>
        </a:p>
      </dgm:t>
    </dgm:pt>
    <dgm:pt modelId="{C10D1425-E734-4E9C-B8CD-5A29EC17F143}" type="sibTrans" cxnId="{A5D219A1-5B7B-4DF1-9C5E-B39DA8DADB25}">
      <dgm:prSet/>
      <dgm:spPr/>
      <dgm:t>
        <a:bodyPr/>
        <a:lstStyle/>
        <a:p>
          <a:endParaRPr lang="ru-RU" sz="1600"/>
        </a:p>
      </dgm:t>
    </dgm:pt>
    <dgm:pt modelId="{5AC4932E-E166-418D-B1D4-DD3B42443101}">
      <dgm:prSet phldrT="[Текст]" custT="1"/>
      <dgm:spPr/>
      <dgm:t>
        <a:bodyPr/>
        <a:lstStyle/>
        <a:p>
          <a:r>
            <a:rPr lang="ru-RU" sz="1600"/>
            <a:t>введение акцизных сборов</a:t>
          </a:r>
        </a:p>
      </dgm:t>
    </dgm:pt>
    <dgm:pt modelId="{1ADC578F-D706-4017-BF93-4240E07DEA8A}" type="parTrans" cxnId="{BB32B3F0-78F5-417E-B31E-390F81F6CBC4}">
      <dgm:prSet custT="1"/>
      <dgm:spPr/>
      <dgm:t>
        <a:bodyPr/>
        <a:lstStyle/>
        <a:p>
          <a:endParaRPr lang="ru-RU" sz="1600"/>
        </a:p>
      </dgm:t>
    </dgm:pt>
    <dgm:pt modelId="{3900892F-E30C-4ADF-A840-3231F3604F86}" type="sibTrans" cxnId="{BB32B3F0-78F5-417E-B31E-390F81F6CBC4}">
      <dgm:prSet/>
      <dgm:spPr/>
      <dgm:t>
        <a:bodyPr/>
        <a:lstStyle/>
        <a:p>
          <a:endParaRPr lang="ru-RU" sz="1600"/>
        </a:p>
      </dgm:t>
    </dgm:pt>
    <dgm:pt modelId="{BDF51C51-D9F1-4964-9E1C-2DC89B7554F6}">
      <dgm:prSet phldrT="[Текст]" custT="1"/>
      <dgm:spPr/>
      <dgm:t>
        <a:bodyPr/>
        <a:lstStyle/>
        <a:p>
          <a:r>
            <a:rPr lang="ru-RU" sz="1600"/>
            <a:t>повышение таможенных пошлин-политика меркантилизма</a:t>
          </a:r>
        </a:p>
      </dgm:t>
    </dgm:pt>
    <dgm:pt modelId="{C4EFB95B-DFD5-499B-8CBE-CC65D92EDFCE}" type="parTrans" cxnId="{873B9527-0E05-4E5E-8177-894F73DF53F6}">
      <dgm:prSet custT="1"/>
      <dgm:spPr/>
      <dgm:t>
        <a:bodyPr/>
        <a:lstStyle/>
        <a:p>
          <a:endParaRPr lang="ru-RU" sz="1600"/>
        </a:p>
      </dgm:t>
    </dgm:pt>
    <dgm:pt modelId="{2343C950-B5DE-41B3-BA84-E8B7A8860993}" type="sibTrans" cxnId="{873B9527-0E05-4E5E-8177-894F73DF53F6}">
      <dgm:prSet/>
      <dgm:spPr/>
      <dgm:t>
        <a:bodyPr/>
        <a:lstStyle/>
        <a:p>
          <a:endParaRPr lang="ru-RU" sz="1600"/>
        </a:p>
      </dgm:t>
    </dgm:pt>
    <dgm:pt modelId="{39DF1963-E473-438D-8443-53381C098902}">
      <dgm:prSet phldrT="[Текст]" custT="1"/>
      <dgm:spPr/>
      <dgm:t>
        <a:bodyPr/>
        <a:lstStyle/>
        <a:p>
          <a:r>
            <a:rPr lang="ru-RU" sz="1600"/>
            <a:t>сокращение армии</a:t>
          </a:r>
        </a:p>
      </dgm:t>
    </dgm:pt>
    <dgm:pt modelId="{D9ABB041-11F6-4862-A68A-B033E1D66C04}" type="parTrans" cxnId="{D70AAC5A-25B1-438E-872B-4800F7A948F3}">
      <dgm:prSet custT="1"/>
      <dgm:spPr/>
      <dgm:t>
        <a:bodyPr/>
        <a:lstStyle/>
        <a:p>
          <a:endParaRPr lang="ru-RU" sz="1600"/>
        </a:p>
      </dgm:t>
    </dgm:pt>
    <dgm:pt modelId="{54883951-E004-47AF-9488-1D898C5E2E91}" type="sibTrans" cxnId="{D70AAC5A-25B1-438E-872B-4800F7A948F3}">
      <dgm:prSet/>
      <dgm:spPr/>
      <dgm:t>
        <a:bodyPr/>
        <a:lstStyle/>
        <a:p>
          <a:endParaRPr lang="ru-RU" sz="1600"/>
        </a:p>
      </dgm:t>
    </dgm:pt>
    <dgm:pt modelId="{EFDB890B-2A0D-4923-8955-E45DD52978EA}" type="pres">
      <dgm:prSet presAssocID="{8806F909-3225-43D3-90F9-A32034EAE02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056597-51B9-4331-ADB0-EA04F92C6C3C}" type="pres">
      <dgm:prSet presAssocID="{63E71487-759B-4462-8BD0-314E28CCD2EA}" presName="root1" presStyleCnt="0"/>
      <dgm:spPr/>
    </dgm:pt>
    <dgm:pt modelId="{315205EE-8751-441E-B185-EA797938902B}" type="pres">
      <dgm:prSet presAssocID="{63E71487-759B-4462-8BD0-314E28CCD2EA}" presName="LevelOneTextNode" presStyleLbl="node0" presStyleIdx="0" presStyleCnt="1" custScaleX="103214" custScaleY="1818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26E706-5F88-4E42-B7FB-384BC1593189}" type="pres">
      <dgm:prSet presAssocID="{63E71487-759B-4462-8BD0-314E28CCD2EA}" presName="level2hierChild" presStyleCnt="0"/>
      <dgm:spPr/>
    </dgm:pt>
    <dgm:pt modelId="{34B60724-45CF-4033-AA8C-8EB17D0745FB}" type="pres">
      <dgm:prSet presAssocID="{E7895561-513C-469D-B9A6-3924A1297AF6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F3044E44-4053-45E6-B26B-AE60425148EB}" type="pres">
      <dgm:prSet presAssocID="{E7895561-513C-469D-B9A6-3924A1297AF6}" presName="connTx" presStyleLbl="parChTrans1D2" presStyleIdx="0" presStyleCnt="2"/>
      <dgm:spPr/>
      <dgm:t>
        <a:bodyPr/>
        <a:lstStyle/>
        <a:p>
          <a:endParaRPr lang="ru-RU"/>
        </a:p>
      </dgm:t>
    </dgm:pt>
    <dgm:pt modelId="{D6226A0D-8C5D-4D30-B8A5-FF2C258F3D85}" type="pres">
      <dgm:prSet presAssocID="{0E153578-64AF-4A93-8718-0E50D13EFEE0}" presName="root2" presStyleCnt="0"/>
      <dgm:spPr/>
    </dgm:pt>
    <dgm:pt modelId="{C6C42432-D8F8-46EB-BDB1-53687E45630E}" type="pres">
      <dgm:prSet presAssocID="{0E153578-64AF-4A93-8718-0E50D13EFEE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DD0625-0BDF-4B4B-A90E-E92A41EF4EF5}" type="pres">
      <dgm:prSet presAssocID="{0E153578-64AF-4A93-8718-0E50D13EFEE0}" presName="level3hierChild" presStyleCnt="0"/>
      <dgm:spPr/>
    </dgm:pt>
    <dgm:pt modelId="{0E1EF7CE-A8D3-4198-8E89-B9B4F5A8A7DB}" type="pres">
      <dgm:prSet presAssocID="{455E9E4D-F334-472A-B2BC-C92E2ACA3A1C}" presName="conn2-1" presStyleLbl="parChTrans1D3" presStyleIdx="0" presStyleCnt="7"/>
      <dgm:spPr/>
      <dgm:t>
        <a:bodyPr/>
        <a:lstStyle/>
        <a:p>
          <a:endParaRPr lang="ru-RU"/>
        </a:p>
      </dgm:t>
    </dgm:pt>
    <dgm:pt modelId="{EE335EC4-A3AC-4F1E-91E7-8B0A80AA3020}" type="pres">
      <dgm:prSet presAssocID="{455E9E4D-F334-472A-B2BC-C92E2ACA3A1C}" presName="connTx" presStyleLbl="parChTrans1D3" presStyleIdx="0" presStyleCnt="7"/>
      <dgm:spPr/>
      <dgm:t>
        <a:bodyPr/>
        <a:lstStyle/>
        <a:p>
          <a:endParaRPr lang="ru-RU"/>
        </a:p>
      </dgm:t>
    </dgm:pt>
    <dgm:pt modelId="{743E5401-97BF-431B-8B5C-5F8BDBF5E191}" type="pres">
      <dgm:prSet presAssocID="{8579CD57-4C7F-49FF-B04D-3476C5E7700D}" presName="root2" presStyleCnt="0"/>
      <dgm:spPr/>
    </dgm:pt>
    <dgm:pt modelId="{6100DCB6-7B22-4436-A703-6859B8F71647}" type="pres">
      <dgm:prSet presAssocID="{8579CD57-4C7F-49FF-B04D-3476C5E7700D}" presName="LevelTwoTextNode" presStyleLbl="node3" presStyleIdx="0" presStyleCnt="7" custScaleX="161157" custScaleY="747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F9BB67-A120-457C-9E70-3EB355DFAE5F}" type="pres">
      <dgm:prSet presAssocID="{8579CD57-4C7F-49FF-B04D-3476C5E7700D}" presName="level3hierChild" presStyleCnt="0"/>
      <dgm:spPr/>
    </dgm:pt>
    <dgm:pt modelId="{71190474-93E2-4913-B691-5B3C3E1F1B96}" type="pres">
      <dgm:prSet presAssocID="{D1A77AB9-BD71-4A17-A370-1288484E6898}" presName="conn2-1" presStyleLbl="parChTrans1D3" presStyleIdx="1" presStyleCnt="7"/>
      <dgm:spPr/>
      <dgm:t>
        <a:bodyPr/>
        <a:lstStyle/>
        <a:p>
          <a:endParaRPr lang="ru-RU"/>
        </a:p>
      </dgm:t>
    </dgm:pt>
    <dgm:pt modelId="{7D4286CE-7E16-4A87-A651-A7B889776456}" type="pres">
      <dgm:prSet presAssocID="{D1A77AB9-BD71-4A17-A370-1288484E6898}" presName="connTx" presStyleLbl="parChTrans1D3" presStyleIdx="1" presStyleCnt="7"/>
      <dgm:spPr/>
      <dgm:t>
        <a:bodyPr/>
        <a:lstStyle/>
        <a:p>
          <a:endParaRPr lang="ru-RU"/>
        </a:p>
      </dgm:t>
    </dgm:pt>
    <dgm:pt modelId="{08ECD100-2006-4F92-ABF6-AB9A877860FB}" type="pres">
      <dgm:prSet presAssocID="{66571F5C-DA46-465F-BBFA-188FE4D219D2}" presName="root2" presStyleCnt="0"/>
      <dgm:spPr/>
    </dgm:pt>
    <dgm:pt modelId="{63E7ECCC-F32F-41F7-A13D-D341468A11C5}" type="pres">
      <dgm:prSet presAssocID="{66571F5C-DA46-465F-BBFA-188FE4D219D2}" presName="LevelTwoTextNode" presStyleLbl="node3" presStyleIdx="1" presStyleCnt="7" custScaleX="147171" custScaleY="520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499306-4E69-4401-BD1F-1299D27B3BE4}" type="pres">
      <dgm:prSet presAssocID="{66571F5C-DA46-465F-BBFA-188FE4D219D2}" presName="level3hierChild" presStyleCnt="0"/>
      <dgm:spPr/>
    </dgm:pt>
    <dgm:pt modelId="{4305E6C2-DC94-4591-B770-1FBF0B325634}" type="pres">
      <dgm:prSet presAssocID="{52F1CA1C-CABA-4F21-B832-529228AF7C64}" presName="conn2-1" presStyleLbl="parChTrans1D3" presStyleIdx="2" presStyleCnt="7"/>
      <dgm:spPr/>
      <dgm:t>
        <a:bodyPr/>
        <a:lstStyle/>
        <a:p>
          <a:endParaRPr lang="ru-RU"/>
        </a:p>
      </dgm:t>
    </dgm:pt>
    <dgm:pt modelId="{162C90C1-FAF8-464F-B796-CE3A001E43B1}" type="pres">
      <dgm:prSet presAssocID="{52F1CA1C-CABA-4F21-B832-529228AF7C64}" presName="connTx" presStyleLbl="parChTrans1D3" presStyleIdx="2" presStyleCnt="7"/>
      <dgm:spPr/>
      <dgm:t>
        <a:bodyPr/>
        <a:lstStyle/>
        <a:p>
          <a:endParaRPr lang="ru-RU"/>
        </a:p>
      </dgm:t>
    </dgm:pt>
    <dgm:pt modelId="{ECA7B696-71C9-4C71-85FD-D0FAD7C440A4}" type="pres">
      <dgm:prSet presAssocID="{979BD4FE-8F6E-4ACB-9BF8-39771D4B9A25}" presName="root2" presStyleCnt="0"/>
      <dgm:spPr/>
    </dgm:pt>
    <dgm:pt modelId="{3D3BDDCA-4F0A-401C-9F15-FFF9ABCBE466}" type="pres">
      <dgm:prSet presAssocID="{979BD4FE-8F6E-4ACB-9BF8-39771D4B9A25}" presName="LevelTwoTextNode" presStyleLbl="node3" presStyleIdx="2" presStyleCnt="7" custScaleX="159534" custScaleY="64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1E2A42-D397-46DE-AA92-D832B04141CF}" type="pres">
      <dgm:prSet presAssocID="{979BD4FE-8F6E-4ACB-9BF8-39771D4B9A25}" presName="level3hierChild" presStyleCnt="0"/>
      <dgm:spPr/>
    </dgm:pt>
    <dgm:pt modelId="{9DBF22D2-B347-4A6C-8ACA-1346FA08072E}" type="pres">
      <dgm:prSet presAssocID="{1ADC578F-D706-4017-BF93-4240E07DEA8A}" presName="conn2-1" presStyleLbl="parChTrans1D3" presStyleIdx="3" presStyleCnt="7"/>
      <dgm:spPr/>
      <dgm:t>
        <a:bodyPr/>
        <a:lstStyle/>
        <a:p>
          <a:endParaRPr lang="ru-RU"/>
        </a:p>
      </dgm:t>
    </dgm:pt>
    <dgm:pt modelId="{D4D91CD1-1ACA-4DF1-90F7-EE414D25D716}" type="pres">
      <dgm:prSet presAssocID="{1ADC578F-D706-4017-BF93-4240E07DEA8A}" presName="connTx" presStyleLbl="parChTrans1D3" presStyleIdx="3" presStyleCnt="7"/>
      <dgm:spPr/>
      <dgm:t>
        <a:bodyPr/>
        <a:lstStyle/>
        <a:p>
          <a:endParaRPr lang="ru-RU"/>
        </a:p>
      </dgm:t>
    </dgm:pt>
    <dgm:pt modelId="{31C17A9D-1EFF-4A3E-A8E7-F7FAFCAEC702}" type="pres">
      <dgm:prSet presAssocID="{5AC4932E-E166-418D-B1D4-DD3B42443101}" presName="root2" presStyleCnt="0"/>
      <dgm:spPr/>
    </dgm:pt>
    <dgm:pt modelId="{DBBD5BBC-CA65-4279-8B7E-8E09739CA611}" type="pres">
      <dgm:prSet presAssocID="{5AC4932E-E166-418D-B1D4-DD3B42443101}" presName="LevelTwoTextNode" presStyleLbl="node3" presStyleIdx="3" presStyleCnt="7" custScaleX="148667" custScaleY="575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A280CD-CA25-4A60-849F-25362FB0AABF}" type="pres">
      <dgm:prSet presAssocID="{5AC4932E-E166-418D-B1D4-DD3B42443101}" presName="level3hierChild" presStyleCnt="0"/>
      <dgm:spPr/>
    </dgm:pt>
    <dgm:pt modelId="{9118D454-5B74-4D7A-AAB2-12AC0588C2C4}" type="pres">
      <dgm:prSet presAssocID="{C4EFB95B-DFD5-499B-8CBE-CC65D92EDFCE}" presName="conn2-1" presStyleLbl="parChTrans1D3" presStyleIdx="4" presStyleCnt="7"/>
      <dgm:spPr/>
      <dgm:t>
        <a:bodyPr/>
        <a:lstStyle/>
        <a:p>
          <a:endParaRPr lang="ru-RU"/>
        </a:p>
      </dgm:t>
    </dgm:pt>
    <dgm:pt modelId="{4061E01A-6A5A-470E-A5F6-E8DFF3BDBDE2}" type="pres">
      <dgm:prSet presAssocID="{C4EFB95B-DFD5-499B-8CBE-CC65D92EDFCE}" presName="connTx" presStyleLbl="parChTrans1D3" presStyleIdx="4" presStyleCnt="7"/>
      <dgm:spPr/>
      <dgm:t>
        <a:bodyPr/>
        <a:lstStyle/>
        <a:p>
          <a:endParaRPr lang="ru-RU"/>
        </a:p>
      </dgm:t>
    </dgm:pt>
    <dgm:pt modelId="{47DF1BD8-B30A-44D0-AD5B-31D1420F2D75}" type="pres">
      <dgm:prSet presAssocID="{BDF51C51-D9F1-4964-9E1C-2DC89B7554F6}" presName="root2" presStyleCnt="0"/>
      <dgm:spPr/>
    </dgm:pt>
    <dgm:pt modelId="{B00D034A-F7A9-4933-8AFC-C1DB2EC657D2}" type="pres">
      <dgm:prSet presAssocID="{BDF51C51-D9F1-4964-9E1C-2DC89B7554F6}" presName="LevelTwoTextNode" presStyleLbl="node3" presStyleIdx="4" presStyleCnt="7" custScaleX="176887" custScaleY="64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35244F-E3B7-4983-AE9D-0E162871E3CB}" type="pres">
      <dgm:prSet presAssocID="{BDF51C51-D9F1-4964-9E1C-2DC89B7554F6}" presName="level3hierChild" presStyleCnt="0"/>
      <dgm:spPr/>
    </dgm:pt>
    <dgm:pt modelId="{100C4E3B-DF22-4028-A936-37E8E2005105}" type="pres">
      <dgm:prSet presAssocID="{7203C9E5-99FB-471D-9A3B-D12650994C82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77594D55-57B4-4C8F-9206-C925AC0A7133}" type="pres">
      <dgm:prSet presAssocID="{7203C9E5-99FB-471D-9A3B-D12650994C82}" presName="connTx" presStyleLbl="parChTrans1D2" presStyleIdx="1" presStyleCnt="2"/>
      <dgm:spPr/>
      <dgm:t>
        <a:bodyPr/>
        <a:lstStyle/>
        <a:p>
          <a:endParaRPr lang="ru-RU"/>
        </a:p>
      </dgm:t>
    </dgm:pt>
    <dgm:pt modelId="{42150F3E-EE22-4BB2-BF7F-2FDFB60A5BAF}" type="pres">
      <dgm:prSet presAssocID="{1E325C4F-D75C-4382-9DC7-ED643C79F1BA}" presName="root2" presStyleCnt="0"/>
      <dgm:spPr/>
    </dgm:pt>
    <dgm:pt modelId="{799D0535-81C7-43A4-BFC1-DEBA7C4FCA26}" type="pres">
      <dgm:prSet presAssocID="{1E325C4F-D75C-4382-9DC7-ED643C79F1BA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B5B251-4B51-453C-98BF-57731A007576}" type="pres">
      <dgm:prSet presAssocID="{1E325C4F-D75C-4382-9DC7-ED643C79F1BA}" presName="level3hierChild" presStyleCnt="0"/>
      <dgm:spPr/>
    </dgm:pt>
    <dgm:pt modelId="{03A1F883-E5DF-4406-BD03-CB800F425C0C}" type="pres">
      <dgm:prSet presAssocID="{2E1DA97A-3326-4DBA-B4CE-20D9EED487C3}" presName="conn2-1" presStyleLbl="parChTrans1D3" presStyleIdx="5" presStyleCnt="7"/>
      <dgm:spPr/>
      <dgm:t>
        <a:bodyPr/>
        <a:lstStyle/>
        <a:p>
          <a:endParaRPr lang="ru-RU"/>
        </a:p>
      </dgm:t>
    </dgm:pt>
    <dgm:pt modelId="{569A1CC8-3108-43FD-87D1-34675B4EE257}" type="pres">
      <dgm:prSet presAssocID="{2E1DA97A-3326-4DBA-B4CE-20D9EED487C3}" presName="connTx" presStyleLbl="parChTrans1D3" presStyleIdx="5" presStyleCnt="7"/>
      <dgm:spPr/>
      <dgm:t>
        <a:bodyPr/>
        <a:lstStyle/>
        <a:p>
          <a:endParaRPr lang="ru-RU"/>
        </a:p>
      </dgm:t>
    </dgm:pt>
    <dgm:pt modelId="{5F3D5407-4BA7-4C6A-BC8B-FDF5CBC13067}" type="pres">
      <dgm:prSet presAssocID="{896CE52F-773D-41A5-87C8-0689EEA1BED7}" presName="root2" presStyleCnt="0"/>
      <dgm:spPr/>
    </dgm:pt>
    <dgm:pt modelId="{500E9AB5-E201-40AE-8639-4850A48BDD6B}" type="pres">
      <dgm:prSet presAssocID="{896CE52F-773D-41A5-87C8-0689EEA1BED7}" presName="LevelTwoTextNode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881317-87D2-423C-BB17-3B2966C307A2}" type="pres">
      <dgm:prSet presAssocID="{896CE52F-773D-41A5-87C8-0689EEA1BED7}" presName="level3hierChild" presStyleCnt="0"/>
      <dgm:spPr/>
    </dgm:pt>
    <dgm:pt modelId="{492CD330-53DB-40CA-8890-AE75E5A81D96}" type="pres">
      <dgm:prSet presAssocID="{D9ABB041-11F6-4862-A68A-B033E1D66C04}" presName="conn2-1" presStyleLbl="parChTrans1D3" presStyleIdx="6" presStyleCnt="7"/>
      <dgm:spPr/>
      <dgm:t>
        <a:bodyPr/>
        <a:lstStyle/>
        <a:p>
          <a:endParaRPr lang="ru-RU"/>
        </a:p>
      </dgm:t>
    </dgm:pt>
    <dgm:pt modelId="{78899D8F-C8AA-4578-8A72-F957C8938E95}" type="pres">
      <dgm:prSet presAssocID="{D9ABB041-11F6-4862-A68A-B033E1D66C04}" presName="connTx" presStyleLbl="parChTrans1D3" presStyleIdx="6" presStyleCnt="7"/>
      <dgm:spPr/>
      <dgm:t>
        <a:bodyPr/>
        <a:lstStyle/>
        <a:p>
          <a:endParaRPr lang="ru-RU"/>
        </a:p>
      </dgm:t>
    </dgm:pt>
    <dgm:pt modelId="{2E3934EC-7CA3-486D-BBA3-6BEF89CC9788}" type="pres">
      <dgm:prSet presAssocID="{39DF1963-E473-438D-8443-53381C098902}" presName="root2" presStyleCnt="0"/>
      <dgm:spPr/>
    </dgm:pt>
    <dgm:pt modelId="{90A09C62-B22A-4DCF-8CAA-2E18A55AC7EA}" type="pres">
      <dgm:prSet presAssocID="{39DF1963-E473-438D-8443-53381C098902}" presName="LevelTwoTextNode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C1401D-D0E1-4602-9F3D-69950AFFF95C}" type="pres">
      <dgm:prSet presAssocID="{39DF1963-E473-438D-8443-53381C098902}" presName="level3hierChild" presStyleCnt="0"/>
      <dgm:spPr/>
    </dgm:pt>
  </dgm:ptLst>
  <dgm:cxnLst>
    <dgm:cxn modelId="{C125AFD2-B54C-418D-872E-B676FD960D70}" srcId="{63E71487-759B-4462-8BD0-314E28CCD2EA}" destId="{1E325C4F-D75C-4382-9DC7-ED643C79F1BA}" srcOrd="1" destOrd="0" parTransId="{7203C9E5-99FB-471D-9A3B-D12650994C82}" sibTransId="{1A2D5691-2382-438E-98CA-C3188337514E}"/>
    <dgm:cxn modelId="{7144669C-0FFA-4789-80D5-63F6A0A769F0}" type="presOf" srcId="{2E1DA97A-3326-4DBA-B4CE-20D9EED487C3}" destId="{03A1F883-E5DF-4406-BD03-CB800F425C0C}" srcOrd="0" destOrd="0" presId="urn:microsoft.com/office/officeart/2005/8/layout/hierarchy2"/>
    <dgm:cxn modelId="{873B9527-0E05-4E5E-8177-894F73DF53F6}" srcId="{0E153578-64AF-4A93-8718-0E50D13EFEE0}" destId="{BDF51C51-D9F1-4964-9E1C-2DC89B7554F6}" srcOrd="4" destOrd="0" parTransId="{C4EFB95B-DFD5-499B-8CBE-CC65D92EDFCE}" sibTransId="{2343C950-B5DE-41B3-BA84-E8B7A8860993}"/>
    <dgm:cxn modelId="{1F55DBDA-6A38-4CA9-81D7-5205BD9151EF}" type="presOf" srcId="{8806F909-3225-43D3-90F9-A32034EAE026}" destId="{EFDB890B-2A0D-4923-8955-E45DD52978EA}" srcOrd="0" destOrd="0" presId="urn:microsoft.com/office/officeart/2005/8/layout/hierarchy2"/>
    <dgm:cxn modelId="{534F91AF-547E-4726-BBB7-B6AD02013D29}" type="presOf" srcId="{39DF1963-E473-438D-8443-53381C098902}" destId="{90A09C62-B22A-4DCF-8CAA-2E18A55AC7EA}" srcOrd="0" destOrd="0" presId="urn:microsoft.com/office/officeart/2005/8/layout/hierarchy2"/>
    <dgm:cxn modelId="{505B7361-5FB1-450C-9CD2-3D41FEBA9F0E}" type="presOf" srcId="{BDF51C51-D9F1-4964-9E1C-2DC89B7554F6}" destId="{B00D034A-F7A9-4933-8AFC-C1DB2EC657D2}" srcOrd="0" destOrd="0" presId="urn:microsoft.com/office/officeart/2005/8/layout/hierarchy2"/>
    <dgm:cxn modelId="{629C0288-D54F-4B51-9012-5E8A7A6D0C42}" type="presOf" srcId="{D9ABB041-11F6-4862-A68A-B033E1D66C04}" destId="{492CD330-53DB-40CA-8890-AE75E5A81D96}" srcOrd="0" destOrd="0" presId="urn:microsoft.com/office/officeart/2005/8/layout/hierarchy2"/>
    <dgm:cxn modelId="{CC7B0BEB-F71C-4337-828D-C4C0EE9F525C}" type="presOf" srcId="{979BD4FE-8F6E-4ACB-9BF8-39771D4B9A25}" destId="{3D3BDDCA-4F0A-401C-9F15-FFF9ABCBE466}" srcOrd="0" destOrd="0" presId="urn:microsoft.com/office/officeart/2005/8/layout/hierarchy2"/>
    <dgm:cxn modelId="{3D438A28-8FD7-49C2-B602-1E03E0A3FFBE}" type="presOf" srcId="{455E9E4D-F334-472A-B2BC-C92E2ACA3A1C}" destId="{EE335EC4-A3AC-4F1E-91E7-8B0A80AA3020}" srcOrd="1" destOrd="0" presId="urn:microsoft.com/office/officeart/2005/8/layout/hierarchy2"/>
    <dgm:cxn modelId="{F5D87B80-7DE0-4A18-8CB2-505ED5106DDE}" type="presOf" srcId="{1ADC578F-D706-4017-BF93-4240E07DEA8A}" destId="{D4D91CD1-1ACA-4DF1-90F7-EE414D25D716}" srcOrd="1" destOrd="0" presId="urn:microsoft.com/office/officeart/2005/8/layout/hierarchy2"/>
    <dgm:cxn modelId="{A5D219A1-5B7B-4DF1-9C5E-B39DA8DADB25}" srcId="{0E153578-64AF-4A93-8718-0E50D13EFEE0}" destId="{979BD4FE-8F6E-4ACB-9BF8-39771D4B9A25}" srcOrd="2" destOrd="0" parTransId="{52F1CA1C-CABA-4F21-B832-529228AF7C64}" sibTransId="{C10D1425-E734-4E9C-B8CD-5A29EC17F143}"/>
    <dgm:cxn modelId="{4FCF26F1-49C1-46D9-A5CF-7185FA4579DB}" type="presOf" srcId="{0E153578-64AF-4A93-8718-0E50D13EFEE0}" destId="{C6C42432-D8F8-46EB-BDB1-53687E45630E}" srcOrd="0" destOrd="0" presId="urn:microsoft.com/office/officeart/2005/8/layout/hierarchy2"/>
    <dgm:cxn modelId="{8DCE0F1E-8FFB-4229-A4EE-6EBDFC084C6A}" type="presOf" srcId="{2E1DA97A-3326-4DBA-B4CE-20D9EED487C3}" destId="{569A1CC8-3108-43FD-87D1-34675B4EE257}" srcOrd="1" destOrd="0" presId="urn:microsoft.com/office/officeart/2005/8/layout/hierarchy2"/>
    <dgm:cxn modelId="{0488D84F-CDDB-425E-B4B5-AE7CD5E1C171}" srcId="{0E153578-64AF-4A93-8718-0E50D13EFEE0}" destId="{8579CD57-4C7F-49FF-B04D-3476C5E7700D}" srcOrd="0" destOrd="0" parTransId="{455E9E4D-F334-472A-B2BC-C92E2ACA3A1C}" sibTransId="{DD3127D4-8697-4F98-AD01-4404E7E976D2}"/>
    <dgm:cxn modelId="{4CA0DBF7-A091-4383-B1CE-3CEE465EA29E}" srcId="{0E153578-64AF-4A93-8718-0E50D13EFEE0}" destId="{66571F5C-DA46-465F-BBFA-188FE4D219D2}" srcOrd="1" destOrd="0" parTransId="{D1A77AB9-BD71-4A17-A370-1288484E6898}" sibTransId="{4FF6F458-DF98-41F9-AEDE-17FDA9A45669}"/>
    <dgm:cxn modelId="{83C4275D-BFB1-475F-986D-27565374C3ED}" type="presOf" srcId="{8579CD57-4C7F-49FF-B04D-3476C5E7700D}" destId="{6100DCB6-7B22-4436-A703-6859B8F71647}" srcOrd="0" destOrd="0" presId="urn:microsoft.com/office/officeart/2005/8/layout/hierarchy2"/>
    <dgm:cxn modelId="{056031FC-F965-41D7-B263-A20F7FE959B6}" type="presOf" srcId="{D9ABB041-11F6-4862-A68A-B033E1D66C04}" destId="{78899D8F-C8AA-4578-8A72-F957C8938E95}" srcOrd="1" destOrd="0" presId="urn:microsoft.com/office/officeart/2005/8/layout/hierarchy2"/>
    <dgm:cxn modelId="{B3E1F43E-82D2-4E95-9ADF-AA3AC90BBCA0}" srcId="{63E71487-759B-4462-8BD0-314E28CCD2EA}" destId="{0E153578-64AF-4A93-8718-0E50D13EFEE0}" srcOrd="0" destOrd="0" parTransId="{E7895561-513C-469D-B9A6-3924A1297AF6}" sibTransId="{46A33375-713E-4127-9033-9A9A219265CF}"/>
    <dgm:cxn modelId="{E9482CF2-194A-4893-8BD8-D8D2F2ED6250}" type="presOf" srcId="{E7895561-513C-469D-B9A6-3924A1297AF6}" destId="{F3044E44-4053-45E6-B26B-AE60425148EB}" srcOrd="1" destOrd="0" presId="urn:microsoft.com/office/officeart/2005/8/layout/hierarchy2"/>
    <dgm:cxn modelId="{DF4CC7AD-291E-4DC7-9614-CB6132D6AC29}" type="presOf" srcId="{7203C9E5-99FB-471D-9A3B-D12650994C82}" destId="{77594D55-57B4-4C8F-9206-C925AC0A7133}" srcOrd="1" destOrd="0" presId="urn:microsoft.com/office/officeart/2005/8/layout/hierarchy2"/>
    <dgm:cxn modelId="{A3F9520F-CB19-4E40-9DD7-0D9E6D9C9318}" type="presOf" srcId="{1ADC578F-D706-4017-BF93-4240E07DEA8A}" destId="{9DBF22D2-B347-4A6C-8ACA-1346FA08072E}" srcOrd="0" destOrd="0" presId="urn:microsoft.com/office/officeart/2005/8/layout/hierarchy2"/>
    <dgm:cxn modelId="{69DA03DF-01D1-474B-B60E-F4AC69D40909}" type="presOf" srcId="{52F1CA1C-CABA-4F21-B832-529228AF7C64}" destId="{4305E6C2-DC94-4591-B770-1FBF0B325634}" srcOrd="0" destOrd="0" presId="urn:microsoft.com/office/officeart/2005/8/layout/hierarchy2"/>
    <dgm:cxn modelId="{67F9F060-AAE6-4956-B8BA-6ED2FB3EDF03}" type="presOf" srcId="{C4EFB95B-DFD5-499B-8CBE-CC65D92EDFCE}" destId="{4061E01A-6A5A-470E-A5F6-E8DFF3BDBDE2}" srcOrd="1" destOrd="0" presId="urn:microsoft.com/office/officeart/2005/8/layout/hierarchy2"/>
    <dgm:cxn modelId="{6B8C7537-1413-42E7-976A-DEF3CD5B8587}" type="presOf" srcId="{66571F5C-DA46-465F-BBFA-188FE4D219D2}" destId="{63E7ECCC-F32F-41F7-A13D-D341468A11C5}" srcOrd="0" destOrd="0" presId="urn:microsoft.com/office/officeart/2005/8/layout/hierarchy2"/>
    <dgm:cxn modelId="{97EDB798-0846-42E6-8102-22CCB308AF5E}" type="presOf" srcId="{7203C9E5-99FB-471D-9A3B-D12650994C82}" destId="{100C4E3B-DF22-4028-A936-37E8E2005105}" srcOrd="0" destOrd="0" presId="urn:microsoft.com/office/officeart/2005/8/layout/hierarchy2"/>
    <dgm:cxn modelId="{92CB51DE-EA9A-4272-B079-DF9E3A6B7A7E}" srcId="{8806F909-3225-43D3-90F9-A32034EAE026}" destId="{63E71487-759B-4462-8BD0-314E28CCD2EA}" srcOrd="0" destOrd="0" parTransId="{CF18A09A-4200-4522-AB44-576C65F09F8E}" sibTransId="{11EE5D3E-CCA2-453D-B507-E51C5CA8430B}"/>
    <dgm:cxn modelId="{D70AAC5A-25B1-438E-872B-4800F7A948F3}" srcId="{1E325C4F-D75C-4382-9DC7-ED643C79F1BA}" destId="{39DF1963-E473-438D-8443-53381C098902}" srcOrd="1" destOrd="0" parTransId="{D9ABB041-11F6-4862-A68A-B033E1D66C04}" sibTransId="{54883951-E004-47AF-9488-1D898C5E2E91}"/>
    <dgm:cxn modelId="{5EFFDED3-2849-439B-8226-632AD1FD4723}" type="presOf" srcId="{1E325C4F-D75C-4382-9DC7-ED643C79F1BA}" destId="{799D0535-81C7-43A4-BFC1-DEBA7C4FCA26}" srcOrd="0" destOrd="0" presId="urn:microsoft.com/office/officeart/2005/8/layout/hierarchy2"/>
    <dgm:cxn modelId="{42A073B2-F4D3-4305-89E3-68DCE8EB7C70}" type="presOf" srcId="{63E71487-759B-4462-8BD0-314E28CCD2EA}" destId="{315205EE-8751-441E-B185-EA797938902B}" srcOrd="0" destOrd="0" presId="urn:microsoft.com/office/officeart/2005/8/layout/hierarchy2"/>
    <dgm:cxn modelId="{BB32B3F0-78F5-417E-B31E-390F81F6CBC4}" srcId="{0E153578-64AF-4A93-8718-0E50D13EFEE0}" destId="{5AC4932E-E166-418D-B1D4-DD3B42443101}" srcOrd="3" destOrd="0" parTransId="{1ADC578F-D706-4017-BF93-4240E07DEA8A}" sibTransId="{3900892F-E30C-4ADF-A840-3231F3604F86}"/>
    <dgm:cxn modelId="{A9AB32A0-8B52-4615-BABE-A06084222C90}" type="presOf" srcId="{E7895561-513C-469D-B9A6-3924A1297AF6}" destId="{34B60724-45CF-4033-AA8C-8EB17D0745FB}" srcOrd="0" destOrd="0" presId="urn:microsoft.com/office/officeart/2005/8/layout/hierarchy2"/>
    <dgm:cxn modelId="{A8E77174-D970-4585-B2A7-F144A59453BB}" type="presOf" srcId="{D1A77AB9-BD71-4A17-A370-1288484E6898}" destId="{71190474-93E2-4913-B691-5B3C3E1F1B96}" srcOrd="0" destOrd="0" presId="urn:microsoft.com/office/officeart/2005/8/layout/hierarchy2"/>
    <dgm:cxn modelId="{FF37D329-8643-4821-B750-E85855A5E7FD}" srcId="{1E325C4F-D75C-4382-9DC7-ED643C79F1BA}" destId="{896CE52F-773D-41A5-87C8-0689EEA1BED7}" srcOrd="0" destOrd="0" parTransId="{2E1DA97A-3326-4DBA-B4CE-20D9EED487C3}" sibTransId="{A7475A18-31DB-48A6-8D95-A28B20A90338}"/>
    <dgm:cxn modelId="{B4653638-4836-4D8C-AADA-6ECF31D86858}" type="presOf" srcId="{5AC4932E-E166-418D-B1D4-DD3B42443101}" destId="{DBBD5BBC-CA65-4279-8B7E-8E09739CA611}" srcOrd="0" destOrd="0" presId="urn:microsoft.com/office/officeart/2005/8/layout/hierarchy2"/>
    <dgm:cxn modelId="{8E3B8BEC-8D17-4046-A24B-FA52DB5BF380}" type="presOf" srcId="{455E9E4D-F334-472A-B2BC-C92E2ACA3A1C}" destId="{0E1EF7CE-A8D3-4198-8E89-B9B4F5A8A7DB}" srcOrd="0" destOrd="0" presId="urn:microsoft.com/office/officeart/2005/8/layout/hierarchy2"/>
    <dgm:cxn modelId="{74F1A663-DCB1-4F45-A0F2-94DDF95D32E9}" type="presOf" srcId="{896CE52F-773D-41A5-87C8-0689EEA1BED7}" destId="{500E9AB5-E201-40AE-8639-4850A48BDD6B}" srcOrd="0" destOrd="0" presId="urn:microsoft.com/office/officeart/2005/8/layout/hierarchy2"/>
    <dgm:cxn modelId="{0109D109-33F3-43C8-87FA-43857FEBE718}" type="presOf" srcId="{52F1CA1C-CABA-4F21-B832-529228AF7C64}" destId="{162C90C1-FAF8-464F-B796-CE3A001E43B1}" srcOrd="1" destOrd="0" presId="urn:microsoft.com/office/officeart/2005/8/layout/hierarchy2"/>
    <dgm:cxn modelId="{29D03FF5-D3D0-4E1D-8CA9-7DF36E37B25B}" type="presOf" srcId="{D1A77AB9-BD71-4A17-A370-1288484E6898}" destId="{7D4286CE-7E16-4A87-A651-A7B889776456}" srcOrd="1" destOrd="0" presId="urn:microsoft.com/office/officeart/2005/8/layout/hierarchy2"/>
    <dgm:cxn modelId="{7CF46AC1-58DE-4497-9EC7-B355F957CFE4}" type="presOf" srcId="{C4EFB95B-DFD5-499B-8CBE-CC65D92EDFCE}" destId="{9118D454-5B74-4D7A-AAB2-12AC0588C2C4}" srcOrd="0" destOrd="0" presId="urn:microsoft.com/office/officeart/2005/8/layout/hierarchy2"/>
    <dgm:cxn modelId="{47680E6F-0FE4-4735-B2AB-8E0B4E5B5AE1}" type="presParOf" srcId="{EFDB890B-2A0D-4923-8955-E45DD52978EA}" destId="{B7056597-51B9-4331-ADB0-EA04F92C6C3C}" srcOrd="0" destOrd="0" presId="urn:microsoft.com/office/officeart/2005/8/layout/hierarchy2"/>
    <dgm:cxn modelId="{AC285E00-E044-47B7-90F0-98CFE52AD7ED}" type="presParOf" srcId="{B7056597-51B9-4331-ADB0-EA04F92C6C3C}" destId="{315205EE-8751-441E-B185-EA797938902B}" srcOrd="0" destOrd="0" presId="urn:microsoft.com/office/officeart/2005/8/layout/hierarchy2"/>
    <dgm:cxn modelId="{E85462D4-A4A5-4E82-B726-629D4594F169}" type="presParOf" srcId="{B7056597-51B9-4331-ADB0-EA04F92C6C3C}" destId="{F126E706-5F88-4E42-B7FB-384BC1593189}" srcOrd="1" destOrd="0" presId="urn:microsoft.com/office/officeart/2005/8/layout/hierarchy2"/>
    <dgm:cxn modelId="{8C9F9E5A-0941-40B4-AB83-D299BBE61B87}" type="presParOf" srcId="{F126E706-5F88-4E42-B7FB-384BC1593189}" destId="{34B60724-45CF-4033-AA8C-8EB17D0745FB}" srcOrd="0" destOrd="0" presId="urn:microsoft.com/office/officeart/2005/8/layout/hierarchy2"/>
    <dgm:cxn modelId="{86E1EBC3-5DB9-4192-8F60-DE621C8C31DB}" type="presParOf" srcId="{34B60724-45CF-4033-AA8C-8EB17D0745FB}" destId="{F3044E44-4053-45E6-B26B-AE60425148EB}" srcOrd="0" destOrd="0" presId="urn:microsoft.com/office/officeart/2005/8/layout/hierarchy2"/>
    <dgm:cxn modelId="{A76FA48F-3B99-4EF2-858C-0D9F5D978963}" type="presParOf" srcId="{F126E706-5F88-4E42-B7FB-384BC1593189}" destId="{D6226A0D-8C5D-4D30-B8A5-FF2C258F3D85}" srcOrd="1" destOrd="0" presId="urn:microsoft.com/office/officeart/2005/8/layout/hierarchy2"/>
    <dgm:cxn modelId="{F2BB1986-19C5-429D-81D5-614D1262662E}" type="presParOf" srcId="{D6226A0D-8C5D-4D30-B8A5-FF2C258F3D85}" destId="{C6C42432-D8F8-46EB-BDB1-53687E45630E}" srcOrd="0" destOrd="0" presId="urn:microsoft.com/office/officeart/2005/8/layout/hierarchy2"/>
    <dgm:cxn modelId="{DDE57E7F-49E0-478A-A367-F363A19FC845}" type="presParOf" srcId="{D6226A0D-8C5D-4D30-B8A5-FF2C258F3D85}" destId="{6ADD0625-0BDF-4B4B-A90E-E92A41EF4EF5}" srcOrd="1" destOrd="0" presId="urn:microsoft.com/office/officeart/2005/8/layout/hierarchy2"/>
    <dgm:cxn modelId="{E99D7755-8DE3-48B6-A454-44D94EA69A9D}" type="presParOf" srcId="{6ADD0625-0BDF-4B4B-A90E-E92A41EF4EF5}" destId="{0E1EF7CE-A8D3-4198-8E89-B9B4F5A8A7DB}" srcOrd="0" destOrd="0" presId="urn:microsoft.com/office/officeart/2005/8/layout/hierarchy2"/>
    <dgm:cxn modelId="{48834093-3BC3-4176-B018-931D36E22C3F}" type="presParOf" srcId="{0E1EF7CE-A8D3-4198-8E89-B9B4F5A8A7DB}" destId="{EE335EC4-A3AC-4F1E-91E7-8B0A80AA3020}" srcOrd="0" destOrd="0" presId="urn:microsoft.com/office/officeart/2005/8/layout/hierarchy2"/>
    <dgm:cxn modelId="{5A0D3A74-10AD-461C-B821-280F90CD82E8}" type="presParOf" srcId="{6ADD0625-0BDF-4B4B-A90E-E92A41EF4EF5}" destId="{743E5401-97BF-431B-8B5C-5F8BDBF5E191}" srcOrd="1" destOrd="0" presId="urn:microsoft.com/office/officeart/2005/8/layout/hierarchy2"/>
    <dgm:cxn modelId="{74AC6162-304C-4A20-BCB4-DA714AF1869C}" type="presParOf" srcId="{743E5401-97BF-431B-8B5C-5F8BDBF5E191}" destId="{6100DCB6-7B22-4436-A703-6859B8F71647}" srcOrd="0" destOrd="0" presId="urn:microsoft.com/office/officeart/2005/8/layout/hierarchy2"/>
    <dgm:cxn modelId="{9BF1D9C1-C34B-4C72-BE22-00FFE503AE25}" type="presParOf" srcId="{743E5401-97BF-431B-8B5C-5F8BDBF5E191}" destId="{75F9BB67-A120-457C-9E70-3EB355DFAE5F}" srcOrd="1" destOrd="0" presId="urn:microsoft.com/office/officeart/2005/8/layout/hierarchy2"/>
    <dgm:cxn modelId="{3772D837-B4A2-46F1-B701-D4F9C60F2CFB}" type="presParOf" srcId="{6ADD0625-0BDF-4B4B-A90E-E92A41EF4EF5}" destId="{71190474-93E2-4913-B691-5B3C3E1F1B96}" srcOrd="2" destOrd="0" presId="urn:microsoft.com/office/officeart/2005/8/layout/hierarchy2"/>
    <dgm:cxn modelId="{79CD548A-3229-42AB-8E02-3B0DDCBEF89D}" type="presParOf" srcId="{71190474-93E2-4913-B691-5B3C3E1F1B96}" destId="{7D4286CE-7E16-4A87-A651-A7B889776456}" srcOrd="0" destOrd="0" presId="urn:microsoft.com/office/officeart/2005/8/layout/hierarchy2"/>
    <dgm:cxn modelId="{67F6B51E-F827-4154-A2FB-2B0EE5E86667}" type="presParOf" srcId="{6ADD0625-0BDF-4B4B-A90E-E92A41EF4EF5}" destId="{08ECD100-2006-4F92-ABF6-AB9A877860FB}" srcOrd="3" destOrd="0" presId="urn:microsoft.com/office/officeart/2005/8/layout/hierarchy2"/>
    <dgm:cxn modelId="{B28837BA-EC25-47F5-9134-02A1D1F028F4}" type="presParOf" srcId="{08ECD100-2006-4F92-ABF6-AB9A877860FB}" destId="{63E7ECCC-F32F-41F7-A13D-D341468A11C5}" srcOrd="0" destOrd="0" presId="urn:microsoft.com/office/officeart/2005/8/layout/hierarchy2"/>
    <dgm:cxn modelId="{58251EB9-109F-4DFF-AAB0-35F0CFFADC84}" type="presParOf" srcId="{08ECD100-2006-4F92-ABF6-AB9A877860FB}" destId="{3A499306-4E69-4401-BD1F-1299D27B3BE4}" srcOrd="1" destOrd="0" presId="urn:microsoft.com/office/officeart/2005/8/layout/hierarchy2"/>
    <dgm:cxn modelId="{20BA2382-E93B-44C0-80DA-E800FD238437}" type="presParOf" srcId="{6ADD0625-0BDF-4B4B-A90E-E92A41EF4EF5}" destId="{4305E6C2-DC94-4591-B770-1FBF0B325634}" srcOrd="4" destOrd="0" presId="urn:microsoft.com/office/officeart/2005/8/layout/hierarchy2"/>
    <dgm:cxn modelId="{2CDA18DE-2434-4801-A5A4-DA4DB4D6D980}" type="presParOf" srcId="{4305E6C2-DC94-4591-B770-1FBF0B325634}" destId="{162C90C1-FAF8-464F-B796-CE3A001E43B1}" srcOrd="0" destOrd="0" presId="urn:microsoft.com/office/officeart/2005/8/layout/hierarchy2"/>
    <dgm:cxn modelId="{0823D579-1306-4BA0-8479-E03647A50248}" type="presParOf" srcId="{6ADD0625-0BDF-4B4B-A90E-E92A41EF4EF5}" destId="{ECA7B696-71C9-4C71-85FD-D0FAD7C440A4}" srcOrd="5" destOrd="0" presId="urn:microsoft.com/office/officeart/2005/8/layout/hierarchy2"/>
    <dgm:cxn modelId="{AE187F30-0F44-48CC-BC11-B5B54B43E0A6}" type="presParOf" srcId="{ECA7B696-71C9-4C71-85FD-D0FAD7C440A4}" destId="{3D3BDDCA-4F0A-401C-9F15-FFF9ABCBE466}" srcOrd="0" destOrd="0" presId="urn:microsoft.com/office/officeart/2005/8/layout/hierarchy2"/>
    <dgm:cxn modelId="{6A35BBC4-94CA-424B-B23B-19D732DA10E0}" type="presParOf" srcId="{ECA7B696-71C9-4C71-85FD-D0FAD7C440A4}" destId="{CE1E2A42-D397-46DE-AA92-D832B04141CF}" srcOrd="1" destOrd="0" presId="urn:microsoft.com/office/officeart/2005/8/layout/hierarchy2"/>
    <dgm:cxn modelId="{F820C454-6D8F-4E11-B4C4-1FA3916C7BFA}" type="presParOf" srcId="{6ADD0625-0BDF-4B4B-A90E-E92A41EF4EF5}" destId="{9DBF22D2-B347-4A6C-8ACA-1346FA08072E}" srcOrd="6" destOrd="0" presId="urn:microsoft.com/office/officeart/2005/8/layout/hierarchy2"/>
    <dgm:cxn modelId="{02E23CB3-C520-41E8-AC58-679DAB803D61}" type="presParOf" srcId="{9DBF22D2-B347-4A6C-8ACA-1346FA08072E}" destId="{D4D91CD1-1ACA-4DF1-90F7-EE414D25D716}" srcOrd="0" destOrd="0" presId="urn:microsoft.com/office/officeart/2005/8/layout/hierarchy2"/>
    <dgm:cxn modelId="{6CCA27C8-2212-471C-AA23-71A9FB113C45}" type="presParOf" srcId="{6ADD0625-0BDF-4B4B-A90E-E92A41EF4EF5}" destId="{31C17A9D-1EFF-4A3E-A8E7-F7FAFCAEC702}" srcOrd="7" destOrd="0" presId="urn:microsoft.com/office/officeart/2005/8/layout/hierarchy2"/>
    <dgm:cxn modelId="{D55EBBC7-0B77-4939-ACB5-A4ED5DA18444}" type="presParOf" srcId="{31C17A9D-1EFF-4A3E-A8E7-F7FAFCAEC702}" destId="{DBBD5BBC-CA65-4279-8B7E-8E09739CA611}" srcOrd="0" destOrd="0" presId="urn:microsoft.com/office/officeart/2005/8/layout/hierarchy2"/>
    <dgm:cxn modelId="{6D7656BC-FD85-4E61-9D23-F0C6C888C62F}" type="presParOf" srcId="{31C17A9D-1EFF-4A3E-A8E7-F7FAFCAEC702}" destId="{BAA280CD-CA25-4A60-849F-25362FB0AABF}" srcOrd="1" destOrd="0" presId="urn:microsoft.com/office/officeart/2005/8/layout/hierarchy2"/>
    <dgm:cxn modelId="{6D6F58A1-75BA-4C8C-B555-9376C0C87189}" type="presParOf" srcId="{6ADD0625-0BDF-4B4B-A90E-E92A41EF4EF5}" destId="{9118D454-5B74-4D7A-AAB2-12AC0588C2C4}" srcOrd="8" destOrd="0" presId="urn:microsoft.com/office/officeart/2005/8/layout/hierarchy2"/>
    <dgm:cxn modelId="{D8E94DFA-1D64-44F8-BC29-F756DCD02197}" type="presParOf" srcId="{9118D454-5B74-4D7A-AAB2-12AC0588C2C4}" destId="{4061E01A-6A5A-470E-A5F6-E8DFF3BDBDE2}" srcOrd="0" destOrd="0" presId="urn:microsoft.com/office/officeart/2005/8/layout/hierarchy2"/>
    <dgm:cxn modelId="{DA720212-8071-4579-A4CB-048547067256}" type="presParOf" srcId="{6ADD0625-0BDF-4B4B-A90E-E92A41EF4EF5}" destId="{47DF1BD8-B30A-44D0-AD5B-31D1420F2D75}" srcOrd="9" destOrd="0" presId="urn:microsoft.com/office/officeart/2005/8/layout/hierarchy2"/>
    <dgm:cxn modelId="{DCED56BC-CCE8-4E17-BD90-F9317B5388A5}" type="presParOf" srcId="{47DF1BD8-B30A-44D0-AD5B-31D1420F2D75}" destId="{B00D034A-F7A9-4933-8AFC-C1DB2EC657D2}" srcOrd="0" destOrd="0" presId="urn:microsoft.com/office/officeart/2005/8/layout/hierarchy2"/>
    <dgm:cxn modelId="{8E318124-1D41-4D48-B560-008612BDBB95}" type="presParOf" srcId="{47DF1BD8-B30A-44D0-AD5B-31D1420F2D75}" destId="{C435244F-E3B7-4983-AE9D-0E162871E3CB}" srcOrd="1" destOrd="0" presId="urn:microsoft.com/office/officeart/2005/8/layout/hierarchy2"/>
    <dgm:cxn modelId="{A8052D19-F411-4B1F-A712-AEC7380FB90F}" type="presParOf" srcId="{F126E706-5F88-4E42-B7FB-384BC1593189}" destId="{100C4E3B-DF22-4028-A936-37E8E2005105}" srcOrd="2" destOrd="0" presId="urn:microsoft.com/office/officeart/2005/8/layout/hierarchy2"/>
    <dgm:cxn modelId="{DC284402-2DDA-4F34-A682-BE52218D8F76}" type="presParOf" srcId="{100C4E3B-DF22-4028-A936-37E8E2005105}" destId="{77594D55-57B4-4C8F-9206-C925AC0A7133}" srcOrd="0" destOrd="0" presId="urn:microsoft.com/office/officeart/2005/8/layout/hierarchy2"/>
    <dgm:cxn modelId="{4D91F27A-FA4C-47EC-A97A-0184B7D8840D}" type="presParOf" srcId="{F126E706-5F88-4E42-B7FB-384BC1593189}" destId="{42150F3E-EE22-4BB2-BF7F-2FDFB60A5BAF}" srcOrd="3" destOrd="0" presId="urn:microsoft.com/office/officeart/2005/8/layout/hierarchy2"/>
    <dgm:cxn modelId="{F069726C-3144-4F30-9E3C-2ED189958D55}" type="presParOf" srcId="{42150F3E-EE22-4BB2-BF7F-2FDFB60A5BAF}" destId="{799D0535-81C7-43A4-BFC1-DEBA7C4FCA26}" srcOrd="0" destOrd="0" presId="urn:microsoft.com/office/officeart/2005/8/layout/hierarchy2"/>
    <dgm:cxn modelId="{B4FA283C-C2AA-4FCD-8BD9-1A175533DE20}" type="presParOf" srcId="{42150F3E-EE22-4BB2-BF7F-2FDFB60A5BAF}" destId="{23B5B251-4B51-453C-98BF-57731A007576}" srcOrd="1" destOrd="0" presId="urn:microsoft.com/office/officeart/2005/8/layout/hierarchy2"/>
    <dgm:cxn modelId="{8C973420-93CB-428D-B237-391820B8FE95}" type="presParOf" srcId="{23B5B251-4B51-453C-98BF-57731A007576}" destId="{03A1F883-E5DF-4406-BD03-CB800F425C0C}" srcOrd="0" destOrd="0" presId="urn:microsoft.com/office/officeart/2005/8/layout/hierarchy2"/>
    <dgm:cxn modelId="{FFC86C9C-DB21-4E9F-8199-B8A8A26015DD}" type="presParOf" srcId="{03A1F883-E5DF-4406-BD03-CB800F425C0C}" destId="{569A1CC8-3108-43FD-87D1-34675B4EE257}" srcOrd="0" destOrd="0" presId="urn:microsoft.com/office/officeart/2005/8/layout/hierarchy2"/>
    <dgm:cxn modelId="{F1731107-667E-4B51-A91F-39EE22C30247}" type="presParOf" srcId="{23B5B251-4B51-453C-98BF-57731A007576}" destId="{5F3D5407-4BA7-4C6A-BC8B-FDF5CBC13067}" srcOrd="1" destOrd="0" presId="urn:microsoft.com/office/officeart/2005/8/layout/hierarchy2"/>
    <dgm:cxn modelId="{0B026CE9-65B0-41CC-9ED6-E7666276D095}" type="presParOf" srcId="{5F3D5407-4BA7-4C6A-BC8B-FDF5CBC13067}" destId="{500E9AB5-E201-40AE-8639-4850A48BDD6B}" srcOrd="0" destOrd="0" presId="urn:microsoft.com/office/officeart/2005/8/layout/hierarchy2"/>
    <dgm:cxn modelId="{F64BA3E5-7786-47AE-A7AC-CE2F197DC6ED}" type="presParOf" srcId="{5F3D5407-4BA7-4C6A-BC8B-FDF5CBC13067}" destId="{C2881317-87D2-423C-BB17-3B2966C307A2}" srcOrd="1" destOrd="0" presId="urn:microsoft.com/office/officeart/2005/8/layout/hierarchy2"/>
    <dgm:cxn modelId="{D4CF2767-2532-41E7-947D-B58EEDADFE86}" type="presParOf" srcId="{23B5B251-4B51-453C-98BF-57731A007576}" destId="{492CD330-53DB-40CA-8890-AE75E5A81D96}" srcOrd="2" destOrd="0" presId="urn:microsoft.com/office/officeart/2005/8/layout/hierarchy2"/>
    <dgm:cxn modelId="{8AF70650-D3D3-407D-B51E-0C9766C76DFA}" type="presParOf" srcId="{492CD330-53DB-40CA-8890-AE75E5A81D96}" destId="{78899D8F-C8AA-4578-8A72-F957C8938E95}" srcOrd="0" destOrd="0" presId="urn:microsoft.com/office/officeart/2005/8/layout/hierarchy2"/>
    <dgm:cxn modelId="{6F5FC35A-345E-4975-9EB9-4CD51114FB12}" type="presParOf" srcId="{23B5B251-4B51-453C-98BF-57731A007576}" destId="{2E3934EC-7CA3-486D-BBA3-6BEF89CC9788}" srcOrd="3" destOrd="0" presId="urn:microsoft.com/office/officeart/2005/8/layout/hierarchy2"/>
    <dgm:cxn modelId="{91B52AB7-80B7-4AEB-9198-FC2076E50999}" type="presParOf" srcId="{2E3934EC-7CA3-486D-BBA3-6BEF89CC9788}" destId="{90A09C62-B22A-4DCF-8CAA-2E18A55AC7EA}" srcOrd="0" destOrd="0" presId="urn:microsoft.com/office/officeart/2005/8/layout/hierarchy2"/>
    <dgm:cxn modelId="{3E6A02FF-72A9-4662-9504-55A86E90CEBB}" type="presParOf" srcId="{2E3934EC-7CA3-486D-BBA3-6BEF89CC9788}" destId="{18C1401D-D0E1-4602-9F3D-69950AFFF95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06F909-3225-43D3-90F9-A32034EAE026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3E71487-759B-4462-8BD0-314E28CCD2EA}">
      <dgm:prSet phldrT="[Текст]" custT="1"/>
      <dgm:spPr/>
      <dgm:t>
        <a:bodyPr/>
        <a:lstStyle/>
        <a:p>
          <a:r>
            <a:rPr lang="en-US" sz="1800" b="1" dirty="0">
              <a:solidFill>
                <a:srgbClr val="C00000"/>
              </a:solidFill>
            </a:rPr>
            <a:t>188</a:t>
          </a:r>
          <a:r>
            <a:rPr lang="ru-RU" sz="1800" b="1" dirty="0">
              <a:solidFill>
                <a:srgbClr val="C00000"/>
              </a:solidFill>
            </a:rPr>
            <a:t>7</a:t>
          </a:r>
          <a:r>
            <a:rPr lang="en-US" sz="1800" b="1" dirty="0">
              <a:solidFill>
                <a:srgbClr val="C00000"/>
              </a:solidFill>
            </a:rPr>
            <a:t> </a:t>
          </a:r>
          <a:r>
            <a:rPr lang="ru-RU" sz="1800" b="1" dirty="0">
              <a:solidFill>
                <a:srgbClr val="C00000"/>
              </a:solidFill>
            </a:rPr>
            <a:t>г.</a:t>
          </a:r>
        </a:p>
        <a:p>
          <a:r>
            <a:rPr lang="ru-RU" sz="1800" b="1" dirty="0" err="1">
              <a:solidFill>
                <a:srgbClr val="C00000"/>
              </a:solidFill>
            </a:rPr>
            <a:t>И.А.Вышнеградский</a:t>
          </a:r>
          <a:r>
            <a:rPr lang="ru-RU" sz="1800" b="1" dirty="0">
              <a:solidFill>
                <a:srgbClr val="C00000"/>
              </a:solidFill>
            </a:rPr>
            <a:t> -министр финансов</a:t>
          </a:r>
        </a:p>
      </dgm:t>
    </dgm:pt>
    <dgm:pt modelId="{CF18A09A-4200-4522-AB44-576C65F09F8E}" type="parTrans" cxnId="{92CB51DE-EA9A-4272-B079-DF9E3A6B7A7E}">
      <dgm:prSet/>
      <dgm:spPr/>
      <dgm:t>
        <a:bodyPr/>
        <a:lstStyle/>
        <a:p>
          <a:endParaRPr lang="ru-RU" sz="1600"/>
        </a:p>
      </dgm:t>
    </dgm:pt>
    <dgm:pt modelId="{11EE5D3E-CCA2-453D-B507-E51C5CA8430B}" type="sibTrans" cxnId="{92CB51DE-EA9A-4272-B079-DF9E3A6B7A7E}">
      <dgm:prSet/>
      <dgm:spPr/>
      <dgm:t>
        <a:bodyPr/>
        <a:lstStyle/>
        <a:p>
          <a:endParaRPr lang="ru-RU" sz="1600"/>
        </a:p>
      </dgm:t>
    </dgm:pt>
    <dgm:pt modelId="{0E153578-64AF-4A93-8718-0E50D13EFEE0}">
      <dgm:prSet phldrT="[Текст]" custT="1"/>
      <dgm:spPr/>
      <dgm:t>
        <a:bodyPr/>
        <a:lstStyle/>
        <a:p>
          <a:r>
            <a:rPr lang="ru-RU" sz="1600"/>
            <a:t>реформирование  денежного обращения</a:t>
          </a:r>
        </a:p>
      </dgm:t>
    </dgm:pt>
    <dgm:pt modelId="{E7895561-513C-469D-B9A6-3924A1297AF6}" type="parTrans" cxnId="{B3E1F43E-82D2-4E95-9ADF-AA3AC90BBCA0}">
      <dgm:prSet custT="1"/>
      <dgm:spPr/>
      <dgm:t>
        <a:bodyPr/>
        <a:lstStyle/>
        <a:p>
          <a:endParaRPr lang="ru-RU" sz="1600"/>
        </a:p>
      </dgm:t>
    </dgm:pt>
    <dgm:pt modelId="{46A33375-713E-4127-9033-9A9A219265CF}" type="sibTrans" cxnId="{B3E1F43E-82D2-4E95-9ADF-AA3AC90BBCA0}">
      <dgm:prSet/>
      <dgm:spPr/>
      <dgm:t>
        <a:bodyPr/>
        <a:lstStyle/>
        <a:p>
          <a:endParaRPr lang="ru-RU" sz="1600"/>
        </a:p>
      </dgm:t>
    </dgm:pt>
    <dgm:pt modelId="{8579CD57-4C7F-49FF-B04D-3476C5E7700D}">
      <dgm:prSet phldrT="[Текст]" custT="1"/>
      <dgm:spPr/>
      <dgm:t>
        <a:bodyPr/>
        <a:lstStyle/>
        <a:p>
          <a:r>
            <a:rPr lang="ru-RU" sz="1600"/>
            <a:t>накапливало запасы денег</a:t>
          </a:r>
        </a:p>
      </dgm:t>
    </dgm:pt>
    <dgm:pt modelId="{455E9E4D-F334-472A-B2BC-C92E2ACA3A1C}" type="parTrans" cxnId="{0488D84F-CDDB-425E-B4B5-AE7CD5E1C171}">
      <dgm:prSet custT="1"/>
      <dgm:spPr/>
      <dgm:t>
        <a:bodyPr/>
        <a:lstStyle/>
        <a:p>
          <a:endParaRPr lang="ru-RU" sz="1600"/>
        </a:p>
      </dgm:t>
    </dgm:pt>
    <dgm:pt modelId="{DD3127D4-8697-4F98-AD01-4404E7E976D2}" type="sibTrans" cxnId="{0488D84F-CDDB-425E-B4B5-AE7CD5E1C171}">
      <dgm:prSet/>
      <dgm:spPr/>
      <dgm:t>
        <a:bodyPr/>
        <a:lstStyle/>
        <a:p>
          <a:endParaRPr lang="ru-RU" sz="1600"/>
        </a:p>
      </dgm:t>
    </dgm:pt>
    <dgm:pt modelId="{66571F5C-DA46-465F-BBFA-188FE4D219D2}">
      <dgm:prSet phldrT="[Текст]" custT="1"/>
      <dgm:spPr/>
      <dgm:t>
        <a:bodyPr/>
        <a:lstStyle/>
        <a:p>
          <a:r>
            <a:rPr lang="ru-RU" sz="1600"/>
            <a:t>?????</a:t>
          </a:r>
        </a:p>
      </dgm:t>
    </dgm:pt>
    <dgm:pt modelId="{D1A77AB9-BD71-4A17-A370-1288484E6898}" type="parTrans" cxnId="{4CA0DBF7-A091-4383-B1CE-3CEE465EA29E}">
      <dgm:prSet custT="1"/>
      <dgm:spPr/>
      <dgm:t>
        <a:bodyPr/>
        <a:lstStyle/>
        <a:p>
          <a:endParaRPr lang="ru-RU" sz="1600"/>
        </a:p>
      </dgm:t>
    </dgm:pt>
    <dgm:pt modelId="{4FF6F458-DF98-41F9-AEDE-17FDA9A45669}" type="sibTrans" cxnId="{4CA0DBF7-A091-4383-B1CE-3CEE465EA29E}">
      <dgm:prSet/>
      <dgm:spPr/>
      <dgm:t>
        <a:bodyPr/>
        <a:lstStyle/>
        <a:p>
          <a:endParaRPr lang="ru-RU" sz="1600"/>
        </a:p>
      </dgm:t>
    </dgm:pt>
    <dgm:pt modelId="{1E325C4F-D75C-4382-9DC7-ED643C79F1BA}">
      <dgm:prSet phldrT="[Текст]" custT="1"/>
      <dgm:spPr/>
      <dgm:t>
        <a:bodyPr/>
        <a:lstStyle/>
        <a:p>
          <a:r>
            <a:rPr lang="ru-RU" sz="1600"/>
            <a:t>?????</a:t>
          </a:r>
        </a:p>
      </dgm:t>
    </dgm:pt>
    <dgm:pt modelId="{7203C9E5-99FB-471D-9A3B-D12650994C82}" type="parTrans" cxnId="{C125AFD2-B54C-418D-872E-B676FD960D70}">
      <dgm:prSet custT="1"/>
      <dgm:spPr/>
      <dgm:t>
        <a:bodyPr/>
        <a:lstStyle/>
        <a:p>
          <a:endParaRPr lang="ru-RU" sz="1600"/>
        </a:p>
      </dgm:t>
    </dgm:pt>
    <dgm:pt modelId="{1A2D5691-2382-438E-98CA-C3188337514E}" type="sibTrans" cxnId="{C125AFD2-B54C-418D-872E-B676FD960D70}">
      <dgm:prSet/>
      <dgm:spPr/>
      <dgm:t>
        <a:bodyPr/>
        <a:lstStyle/>
        <a:p>
          <a:endParaRPr lang="ru-RU" sz="1600"/>
        </a:p>
      </dgm:t>
    </dgm:pt>
    <dgm:pt modelId="{896CE52F-773D-41A5-87C8-0689EEA1BED7}">
      <dgm:prSet phldrT="[Текст]" custT="1"/>
      <dgm:spPr/>
      <dgm:t>
        <a:bodyPr/>
        <a:lstStyle/>
        <a:p>
          <a:r>
            <a:rPr lang="ru-RU" sz="1600"/>
            <a:t>увеличение пошлин</a:t>
          </a:r>
        </a:p>
      </dgm:t>
    </dgm:pt>
    <dgm:pt modelId="{2E1DA97A-3326-4DBA-B4CE-20D9EED487C3}" type="parTrans" cxnId="{FF37D329-8643-4821-B750-E85855A5E7FD}">
      <dgm:prSet custT="1"/>
      <dgm:spPr/>
      <dgm:t>
        <a:bodyPr/>
        <a:lstStyle/>
        <a:p>
          <a:endParaRPr lang="ru-RU" sz="1600"/>
        </a:p>
      </dgm:t>
    </dgm:pt>
    <dgm:pt modelId="{A7475A18-31DB-48A6-8D95-A28B20A90338}" type="sibTrans" cxnId="{FF37D329-8643-4821-B750-E85855A5E7FD}">
      <dgm:prSet/>
      <dgm:spPr/>
      <dgm:t>
        <a:bodyPr/>
        <a:lstStyle/>
        <a:p>
          <a:endParaRPr lang="ru-RU" sz="1600"/>
        </a:p>
      </dgm:t>
    </dgm:pt>
    <dgm:pt modelId="{39DF1963-E473-438D-8443-53381C098902}">
      <dgm:prSet phldrT="[Текст]" custT="1"/>
      <dgm:spPr/>
      <dgm:t>
        <a:bodyPr/>
        <a:lstStyle/>
        <a:p>
          <a:r>
            <a:rPr lang="ru-RU" sz="1600"/>
            <a:t>?????</a:t>
          </a:r>
        </a:p>
      </dgm:t>
    </dgm:pt>
    <dgm:pt modelId="{D9ABB041-11F6-4862-A68A-B033E1D66C04}" type="parTrans" cxnId="{D70AAC5A-25B1-438E-872B-4800F7A948F3}">
      <dgm:prSet custT="1"/>
      <dgm:spPr/>
      <dgm:t>
        <a:bodyPr/>
        <a:lstStyle/>
        <a:p>
          <a:endParaRPr lang="ru-RU" sz="1600"/>
        </a:p>
      </dgm:t>
    </dgm:pt>
    <dgm:pt modelId="{54883951-E004-47AF-9488-1D898C5E2E91}" type="sibTrans" cxnId="{D70AAC5A-25B1-438E-872B-4800F7A948F3}">
      <dgm:prSet/>
      <dgm:spPr/>
      <dgm:t>
        <a:bodyPr/>
        <a:lstStyle/>
        <a:p>
          <a:endParaRPr lang="ru-RU" sz="1600"/>
        </a:p>
      </dgm:t>
    </dgm:pt>
    <dgm:pt modelId="{8EC4FF34-627F-40FD-B721-E03324D23460}">
      <dgm:prSet phldrT="[Текст]" custT="1"/>
      <dgm:spPr/>
      <dgm:t>
        <a:bodyPr/>
        <a:lstStyle/>
        <a:p>
          <a:r>
            <a:rPr lang="ru-RU" sz="1600"/>
            <a:t>?????</a:t>
          </a:r>
        </a:p>
      </dgm:t>
    </dgm:pt>
    <dgm:pt modelId="{65724E3B-9B44-48E9-A832-D6242F49F1B0}" type="parTrans" cxnId="{4D1B816C-F869-499E-A0FC-81E187F9E296}">
      <dgm:prSet custT="1"/>
      <dgm:spPr/>
      <dgm:t>
        <a:bodyPr/>
        <a:lstStyle/>
        <a:p>
          <a:endParaRPr lang="ru-RU" sz="1600"/>
        </a:p>
      </dgm:t>
    </dgm:pt>
    <dgm:pt modelId="{AC775D4E-D48A-4D72-893B-D34F98948727}" type="sibTrans" cxnId="{4D1B816C-F869-499E-A0FC-81E187F9E296}">
      <dgm:prSet/>
      <dgm:spPr/>
      <dgm:t>
        <a:bodyPr/>
        <a:lstStyle/>
        <a:p>
          <a:endParaRPr lang="ru-RU" sz="1600"/>
        </a:p>
      </dgm:t>
    </dgm:pt>
    <dgm:pt modelId="{EFDB890B-2A0D-4923-8955-E45DD52978EA}" type="pres">
      <dgm:prSet presAssocID="{8806F909-3225-43D3-90F9-A32034EAE02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056597-51B9-4331-ADB0-EA04F92C6C3C}" type="pres">
      <dgm:prSet presAssocID="{63E71487-759B-4462-8BD0-314E28CCD2EA}" presName="root1" presStyleCnt="0"/>
      <dgm:spPr/>
    </dgm:pt>
    <dgm:pt modelId="{315205EE-8751-441E-B185-EA797938902B}" type="pres">
      <dgm:prSet presAssocID="{63E71487-759B-4462-8BD0-314E28CCD2EA}" presName="LevelOneTextNode" presStyleLbl="node0" presStyleIdx="0" presStyleCnt="1" custScaleX="123550" custScaleY="2153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26E706-5F88-4E42-B7FB-384BC1593189}" type="pres">
      <dgm:prSet presAssocID="{63E71487-759B-4462-8BD0-314E28CCD2EA}" presName="level2hierChild" presStyleCnt="0"/>
      <dgm:spPr/>
    </dgm:pt>
    <dgm:pt modelId="{34B60724-45CF-4033-AA8C-8EB17D0745FB}" type="pres">
      <dgm:prSet presAssocID="{E7895561-513C-469D-B9A6-3924A1297AF6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F3044E44-4053-45E6-B26B-AE60425148EB}" type="pres">
      <dgm:prSet presAssocID="{E7895561-513C-469D-B9A6-3924A1297AF6}" presName="connTx" presStyleLbl="parChTrans1D2" presStyleIdx="0" presStyleCnt="2"/>
      <dgm:spPr/>
      <dgm:t>
        <a:bodyPr/>
        <a:lstStyle/>
        <a:p>
          <a:endParaRPr lang="ru-RU"/>
        </a:p>
      </dgm:t>
    </dgm:pt>
    <dgm:pt modelId="{D6226A0D-8C5D-4D30-B8A5-FF2C258F3D85}" type="pres">
      <dgm:prSet presAssocID="{0E153578-64AF-4A93-8718-0E50D13EFEE0}" presName="root2" presStyleCnt="0"/>
      <dgm:spPr/>
    </dgm:pt>
    <dgm:pt modelId="{C6C42432-D8F8-46EB-BDB1-53687E45630E}" type="pres">
      <dgm:prSet presAssocID="{0E153578-64AF-4A93-8718-0E50D13EFEE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DD0625-0BDF-4B4B-A90E-E92A41EF4EF5}" type="pres">
      <dgm:prSet presAssocID="{0E153578-64AF-4A93-8718-0E50D13EFEE0}" presName="level3hierChild" presStyleCnt="0"/>
      <dgm:spPr/>
    </dgm:pt>
    <dgm:pt modelId="{0E1EF7CE-A8D3-4198-8E89-B9B4F5A8A7DB}" type="pres">
      <dgm:prSet presAssocID="{455E9E4D-F334-472A-B2BC-C92E2ACA3A1C}" presName="conn2-1" presStyleLbl="parChTrans1D3" presStyleIdx="0" presStyleCnt="5"/>
      <dgm:spPr/>
      <dgm:t>
        <a:bodyPr/>
        <a:lstStyle/>
        <a:p>
          <a:endParaRPr lang="ru-RU"/>
        </a:p>
      </dgm:t>
    </dgm:pt>
    <dgm:pt modelId="{EE335EC4-A3AC-4F1E-91E7-8B0A80AA3020}" type="pres">
      <dgm:prSet presAssocID="{455E9E4D-F334-472A-B2BC-C92E2ACA3A1C}" presName="connTx" presStyleLbl="parChTrans1D3" presStyleIdx="0" presStyleCnt="5"/>
      <dgm:spPr/>
      <dgm:t>
        <a:bodyPr/>
        <a:lstStyle/>
        <a:p>
          <a:endParaRPr lang="ru-RU"/>
        </a:p>
      </dgm:t>
    </dgm:pt>
    <dgm:pt modelId="{743E5401-97BF-431B-8B5C-5F8BDBF5E191}" type="pres">
      <dgm:prSet presAssocID="{8579CD57-4C7F-49FF-B04D-3476C5E7700D}" presName="root2" presStyleCnt="0"/>
      <dgm:spPr/>
    </dgm:pt>
    <dgm:pt modelId="{6100DCB6-7B22-4436-A703-6859B8F71647}" type="pres">
      <dgm:prSet presAssocID="{8579CD57-4C7F-49FF-B04D-3476C5E7700D}" presName="LevelTwoTextNode" presStyleLbl="node3" presStyleIdx="0" presStyleCnt="5" custScaleX="161157" custScaleY="747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F9BB67-A120-457C-9E70-3EB355DFAE5F}" type="pres">
      <dgm:prSet presAssocID="{8579CD57-4C7F-49FF-B04D-3476C5E7700D}" presName="level3hierChild" presStyleCnt="0"/>
      <dgm:spPr/>
    </dgm:pt>
    <dgm:pt modelId="{71190474-93E2-4913-B691-5B3C3E1F1B96}" type="pres">
      <dgm:prSet presAssocID="{D1A77AB9-BD71-4A17-A370-1288484E6898}" presName="conn2-1" presStyleLbl="parChTrans1D3" presStyleIdx="1" presStyleCnt="5"/>
      <dgm:spPr/>
      <dgm:t>
        <a:bodyPr/>
        <a:lstStyle/>
        <a:p>
          <a:endParaRPr lang="ru-RU"/>
        </a:p>
      </dgm:t>
    </dgm:pt>
    <dgm:pt modelId="{7D4286CE-7E16-4A87-A651-A7B889776456}" type="pres">
      <dgm:prSet presAssocID="{D1A77AB9-BD71-4A17-A370-1288484E6898}" presName="connTx" presStyleLbl="parChTrans1D3" presStyleIdx="1" presStyleCnt="5"/>
      <dgm:spPr/>
      <dgm:t>
        <a:bodyPr/>
        <a:lstStyle/>
        <a:p>
          <a:endParaRPr lang="ru-RU"/>
        </a:p>
      </dgm:t>
    </dgm:pt>
    <dgm:pt modelId="{08ECD100-2006-4F92-ABF6-AB9A877860FB}" type="pres">
      <dgm:prSet presAssocID="{66571F5C-DA46-465F-BBFA-188FE4D219D2}" presName="root2" presStyleCnt="0"/>
      <dgm:spPr/>
    </dgm:pt>
    <dgm:pt modelId="{63E7ECCC-F32F-41F7-A13D-D341468A11C5}" type="pres">
      <dgm:prSet presAssocID="{66571F5C-DA46-465F-BBFA-188FE4D219D2}" presName="LevelTwoTextNode" presStyleLbl="node3" presStyleIdx="1" presStyleCnt="5" custScaleX="147171" custScaleY="520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499306-4E69-4401-BD1F-1299D27B3BE4}" type="pres">
      <dgm:prSet presAssocID="{66571F5C-DA46-465F-BBFA-188FE4D219D2}" presName="level3hierChild" presStyleCnt="0"/>
      <dgm:spPr/>
    </dgm:pt>
    <dgm:pt modelId="{100C4E3B-DF22-4028-A936-37E8E2005105}" type="pres">
      <dgm:prSet presAssocID="{7203C9E5-99FB-471D-9A3B-D12650994C82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77594D55-57B4-4C8F-9206-C925AC0A7133}" type="pres">
      <dgm:prSet presAssocID="{7203C9E5-99FB-471D-9A3B-D12650994C82}" presName="connTx" presStyleLbl="parChTrans1D2" presStyleIdx="1" presStyleCnt="2"/>
      <dgm:spPr/>
      <dgm:t>
        <a:bodyPr/>
        <a:lstStyle/>
        <a:p>
          <a:endParaRPr lang="ru-RU"/>
        </a:p>
      </dgm:t>
    </dgm:pt>
    <dgm:pt modelId="{42150F3E-EE22-4BB2-BF7F-2FDFB60A5BAF}" type="pres">
      <dgm:prSet presAssocID="{1E325C4F-D75C-4382-9DC7-ED643C79F1BA}" presName="root2" presStyleCnt="0"/>
      <dgm:spPr/>
    </dgm:pt>
    <dgm:pt modelId="{799D0535-81C7-43A4-BFC1-DEBA7C4FCA26}" type="pres">
      <dgm:prSet presAssocID="{1E325C4F-D75C-4382-9DC7-ED643C79F1BA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B5B251-4B51-453C-98BF-57731A007576}" type="pres">
      <dgm:prSet presAssocID="{1E325C4F-D75C-4382-9DC7-ED643C79F1BA}" presName="level3hierChild" presStyleCnt="0"/>
      <dgm:spPr/>
    </dgm:pt>
    <dgm:pt modelId="{03A1F883-E5DF-4406-BD03-CB800F425C0C}" type="pres">
      <dgm:prSet presAssocID="{2E1DA97A-3326-4DBA-B4CE-20D9EED487C3}" presName="conn2-1" presStyleLbl="parChTrans1D3" presStyleIdx="2" presStyleCnt="5"/>
      <dgm:spPr/>
      <dgm:t>
        <a:bodyPr/>
        <a:lstStyle/>
        <a:p>
          <a:endParaRPr lang="ru-RU"/>
        </a:p>
      </dgm:t>
    </dgm:pt>
    <dgm:pt modelId="{569A1CC8-3108-43FD-87D1-34675B4EE257}" type="pres">
      <dgm:prSet presAssocID="{2E1DA97A-3326-4DBA-B4CE-20D9EED487C3}" presName="connTx" presStyleLbl="parChTrans1D3" presStyleIdx="2" presStyleCnt="5"/>
      <dgm:spPr/>
      <dgm:t>
        <a:bodyPr/>
        <a:lstStyle/>
        <a:p>
          <a:endParaRPr lang="ru-RU"/>
        </a:p>
      </dgm:t>
    </dgm:pt>
    <dgm:pt modelId="{5F3D5407-4BA7-4C6A-BC8B-FDF5CBC13067}" type="pres">
      <dgm:prSet presAssocID="{896CE52F-773D-41A5-87C8-0689EEA1BED7}" presName="root2" presStyleCnt="0"/>
      <dgm:spPr/>
    </dgm:pt>
    <dgm:pt modelId="{500E9AB5-E201-40AE-8639-4850A48BDD6B}" type="pres">
      <dgm:prSet presAssocID="{896CE52F-773D-41A5-87C8-0689EEA1BED7}" presName="LevelTwoTextNode" presStyleLbl="node3" presStyleIdx="2" presStyleCnt="5" custScaleX="1426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881317-87D2-423C-BB17-3B2966C307A2}" type="pres">
      <dgm:prSet presAssocID="{896CE52F-773D-41A5-87C8-0689EEA1BED7}" presName="level3hierChild" presStyleCnt="0"/>
      <dgm:spPr/>
    </dgm:pt>
    <dgm:pt modelId="{492CD330-53DB-40CA-8890-AE75E5A81D96}" type="pres">
      <dgm:prSet presAssocID="{D9ABB041-11F6-4862-A68A-B033E1D66C04}" presName="conn2-1" presStyleLbl="parChTrans1D3" presStyleIdx="3" presStyleCnt="5"/>
      <dgm:spPr/>
      <dgm:t>
        <a:bodyPr/>
        <a:lstStyle/>
        <a:p>
          <a:endParaRPr lang="ru-RU"/>
        </a:p>
      </dgm:t>
    </dgm:pt>
    <dgm:pt modelId="{78899D8F-C8AA-4578-8A72-F957C8938E95}" type="pres">
      <dgm:prSet presAssocID="{D9ABB041-11F6-4862-A68A-B033E1D66C04}" presName="connTx" presStyleLbl="parChTrans1D3" presStyleIdx="3" presStyleCnt="5"/>
      <dgm:spPr/>
      <dgm:t>
        <a:bodyPr/>
        <a:lstStyle/>
        <a:p>
          <a:endParaRPr lang="ru-RU"/>
        </a:p>
      </dgm:t>
    </dgm:pt>
    <dgm:pt modelId="{2E3934EC-7CA3-486D-BBA3-6BEF89CC9788}" type="pres">
      <dgm:prSet presAssocID="{39DF1963-E473-438D-8443-53381C098902}" presName="root2" presStyleCnt="0"/>
      <dgm:spPr/>
    </dgm:pt>
    <dgm:pt modelId="{90A09C62-B22A-4DCF-8CAA-2E18A55AC7EA}" type="pres">
      <dgm:prSet presAssocID="{39DF1963-E473-438D-8443-53381C098902}" presName="LevelTwoTextNode" presStyleLbl="node3" presStyleIdx="3" presStyleCnt="5" custScaleX="121370" custScaleY="782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C1401D-D0E1-4602-9F3D-69950AFFF95C}" type="pres">
      <dgm:prSet presAssocID="{39DF1963-E473-438D-8443-53381C098902}" presName="level3hierChild" presStyleCnt="0"/>
      <dgm:spPr/>
    </dgm:pt>
    <dgm:pt modelId="{15D46C39-6DA7-4307-8389-6665664490B8}" type="pres">
      <dgm:prSet presAssocID="{65724E3B-9B44-48E9-A832-D6242F49F1B0}" presName="conn2-1" presStyleLbl="parChTrans1D3" presStyleIdx="4" presStyleCnt="5"/>
      <dgm:spPr/>
      <dgm:t>
        <a:bodyPr/>
        <a:lstStyle/>
        <a:p>
          <a:endParaRPr lang="ru-RU"/>
        </a:p>
      </dgm:t>
    </dgm:pt>
    <dgm:pt modelId="{75510511-3189-4BB5-B9E1-E1B1E8F69875}" type="pres">
      <dgm:prSet presAssocID="{65724E3B-9B44-48E9-A832-D6242F49F1B0}" presName="connTx" presStyleLbl="parChTrans1D3" presStyleIdx="4" presStyleCnt="5"/>
      <dgm:spPr/>
      <dgm:t>
        <a:bodyPr/>
        <a:lstStyle/>
        <a:p>
          <a:endParaRPr lang="ru-RU"/>
        </a:p>
      </dgm:t>
    </dgm:pt>
    <dgm:pt modelId="{066E6B05-E2A8-4199-B434-4EDD0913A58E}" type="pres">
      <dgm:prSet presAssocID="{8EC4FF34-627F-40FD-B721-E03324D23460}" presName="root2" presStyleCnt="0"/>
      <dgm:spPr/>
    </dgm:pt>
    <dgm:pt modelId="{62718213-5E31-4C7B-952A-7557A20A85A2}" type="pres">
      <dgm:prSet presAssocID="{8EC4FF34-627F-40FD-B721-E03324D23460}" presName="LevelTwoTextNode" presStyleLbl="node3" presStyleIdx="4" presStyleCnt="5" custScaleX="134594" custScaleY="474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BD2086-84C8-42C7-973B-5F9177B6FCCC}" type="pres">
      <dgm:prSet presAssocID="{8EC4FF34-627F-40FD-B721-E03324D23460}" presName="level3hierChild" presStyleCnt="0"/>
      <dgm:spPr/>
    </dgm:pt>
  </dgm:ptLst>
  <dgm:cxnLst>
    <dgm:cxn modelId="{C125AFD2-B54C-418D-872E-B676FD960D70}" srcId="{63E71487-759B-4462-8BD0-314E28CCD2EA}" destId="{1E325C4F-D75C-4382-9DC7-ED643C79F1BA}" srcOrd="1" destOrd="0" parTransId="{7203C9E5-99FB-471D-9A3B-D12650994C82}" sibTransId="{1A2D5691-2382-438E-98CA-C3188337514E}"/>
    <dgm:cxn modelId="{8DDC4BC0-1B5E-4FA9-AAC8-634E409F662E}" type="presOf" srcId="{896CE52F-773D-41A5-87C8-0689EEA1BED7}" destId="{500E9AB5-E201-40AE-8639-4850A48BDD6B}" srcOrd="0" destOrd="0" presId="urn:microsoft.com/office/officeart/2005/8/layout/hierarchy2"/>
    <dgm:cxn modelId="{E723ADFB-807E-40FC-8CF9-5611B8690DF9}" type="presOf" srcId="{8EC4FF34-627F-40FD-B721-E03324D23460}" destId="{62718213-5E31-4C7B-952A-7557A20A85A2}" srcOrd="0" destOrd="0" presId="urn:microsoft.com/office/officeart/2005/8/layout/hierarchy2"/>
    <dgm:cxn modelId="{0488D84F-CDDB-425E-B4B5-AE7CD5E1C171}" srcId="{0E153578-64AF-4A93-8718-0E50D13EFEE0}" destId="{8579CD57-4C7F-49FF-B04D-3476C5E7700D}" srcOrd="0" destOrd="0" parTransId="{455E9E4D-F334-472A-B2BC-C92E2ACA3A1C}" sibTransId="{DD3127D4-8697-4F98-AD01-4404E7E976D2}"/>
    <dgm:cxn modelId="{4CA0DBF7-A091-4383-B1CE-3CEE465EA29E}" srcId="{0E153578-64AF-4A93-8718-0E50D13EFEE0}" destId="{66571F5C-DA46-465F-BBFA-188FE4D219D2}" srcOrd="1" destOrd="0" parTransId="{D1A77AB9-BD71-4A17-A370-1288484E6898}" sibTransId="{4FF6F458-DF98-41F9-AEDE-17FDA9A45669}"/>
    <dgm:cxn modelId="{07280A72-8880-4ED7-8960-C921A00B0CD4}" type="presOf" srcId="{D1A77AB9-BD71-4A17-A370-1288484E6898}" destId="{71190474-93E2-4913-B691-5B3C3E1F1B96}" srcOrd="0" destOrd="0" presId="urn:microsoft.com/office/officeart/2005/8/layout/hierarchy2"/>
    <dgm:cxn modelId="{BC5EF57B-8605-4D73-AA4D-02EF36611182}" type="presOf" srcId="{63E71487-759B-4462-8BD0-314E28CCD2EA}" destId="{315205EE-8751-441E-B185-EA797938902B}" srcOrd="0" destOrd="0" presId="urn:microsoft.com/office/officeart/2005/8/layout/hierarchy2"/>
    <dgm:cxn modelId="{B3E1F43E-82D2-4E95-9ADF-AA3AC90BBCA0}" srcId="{63E71487-759B-4462-8BD0-314E28CCD2EA}" destId="{0E153578-64AF-4A93-8718-0E50D13EFEE0}" srcOrd="0" destOrd="0" parTransId="{E7895561-513C-469D-B9A6-3924A1297AF6}" sibTransId="{46A33375-713E-4127-9033-9A9A219265CF}"/>
    <dgm:cxn modelId="{5923CA9A-A30A-49D7-9A18-7F83A9A982CF}" type="presOf" srcId="{2E1DA97A-3326-4DBA-B4CE-20D9EED487C3}" destId="{03A1F883-E5DF-4406-BD03-CB800F425C0C}" srcOrd="0" destOrd="0" presId="urn:microsoft.com/office/officeart/2005/8/layout/hierarchy2"/>
    <dgm:cxn modelId="{4D1B816C-F869-499E-A0FC-81E187F9E296}" srcId="{1E325C4F-D75C-4382-9DC7-ED643C79F1BA}" destId="{8EC4FF34-627F-40FD-B721-E03324D23460}" srcOrd="2" destOrd="0" parTransId="{65724E3B-9B44-48E9-A832-D6242F49F1B0}" sibTransId="{AC775D4E-D48A-4D72-893B-D34F98948727}"/>
    <dgm:cxn modelId="{D6F143DA-86C4-4A51-9C55-5F7AB45F5953}" type="presOf" srcId="{D1A77AB9-BD71-4A17-A370-1288484E6898}" destId="{7D4286CE-7E16-4A87-A651-A7B889776456}" srcOrd="1" destOrd="0" presId="urn:microsoft.com/office/officeart/2005/8/layout/hierarchy2"/>
    <dgm:cxn modelId="{CB3E56E4-D6F4-4DEF-ABA4-C9EC1416C8F1}" type="presOf" srcId="{E7895561-513C-469D-B9A6-3924A1297AF6}" destId="{34B60724-45CF-4033-AA8C-8EB17D0745FB}" srcOrd="0" destOrd="0" presId="urn:microsoft.com/office/officeart/2005/8/layout/hierarchy2"/>
    <dgm:cxn modelId="{05A31F74-6210-43EA-B1EB-73619187887E}" type="presOf" srcId="{D9ABB041-11F6-4862-A68A-B033E1D66C04}" destId="{492CD330-53DB-40CA-8890-AE75E5A81D96}" srcOrd="0" destOrd="0" presId="urn:microsoft.com/office/officeart/2005/8/layout/hierarchy2"/>
    <dgm:cxn modelId="{8E8E8BA9-F302-449A-93BF-C8653B051EE7}" type="presOf" srcId="{1E325C4F-D75C-4382-9DC7-ED643C79F1BA}" destId="{799D0535-81C7-43A4-BFC1-DEBA7C4FCA26}" srcOrd="0" destOrd="0" presId="urn:microsoft.com/office/officeart/2005/8/layout/hierarchy2"/>
    <dgm:cxn modelId="{92CB51DE-EA9A-4272-B079-DF9E3A6B7A7E}" srcId="{8806F909-3225-43D3-90F9-A32034EAE026}" destId="{63E71487-759B-4462-8BD0-314E28CCD2EA}" srcOrd="0" destOrd="0" parTransId="{CF18A09A-4200-4522-AB44-576C65F09F8E}" sibTransId="{11EE5D3E-CCA2-453D-B507-E51C5CA8430B}"/>
    <dgm:cxn modelId="{C4C035C7-DA6A-4EEB-AD38-997DD2030864}" type="presOf" srcId="{8806F909-3225-43D3-90F9-A32034EAE026}" destId="{EFDB890B-2A0D-4923-8955-E45DD52978EA}" srcOrd="0" destOrd="0" presId="urn:microsoft.com/office/officeart/2005/8/layout/hierarchy2"/>
    <dgm:cxn modelId="{6B5D1222-57BF-409A-8643-DEBC1C329A91}" type="presOf" srcId="{D9ABB041-11F6-4862-A68A-B033E1D66C04}" destId="{78899D8F-C8AA-4578-8A72-F957C8938E95}" srcOrd="1" destOrd="0" presId="urn:microsoft.com/office/officeart/2005/8/layout/hierarchy2"/>
    <dgm:cxn modelId="{9E375B13-4F2C-48CC-B93A-9DD292F99ECF}" type="presOf" srcId="{65724E3B-9B44-48E9-A832-D6242F49F1B0}" destId="{15D46C39-6DA7-4307-8389-6665664490B8}" srcOrd="0" destOrd="0" presId="urn:microsoft.com/office/officeart/2005/8/layout/hierarchy2"/>
    <dgm:cxn modelId="{D70AAC5A-25B1-438E-872B-4800F7A948F3}" srcId="{1E325C4F-D75C-4382-9DC7-ED643C79F1BA}" destId="{39DF1963-E473-438D-8443-53381C098902}" srcOrd="1" destOrd="0" parTransId="{D9ABB041-11F6-4862-A68A-B033E1D66C04}" sibTransId="{54883951-E004-47AF-9488-1D898C5E2E91}"/>
    <dgm:cxn modelId="{F67B18F5-5DDC-446B-BA68-81AEC1952BA3}" type="presOf" srcId="{0E153578-64AF-4A93-8718-0E50D13EFEE0}" destId="{C6C42432-D8F8-46EB-BDB1-53687E45630E}" srcOrd="0" destOrd="0" presId="urn:microsoft.com/office/officeart/2005/8/layout/hierarchy2"/>
    <dgm:cxn modelId="{8E3D9A17-F3F5-453B-B8D8-21379B94B129}" type="presOf" srcId="{8579CD57-4C7F-49FF-B04D-3476C5E7700D}" destId="{6100DCB6-7B22-4436-A703-6859B8F71647}" srcOrd="0" destOrd="0" presId="urn:microsoft.com/office/officeart/2005/8/layout/hierarchy2"/>
    <dgm:cxn modelId="{FF37D329-8643-4821-B750-E85855A5E7FD}" srcId="{1E325C4F-D75C-4382-9DC7-ED643C79F1BA}" destId="{896CE52F-773D-41A5-87C8-0689EEA1BED7}" srcOrd="0" destOrd="0" parTransId="{2E1DA97A-3326-4DBA-B4CE-20D9EED487C3}" sibTransId="{A7475A18-31DB-48A6-8D95-A28B20A90338}"/>
    <dgm:cxn modelId="{584B76C8-7C54-45A0-A095-673E91999BDA}" type="presOf" srcId="{66571F5C-DA46-465F-BBFA-188FE4D219D2}" destId="{63E7ECCC-F32F-41F7-A13D-D341468A11C5}" srcOrd="0" destOrd="0" presId="urn:microsoft.com/office/officeart/2005/8/layout/hierarchy2"/>
    <dgm:cxn modelId="{7FAB88E3-22D3-4053-B9F4-AD9E7F7A31B5}" type="presOf" srcId="{7203C9E5-99FB-471D-9A3B-D12650994C82}" destId="{100C4E3B-DF22-4028-A936-37E8E2005105}" srcOrd="0" destOrd="0" presId="urn:microsoft.com/office/officeart/2005/8/layout/hierarchy2"/>
    <dgm:cxn modelId="{139034AE-D1F9-4ADA-A7CC-02A5123AC74C}" type="presOf" srcId="{E7895561-513C-469D-B9A6-3924A1297AF6}" destId="{F3044E44-4053-45E6-B26B-AE60425148EB}" srcOrd="1" destOrd="0" presId="urn:microsoft.com/office/officeart/2005/8/layout/hierarchy2"/>
    <dgm:cxn modelId="{3FE5E1FB-A146-49C7-8ED1-221279513D47}" type="presOf" srcId="{455E9E4D-F334-472A-B2BC-C92E2ACA3A1C}" destId="{EE335EC4-A3AC-4F1E-91E7-8B0A80AA3020}" srcOrd="1" destOrd="0" presId="urn:microsoft.com/office/officeart/2005/8/layout/hierarchy2"/>
    <dgm:cxn modelId="{1873E948-E91D-4805-9F00-88C1EBFF9F1A}" type="presOf" srcId="{455E9E4D-F334-472A-B2BC-C92E2ACA3A1C}" destId="{0E1EF7CE-A8D3-4198-8E89-B9B4F5A8A7DB}" srcOrd="0" destOrd="0" presId="urn:microsoft.com/office/officeart/2005/8/layout/hierarchy2"/>
    <dgm:cxn modelId="{2CC4271C-5082-4B9B-8177-F92847DAAE22}" type="presOf" srcId="{65724E3B-9B44-48E9-A832-D6242F49F1B0}" destId="{75510511-3189-4BB5-B9E1-E1B1E8F69875}" srcOrd="1" destOrd="0" presId="urn:microsoft.com/office/officeart/2005/8/layout/hierarchy2"/>
    <dgm:cxn modelId="{D161447A-FD9E-47C1-A387-66B1223E4AEE}" type="presOf" srcId="{7203C9E5-99FB-471D-9A3B-D12650994C82}" destId="{77594D55-57B4-4C8F-9206-C925AC0A7133}" srcOrd="1" destOrd="0" presId="urn:microsoft.com/office/officeart/2005/8/layout/hierarchy2"/>
    <dgm:cxn modelId="{79FE6434-6B39-4AE8-B8F4-1F1A1FB895D5}" type="presOf" srcId="{39DF1963-E473-438D-8443-53381C098902}" destId="{90A09C62-B22A-4DCF-8CAA-2E18A55AC7EA}" srcOrd="0" destOrd="0" presId="urn:microsoft.com/office/officeart/2005/8/layout/hierarchy2"/>
    <dgm:cxn modelId="{62927F5C-5C5E-44FA-9574-1D5D83BD25AD}" type="presOf" srcId="{2E1DA97A-3326-4DBA-B4CE-20D9EED487C3}" destId="{569A1CC8-3108-43FD-87D1-34675B4EE257}" srcOrd="1" destOrd="0" presId="urn:microsoft.com/office/officeart/2005/8/layout/hierarchy2"/>
    <dgm:cxn modelId="{33284F3D-D6EA-49B7-9F7F-F80697B77CFB}" type="presParOf" srcId="{EFDB890B-2A0D-4923-8955-E45DD52978EA}" destId="{B7056597-51B9-4331-ADB0-EA04F92C6C3C}" srcOrd="0" destOrd="0" presId="urn:microsoft.com/office/officeart/2005/8/layout/hierarchy2"/>
    <dgm:cxn modelId="{9F878E42-BA4A-4C15-8ED9-D2E2D7505A8A}" type="presParOf" srcId="{B7056597-51B9-4331-ADB0-EA04F92C6C3C}" destId="{315205EE-8751-441E-B185-EA797938902B}" srcOrd="0" destOrd="0" presId="urn:microsoft.com/office/officeart/2005/8/layout/hierarchy2"/>
    <dgm:cxn modelId="{5ACFE4CE-2E0D-4DE6-B1E8-7F10720472D7}" type="presParOf" srcId="{B7056597-51B9-4331-ADB0-EA04F92C6C3C}" destId="{F126E706-5F88-4E42-B7FB-384BC1593189}" srcOrd="1" destOrd="0" presId="urn:microsoft.com/office/officeart/2005/8/layout/hierarchy2"/>
    <dgm:cxn modelId="{A6E47927-92F1-4E83-8537-169EDC178DDE}" type="presParOf" srcId="{F126E706-5F88-4E42-B7FB-384BC1593189}" destId="{34B60724-45CF-4033-AA8C-8EB17D0745FB}" srcOrd="0" destOrd="0" presId="urn:microsoft.com/office/officeart/2005/8/layout/hierarchy2"/>
    <dgm:cxn modelId="{7F58180F-8002-41B9-90D3-FD05206FE41F}" type="presParOf" srcId="{34B60724-45CF-4033-AA8C-8EB17D0745FB}" destId="{F3044E44-4053-45E6-B26B-AE60425148EB}" srcOrd="0" destOrd="0" presId="urn:microsoft.com/office/officeart/2005/8/layout/hierarchy2"/>
    <dgm:cxn modelId="{7C287936-1928-48CB-80AE-396E6A482453}" type="presParOf" srcId="{F126E706-5F88-4E42-B7FB-384BC1593189}" destId="{D6226A0D-8C5D-4D30-B8A5-FF2C258F3D85}" srcOrd="1" destOrd="0" presId="urn:microsoft.com/office/officeart/2005/8/layout/hierarchy2"/>
    <dgm:cxn modelId="{7CEEE9A7-8D7E-478F-897E-963D27DC6D75}" type="presParOf" srcId="{D6226A0D-8C5D-4D30-B8A5-FF2C258F3D85}" destId="{C6C42432-D8F8-46EB-BDB1-53687E45630E}" srcOrd="0" destOrd="0" presId="urn:microsoft.com/office/officeart/2005/8/layout/hierarchy2"/>
    <dgm:cxn modelId="{94601771-BCB3-4BCF-9BC8-4F15E10881E1}" type="presParOf" srcId="{D6226A0D-8C5D-4D30-B8A5-FF2C258F3D85}" destId="{6ADD0625-0BDF-4B4B-A90E-E92A41EF4EF5}" srcOrd="1" destOrd="0" presId="urn:microsoft.com/office/officeart/2005/8/layout/hierarchy2"/>
    <dgm:cxn modelId="{D3689722-A8AE-4FF7-A703-9DBA253607F1}" type="presParOf" srcId="{6ADD0625-0BDF-4B4B-A90E-E92A41EF4EF5}" destId="{0E1EF7CE-A8D3-4198-8E89-B9B4F5A8A7DB}" srcOrd="0" destOrd="0" presId="urn:microsoft.com/office/officeart/2005/8/layout/hierarchy2"/>
    <dgm:cxn modelId="{C3706CD5-466C-435D-A2C0-C422FD528860}" type="presParOf" srcId="{0E1EF7CE-A8D3-4198-8E89-B9B4F5A8A7DB}" destId="{EE335EC4-A3AC-4F1E-91E7-8B0A80AA3020}" srcOrd="0" destOrd="0" presId="urn:microsoft.com/office/officeart/2005/8/layout/hierarchy2"/>
    <dgm:cxn modelId="{1421DA9A-10F3-4144-BDAA-E631C60DBADF}" type="presParOf" srcId="{6ADD0625-0BDF-4B4B-A90E-E92A41EF4EF5}" destId="{743E5401-97BF-431B-8B5C-5F8BDBF5E191}" srcOrd="1" destOrd="0" presId="urn:microsoft.com/office/officeart/2005/8/layout/hierarchy2"/>
    <dgm:cxn modelId="{D3E97582-5591-4863-AE74-732DBBD9FEBA}" type="presParOf" srcId="{743E5401-97BF-431B-8B5C-5F8BDBF5E191}" destId="{6100DCB6-7B22-4436-A703-6859B8F71647}" srcOrd="0" destOrd="0" presId="urn:microsoft.com/office/officeart/2005/8/layout/hierarchy2"/>
    <dgm:cxn modelId="{C1C74CC2-F603-41DC-B196-7E5094F4444F}" type="presParOf" srcId="{743E5401-97BF-431B-8B5C-5F8BDBF5E191}" destId="{75F9BB67-A120-457C-9E70-3EB355DFAE5F}" srcOrd="1" destOrd="0" presId="urn:microsoft.com/office/officeart/2005/8/layout/hierarchy2"/>
    <dgm:cxn modelId="{3D1F5D45-A629-43B8-A059-479982229945}" type="presParOf" srcId="{6ADD0625-0BDF-4B4B-A90E-E92A41EF4EF5}" destId="{71190474-93E2-4913-B691-5B3C3E1F1B96}" srcOrd="2" destOrd="0" presId="urn:microsoft.com/office/officeart/2005/8/layout/hierarchy2"/>
    <dgm:cxn modelId="{87834372-80AA-4C7F-AEC7-D3935E295B71}" type="presParOf" srcId="{71190474-93E2-4913-B691-5B3C3E1F1B96}" destId="{7D4286CE-7E16-4A87-A651-A7B889776456}" srcOrd="0" destOrd="0" presId="urn:microsoft.com/office/officeart/2005/8/layout/hierarchy2"/>
    <dgm:cxn modelId="{6D8039A1-227C-49EE-B504-10C00E028F3A}" type="presParOf" srcId="{6ADD0625-0BDF-4B4B-A90E-E92A41EF4EF5}" destId="{08ECD100-2006-4F92-ABF6-AB9A877860FB}" srcOrd="3" destOrd="0" presId="urn:microsoft.com/office/officeart/2005/8/layout/hierarchy2"/>
    <dgm:cxn modelId="{07060FE5-7FF2-46B8-B484-2FF99A1F8047}" type="presParOf" srcId="{08ECD100-2006-4F92-ABF6-AB9A877860FB}" destId="{63E7ECCC-F32F-41F7-A13D-D341468A11C5}" srcOrd="0" destOrd="0" presId="urn:microsoft.com/office/officeart/2005/8/layout/hierarchy2"/>
    <dgm:cxn modelId="{89932ECF-F080-4DCE-AAF4-FA1CAFE11B08}" type="presParOf" srcId="{08ECD100-2006-4F92-ABF6-AB9A877860FB}" destId="{3A499306-4E69-4401-BD1F-1299D27B3BE4}" srcOrd="1" destOrd="0" presId="urn:microsoft.com/office/officeart/2005/8/layout/hierarchy2"/>
    <dgm:cxn modelId="{0E0D79A3-78A3-4D98-A9E2-409501512059}" type="presParOf" srcId="{F126E706-5F88-4E42-B7FB-384BC1593189}" destId="{100C4E3B-DF22-4028-A936-37E8E2005105}" srcOrd="2" destOrd="0" presId="urn:microsoft.com/office/officeart/2005/8/layout/hierarchy2"/>
    <dgm:cxn modelId="{2F65D2F8-FDDA-40BB-A6D8-35719718A8C2}" type="presParOf" srcId="{100C4E3B-DF22-4028-A936-37E8E2005105}" destId="{77594D55-57B4-4C8F-9206-C925AC0A7133}" srcOrd="0" destOrd="0" presId="urn:microsoft.com/office/officeart/2005/8/layout/hierarchy2"/>
    <dgm:cxn modelId="{5C7D1371-2193-46DE-831B-B3AC7BFEFC1B}" type="presParOf" srcId="{F126E706-5F88-4E42-B7FB-384BC1593189}" destId="{42150F3E-EE22-4BB2-BF7F-2FDFB60A5BAF}" srcOrd="3" destOrd="0" presId="urn:microsoft.com/office/officeart/2005/8/layout/hierarchy2"/>
    <dgm:cxn modelId="{3371AA4D-1941-482D-82E5-8EF099D3F334}" type="presParOf" srcId="{42150F3E-EE22-4BB2-BF7F-2FDFB60A5BAF}" destId="{799D0535-81C7-43A4-BFC1-DEBA7C4FCA26}" srcOrd="0" destOrd="0" presId="urn:microsoft.com/office/officeart/2005/8/layout/hierarchy2"/>
    <dgm:cxn modelId="{5AD7CB71-2AA5-4912-B31D-8F03F1C97DB9}" type="presParOf" srcId="{42150F3E-EE22-4BB2-BF7F-2FDFB60A5BAF}" destId="{23B5B251-4B51-453C-98BF-57731A007576}" srcOrd="1" destOrd="0" presId="urn:microsoft.com/office/officeart/2005/8/layout/hierarchy2"/>
    <dgm:cxn modelId="{29DB58AD-5E45-4192-8767-28F889AD0B2A}" type="presParOf" srcId="{23B5B251-4B51-453C-98BF-57731A007576}" destId="{03A1F883-E5DF-4406-BD03-CB800F425C0C}" srcOrd="0" destOrd="0" presId="urn:microsoft.com/office/officeart/2005/8/layout/hierarchy2"/>
    <dgm:cxn modelId="{B3FAAB01-02DE-4057-850D-AE9927ED7AE8}" type="presParOf" srcId="{03A1F883-E5DF-4406-BD03-CB800F425C0C}" destId="{569A1CC8-3108-43FD-87D1-34675B4EE257}" srcOrd="0" destOrd="0" presId="urn:microsoft.com/office/officeart/2005/8/layout/hierarchy2"/>
    <dgm:cxn modelId="{241850B9-1086-4991-963F-487248A799B3}" type="presParOf" srcId="{23B5B251-4B51-453C-98BF-57731A007576}" destId="{5F3D5407-4BA7-4C6A-BC8B-FDF5CBC13067}" srcOrd="1" destOrd="0" presId="urn:microsoft.com/office/officeart/2005/8/layout/hierarchy2"/>
    <dgm:cxn modelId="{1F4B3037-C47F-4973-976A-E668FBB0EF57}" type="presParOf" srcId="{5F3D5407-4BA7-4C6A-BC8B-FDF5CBC13067}" destId="{500E9AB5-E201-40AE-8639-4850A48BDD6B}" srcOrd="0" destOrd="0" presId="urn:microsoft.com/office/officeart/2005/8/layout/hierarchy2"/>
    <dgm:cxn modelId="{3858417F-292A-42D8-B6BE-80EF769EEE50}" type="presParOf" srcId="{5F3D5407-4BA7-4C6A-BC8B-FDF5CBC13067}" destId="{C2881317-87D2-423C-BB17-3B2966C307A2}" srcOrd="1" destOrd="0" presId="urn:microsoft.com/office/officeart/2005/8/layout/hierarchy2"/>
    <dgm:cxn modelId="{797202B1-4A6B-4523-A993-24B38490B809}" type="presParOf" srcId="{23B5B251-4B51-453C-98BF-57731A007576}" destId="{492CD330-53DB-40CA-8890-AE75E5A81D96}" srcOrd="2" destOrd="0" presId="urn:microsoft.com/office/officeart/2005/8/layout/hierarchy2"/>
    <dgm:cxn modelId="{74FA0B94-1C37-4D0F-8B37-D4E3C03C9757}" type="presParOf" srcId="{492CD330-53DB-40CA-8890-AE75E5A81D96}" destId="{78899D8F-C8AA-4578-8A72-F957C8938E95}" srcOrd="0" destOrd="0" presId="urn:microsoft.com/office/officeart/2005/8/layout/hierarchy2"/>
    <dgm:cxn modelId="{EC2F84C1-9AA5-47BA-A886-CE7D01118A9D}" type="presParOf" srcId="{23B5B251-4B51-453C-98BF-57731A007576}" destId="{2E3934EC-7CA3-486D-BBA3-6BEF89CC9788}" srcOrd="3" destOrd="0" presId="urn:microsoft.com/office/officeart/2005/8/layout/hierarchy2"/>
    <dgm:cxn modelId="{8B389D54-1F54-42AC-9610-1967EE27625C}" type="presParOf" srcId="{2E3934EC-7CA3-486D-BBA3-6BEF89CC9788}" destId="{90A09C62-B22A-4DCF-8CAA-2E18A55AC7EA}" srcOrd="0" destOrd="0" presId="urn:microsoft.com/office/officeart/2005/8/layout/hierarchy2"/>
    <dgm:cxn modelId="{481E2DF1-97DB-445D-BF80-104F1C0FD636}" type="presParOf" srcId="{2E3934EC-7CA3-486D-BBA3-6BEF89CC9788}" destId="{18C1401D-D0E1-4602-9F3D-69950AFFF95C}" srcOrd="1" destOrd="0" presId="urn:microsoft.com/office/officeart/2005/8/layout/hierarchy2"/>
    <dgm:cxn modelId="{4E16FDD3-867C-4DE9-9ED5-3BFEC4C9FAC0}" type="presParOf" srcId="{23B5B251-4B51-453C-98BF-57731A007576}" destId="{15D46C39-6DA7-4307-8389-6665664490B8}" srcOrd="4" destOrd="0" presId="urn:microsoft.com/office/officeart/2005/8/layout/hierarchy2"/>
    <dgm:cxn modelId="{D903BAAA-2766-4F92-BCAD-122797CDA08D}" type="presParOf" srcId="{15D46C39-6DA7-4307-8389-6665664490B8}" destId="{75510511-3189-4BB5-B9E1-E1B1E8F69875}" srcOrd="0" destOrd="0" presId="urn:microsoft.com/office/officeart/2005/8/layout/hierarchy2"/>
    <dgm:cxn modelId="{1FF3F688-519C-4D12-84B4-3C69A00AEE9E}" type="presParOf" srcId="{23B5B251-4B51-453C-98BF-57731A007576}" destId="{066E6B05-E2A8-4199-B434-4EDD0913A58E}" srcOrd="5" destOrd="0" presId="urn:microsoft.com/office/officeart/2005/8/layout/hierarchy2"/>
    <dgm:cxn modelId="{C9EEB573-0C31-44A3-9DAA-4F23505486D6}" type="presParOf" srcId="{066E6B05-E2A8-4199-B434-4EDD0913A58E}" destId="{62718213-5E31-4C7B-952A-7557A20A85A2}" srcOrd="0" destOrd="0" presId="urn:microsoft.com/office/officeart/2005/8/layout/hierarchy2"/>
    <dgm:cxn modelId="{DD07B641-4BF8-43F0-8AB8-DCDA115952F8}" type="presParOf" srcId="{066E6B05-E2A8-4199-B434-4EDD0913A58E}" destId="{DCBD2086-84C8-42C7-973B-5F9177B6FCC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06F909-3225-43D3-90F9-A32034EAE026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3E71487-759B-4462-8BD0-314E28CCD2EA}">
      <dgm:prSet phldrT="[Текст]" custT="1"/>
      <dgm:spPr/>
      <dgm:t>
        <a:bodyPr/>
        <a:lstStyle/>
        <a:p>
          <a:r>
            <a:rPr lang="en-US" sz="1800" b="1" dirty="0">
              <a:solidFill>
                <a:srgbClr val="C00000"/>
              </a:solidFill>
            </a:rPr>
            <a:t>188</a:t>
          </a:r>
          <a:r>
            <a:rPr lang="ru-RU" sz="1800" b="1" dirty="0">
              <a:solidFill>
                <a:srgbClr val="C00000"/>
              </a:solidFill>
            </a:rPr>
            <a:t>7</a:t>
          </a:r>
          <a:r>
            <a:rPr lang="en-US" sz="1800" b="1" dirty="0">
              <a:solidFill>
                <a:srgbClr val="C00000"/>
              </a:solidFill>
            </a:rPr>
            <a:t> </a:t>
          </a:r>
          <a:r>
            <a:rPr lang="ru-RU" sz="1800" b="1" dirty="0">
              <a:solidFill>
                <a:srgbClr val="C00000"/>
              </a:solidFill>
            </a:rPr>
            <a:t>г.</a:t>
          </a:r>
        </a:p>
        <a:p>
          <a:r>
            <a:rPr lang="ru-RU" sz="1800" b="1" dirty="0" err="1">
              <a:solidFill>
                <a:srgbClr val="C00000"/>
              </a:solidFill>
            </a:rPr>
            <a:t>И.А.Вышнеградский</a:t>
          </a:r>
          <a:r>
            <a:rPr lang="ru-RU" sz="1800" b="1" dirty="0">
              <a:solidFill>
                <a:srgbClr val="C00000"/>
              </a:solidFill>
            </a:rPr>
            <a:t> -министр финансов</a:t>
          </a:r>
        </a:p>
      </dgm:t>
    </dgm:pt>
    <dgm:pt modelId="{CF18A09A-4200-4522-AB44-576C65F09F8E}" type="parTrans" cxnId="{92CB51DE-EA9A-4272-B079-DF9E3A6B7A7E}">
      <dgm:prSet/>
      <dgm:spPr/>
      <dgm:t>
        <a:bodyPr/>
        <a:lstStyle/>
        <a:p>
          <a:endParaRPr lang="ru-RU" sz="1800"/>
        </a:p>
      </dgm:t>
    </dgm:pt>
    <dgm:pt modelId="{11EE5D3E-CCA2-453D-B507-E51C5CA8430B}" type="sibTrans" cxnId="{92CB51DE-EA9A-4272-B079-DF9E3A6B7A7E}">
      <dgm:prSet/>
      <dgm:spPr/>
      <dgm:t>
        <a:bodyPr/>
        <a:lstStyle/>
        <a:p>
          <a:endParaRPr lang="ru-RU" sz="1800"/>
        </a:p>
      </dgm:t>
    </dgm:pt>
    <dgm:pt modelId="{0E153578-64AF-4A93-8718-0E50D13EFEE0}">
      <dgm:prSet phldrT="[Текст]" custT="1"/>
      <dgm:spPr/>
      <dgm:t>
        <a:bodyPr/>
        <a:lstStyle/>
        <a:p>
          <a:r>
            <a:rPr lang="ru-RU" sz="1800"/>
            <a:t>реформирование  денежного обращения</a:t>
          </a:r>
        </a:p>
      </dgm:t>
    </dgm:pt>
    <dgm:pt modelId="{E7895561-513C-469D-B9A6-3924A1297AF6}" type="parTrans" cxnId="{B3E1F43E-82D2-4E95-9ADF-AA3AC90BBCA0}">
      <dgm:prSet custT="1"/>
      <dgm:spPr/>
      <dgm:t>
        <a:bodyPr/>
        <a:lstStyle/>
        <a:p>
          <a:endParaRPr lang="ru-RU" sz="1800"/>
        </a:p>
      </dgm:t>
    </dgm:pt>
    <dgm:pt modelId="{46A33375-713E-4127-9033-9A9A219265CF}" type="sibTrans" cxnId="{B3E1F43E-82D2-4E95-9ADF-AA3AC90BBCA0}">
      <dgm:prSet/>
      <dgm:spPr/>
      <dgm:t>
        <a:bodyPr/>
        <a:lstStyle/>
        <a:p>
          <a:endParaRPr lang="ru-RU" sz="1800"/>
        </a:p>
      </dgm:t>
    </dgm:pt>
    <dgm:pt modelId="{8579CD57-4C7F-49FF-B04D-3476C5E7700D}">
      <dgm:prSet phldrT="[Текст]" custT="1"/>
      <dgm:spPr/>
      <dgm:t>
        <a:bodyPr/>
        <a:lstStyle/>
        <a:p>
          <a:r>
            <a:rPr lang="ru-RU" sz="1800"/>
            <a:t>накапливало запасы денег</a:t>
          </a:r>
        </a:p>
      </dgm:t>
    </dgm:pt>
    <dgm:pt modelId="{455E9E4D-F334-472A-B2BC-C92E2ACA3A1C}" type="parTrans" cxnId="{0488D84F-CDDB-425E-B4B5-AE7CD5E1C171}">
      <dgm:prSet custT="1"/>
      <dgm:spPr/>
      <dgm:t>
        <a:bodyPr/>
        <a:lstStyle/>
        <a:p>
          <a:endParaRPr lang="ru-RU" sz="1800"/>
        </a:p>
      </dgm:t>
    </dgm:pt>
    <dgm:pt modelId="{DD3127D4-8697-4F98-AD01-4404E7E976D2}" type="sibTrans" cxnId="{0488D84F-CDDB-425E-B4B5-AE7CD5E1C171}">
      <dgm:prSet/>
      <dgm:spPr/>
      <dgm:t>
        <a:bodyPr/>
        <a:lstStyle/>
        <a:p>
          <a:endParaRPr lang="ru-RU" sz="1800"/>
        </a:p>
      </dgm:t>
    </dgm:pt>
    <dgm:pt modelId="{66571F5C-DA46-465F-BBFA-188FE4D219D2}">
      <dgm:prSet phldrT="[Текст]" custT="1"/>
      <dgm:spPr/>
      <dgm:t>
        <a:bodyPr/>
        <a:lstStyle/>
        <a:p>
          <a:r>
            <a:rPr lang="ru-RU" sz="1800"/>
            <a:t>сделки на зарубежных биржах</a:t>
          </a:r>
        </a:p>
      </dgm:t>
    </dgm:pt>
    <dgm:pt modelId="{D1A77AB9-BD71-4A17-A370-1288484E6898}" type="parTrans" cxnId="{4CA0DBF7-A091-4383-B1CE-3CEE465EA29E}">
      <dgm:prSet custT="1"/>
      <dgm:spPr/>
      <dgm:t>
        <a:bodyPr/>
        <a:lstStyle/>
        <a:p>
          <a:endParaRPr lang="ru-RU" sz="1800"/>
        </a:p>
      </dgm:t>
    </dgm:pt>
    <dgm:pt modelId="{4FF6F458-DF98-41F9-AEDE-17FDA9A45669}" type="sibTrans" cxnId="{4CA0DBF7-A091-4383-B1CE-3CEE465EA29E}">
      <dgm:prSet/>
      <dgm:spPr/>
      <dgm:t>
        <a:bodyPr/>
        <a:lstStyle/>
        <a:p>
          <a:endParaRPr lang="ru-RU" sz="1800"/>
        </a:p>
      </dgm:t>
    </dgm:pt>
    <dgm:pt modelId="{1E325C4F-D75C-4382-9DC7-ED643C79F1BA}">
      <dgm:prSet phldrT="[Текст]" custT="1"/>
      <dgm:spPr/>
      <dgm:t>
        <a:bodyPr/>
        <a:lstStyle/>
        <a:p>
          <a:r>
            <a:rPr lang="ru-RU" sz="1800"/>
            <a:t>таможенная политика</a:t>
          </a:r>
        </a:p>
      </dgm:t>
    </dgm:pt>
    <dgm:pt modelId="{7203C9E5-99FB-471D-9A3B-D12650994C82}" type="parTrans" cxnId="{C125AFD2-B54C-418D-872E-B676FD960D70}">
      <dgm:prSet custT="1"/>
      <dgm:spPr/>
      <dgm:t>
        <a:bodyPr/>
        <a:lstStyle/>
        <a:p>
          <a:endParaRPr lang="ru-RU" sz="1800"/>
        </a:p>
      </dgm:t>
    </dgm:pt>
    <dgm:pt modelId="{1A2D5691-2382-438E-98CA-C3188337514E}" type="sibTrans" cxnId="{C125AFD2-B54C-418D-872E-B676FD960D70}">
      <dgm:prSet/>
      <dgm:spPr/>
      <dgm:t>
        <a:bodyPr/>
        <a:lstStyle/>
        <a:p>
          <a:endParaRPr lang="ru-RU" sz="1800"/>
        </a:p>
      </dgm:t>
    </dgm:pt>
    <dgm:pt modelId="{896CE52F-773D-41A5-87C8-0689EEA1BED7}">
      <dgm:prSet phldrT="[Текст]" custT="1"/>
      <dgm:spPr/>
      <dgm:t>
        <a:bodyPr/>
        <a:lstStyle/>
        <a:p>
          <a:r>
            <a:rPr lang="ru-RU" sz="1800"/>
            <a:t>увеличение пошлин</a:t>
          </a:r>
        </a:p>
      </dgm:t>
    </dgm:pt>
    <dgm:pt modelId="{2E1DA97A-3326-4DBA-B4CE-20D9EED487C3}" type="parTrans" cxnId="{FF37D329-8643-4821-B750-E85855A5E7FD}">
      <dgm:prSet custT="1"/>
      <dgm:spPr/>
      <dgm:t>
        <a:bodyPr/>
        <a:lstStyle/>
        <a:p>
          <a:endParaRPr lang="ru-RU" sz="1800"/>
        </a:p>
      </dgm:t>
    </dgm:pt>
    <dgm:pt modelId="{A7475A18-31DB-48A6-8D95-A28B20A90338}" type="sibTrans" cxnId="{FF37D329-8643-4821-B750-E85855A5E7FD}">
      <dgm:prSet/>
      <dgm:spPr/>
      <dgm:t>
        <a:bodyPr/>
        <a:lstStyle/>
        <a:p>
          <a:endParaRPr lang="ru-RU" sz="1800"/>
        </a:p>
      </dgm:t>
    </dgm:pt>
    <dgm:pt modelId="{39DF1963-E473-438D-8443-53381C098902}">
      <dgm:prSet phldrT="[Текст]" custT="1"/>
      <dgm:spPr/>
      <dgm:t>
        <a:bodyPr/>
        <a:lstStyle/>
        <a:p>
          <a:r>
            <a:rPr lang="ru-RU" sz="1800"/>
            <a:t>учрежден новый таможенный тариф</a:t>
          </a:r>
        </a:p>
      </dgm:t>
    </dgm:pt>
    <dgm:pt modelId="{D9ABB041-11F6-4862-A68A-B033E1D66C04}" type="parTrans" cxnId="{D70AAC5A-25B1-438E-872B-4800F7A948F3}">
      <dgm:prSet custT="1"/>
      <dgm:spPr/>
      <dgm:t>
        <a:bodyPr/>
        <a:lstStyle/>
        <a:p>
          <a:endParaRPr lang="ru-RU" sz="1800"/>
        </a:p>
      </dgm:t>
    </dgm:pt>
    <dgm:pt modelId="{54883951-E004-47AF-9488-1D898C5E2E91}" type="sibTrans" cxnId="{D70AAC5A-25B1-438E-872B-4800F7A948F3}">
      <dgm:prSet/>
      <dgm:spPr/>
      <dgm:t>
        <a:bodyPr/>
        <a:lstStyle/>
        <a:p>
          <a:endParaRPr lang="ru-RU" sz="1800"/>
        </a:p>
      </dgm:t>
    </dgm:pt>
    <dgm:pt modelId="{8EC4FF34-627F-40FD-B721-E03324D23460}">
      <dgm:prSet phldrT="[Текст]" custT="1"/>
      <dgm:spPr/>
      <dgm:t>
        <a:bodyPr/>
        <a:lstStyle/>
        <a:p>
          <a:r>
            <a:rPr lang="ru-RU" sz="1800"/>
            <a:t>обложение налогом продукции машиностроения</a:t>
          </a:r>
        </a:p>
      </dgm:t>
    </dgm:pt>
    <dgm:pt modelId="{65724E3B-9B44-48E9-A832-D6242F49F1B0}" type="parTrans" cxnId="{4D1B816C-F869-499E-A0FC-81E187F9E296}">
      <dgm:prSet custT="1"/>
      <dgm:spPr/>
      <dgm:t>
        <a:bodyPr/>
        <a:lstStyle/>
        <a:p>
          <a:endParaRPr lang="ru-RU" sz="1800"/>
        </a:p>
      </dgm:t>
    </dgm:pt>
    <dgm:pt modelId="{AC775D4E-D48A-4D72-893B-D34F98948727}" type="sibTrans" cxnId="{4D1B816C-F869-499E-A0FC-81E187F9E296}">
      <dgm:prSet/>
      <dgm:spPr/>
      <dgm:t>
        <a:bodyPr/>
        <a:lstStyle/>
        <a:p>
          <a:endParaRPr lang="ru-RU" sz="1800"/>
        </a:p>
      </dgm:t>
    </dgm:pt>
    <dgm:pt modelId="{EFDB890B-2A0D-4923-8955-E45DD52978EA}" type="pres">
      <dgm:prSet presAssocID="{8806F909-3225-43D3-90F9-A32034EAE02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056597-51B9-4331-ADB0-EA04F92C6C3C}" type="pres">
      <dgm:prSet presAssocID="{63E71487-759B-4462-8BD0-314E28CCD2EA}" presName="root1" presStyleCnt="0"/>
      <dgm:spPr/>
    </dgm:pt>
    <dgm:pt modelId="{315205EE-8751-441E-B185-EA797938902B}" type="pres">
      <dgm:prSet presAssocID="{63E71487-759B-4462-8BD0-314E28CCD2EA}" presName="LevelOneTextNode" presStyleLbl="node0" presStyleIdx="0" presStyleCnt="1" custScaleX="109011" custScaleY="2094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26E706-5F88-4E42-B7FB-384BC1593189}" type="pres">
      <dgm:prSet presAssocID="{63E71487-759B-4462-8BD0-314E28CCD2EA}" presName="level2hierChild" presStyleCnt="0"/>
      <dgm:spPr/>
    </dgm:pt>
    <dgm:pt modelId="{34B60724-45CF-4033-AA8C-8EB17D0745FB}" type="pres">
      <dgm:prSet presAssocID="{E7895561-513C-469D-B9A6-3924A1297AF6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F3044E44-4053-45E6-B26B-AE60425148EB}" type="pres">
      <dgm:prSet presAssocID="{E7895561-513C-469D-B9A6-3924A1297AF6}" presName="connTx" presStyleLbl="parChTrans1D2" presStyleIdx="0" presStyleCnt="2"/>
      <dgm:spPr/>
      <dgm:t>
        <a:bodyPr/>
        <a:lstStyle/>
        <a:p>
          <a:endParaRPr lang="ru-RU"/>
        </a:p>
      </dgm:t>
    </dgm:pt>
    <dgm:pt modelId="{D6226A0D-8C5D-4D30-B8A5-FF2C258F3D85}" type="pres">
      <dgm:prSet presAssocID="{0E153578-64AF-4A93-8718-0E50D13EFEE0}" presName="root2" presStyleCnt="0"/>
      <dgm:spPr/>
    </dgm:pt>
    <dgm:pt modelId="{C6C42432-D8F8-46EB-BDB1-53687E45630E}" type="pres">
      <dgm:prSet presAssocID="{0E153578-64AF-4A93-8718-0E50D13EFEE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DD0625-0BDF-4B4B-A90E-E92A41EF4EF5}" type="pres">
      <dgm:prSet presAssocID="{0E153578-64AF-4A93-8718-0E50D13EFEE0}" presName="level3hierChild" presStyleCnt="0"/>
      <dgm:spPr/>
    </dgm:pt>
    <dgm:pt modelId="{0E1EF7CE-A8D3-4198-8E89-B9B4F5A8A7DB}" type="pres">
      <dgm:prSet presAssocID="{455E9E4D-F334-472A-B2BC-C92E2ACA3A1C}" presName="conn2-1" presStyleLbl="parChTrans1D3" presStyleIdx="0" presStyleCnt="5"/>
      <dgm:spPr/>
      <dgm:t>
        <a:bodyPr/>
        <a:lstStyle/>
        <a:p>
          <a:endParaRPr lang="ru-RU"/>
        </a:p>
      </dgm:t>
    </dgm:pt>
    <dgm:pt modelId="{EE335EC4-A3AC-4F1E-91E7-8B0A80AA3020}" type="pres">
      <dgm:prSet presAssocID="{455E9E4D-F334-472A-B2BC-C92E2ACA3A1C}" presName="connTx" presStyleLbl="parChTrans1D3" presStyleIdx="0" presStyleCnt="5"/>
      <dgm:spPr/>
      <dgm:t>
        <a:bodyPr/>
        <a:lstStyle/>
        <a:p>
          <a:endParaRPr lang="ru-RU"/>
        </a:p>
      </dgm:t>
    </dgm:pt>
    <dgm:pt modelId="{743E5401-97BF-431B-8B5C-5F8BDBF5E191}" type="pres">
      <dgm:prSet presAssocID="{8579CD57-4C7F-49FF-B04D-3476C5E7700D}" presName="root2" presStyleCnt="0"/>
      <dgm:spPr/>
    </dgm:pt>
    <dgm:pt modelId="{6100DCB6-7B22-4436-A703-6859B8F71647}" type="pres">
      <dgm:prSet presAssocID="{8579CD57-4C7F-49FF-B04D-3476C5E7700D}" presName="LevelTwoTextNode" presStyleLbl="node3" presStyleIdx="0" presStyleCnt="5" custScaleX="161157" custScaleY="747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F9BB67-A120-457C-9E70-3EB355DFAE5F}" type="pres">
      <dgm:prSet presAssocID="{8579CD57-4C7F-49FF-B04D-3476C5E7700D}" presName="level3hierChild" presStyleCnt="0"/>
      <dgm:spPr/>
    </dgm:pt>
    <dgm:pt modelId="{71190474-93E2-4913-B691-5B3C3E1F1B96}" type="pres">
      <dgm:prSet presAssocID="{D1A77AB9-BD71-4A17-A370-1288484E6898}" presName="conn2-1" presStyleLbl="parChTrans1D3" presStyleIdx="1" presStyleCnt="5"/>
      <dgm:spPr/>
      <dgm:t>
        <a:bodyPr/>
        <a:lstStyle/>
        <a:p>
          <a:endParaRPr lang="ru-RU"/>
        </a:p>
      </dgm:t>
    </dgm:pt>
    <dgm:pt modelId="{7D4286CE-7E16-4A87-A651-A7B889776456}" type="pres">
      <dgm:prSet presAssocID="{D1A77AB9-BD71-4A17-A370-1288484E6898}" presName="connTx" presStyleLbl="parChTrans1D3" presStyleIdx="1" presStyleCnt="5"/>
      <dgm:spPr/>
      <dgm:t>
        <a:bodyPr/>
        <a:lstStyle/>
        <a:p>
          <a:endParaRPr lang="ru-RU"/>
        </a:p>
      </dgm:t>
    </dgm:pt>
    <dgm:pt modelId="{08ECD100-2006-4F92-ABF6-AB9A877860FB}" type="pres">
      <dgm:prSet presAssocID="{66571F5C-DA46-465F-BBFA-188FE4D219D2}" presName="root2" presStyleCnt="0"/>
      <dgm:spPr/>
    </dgm:pt>
    <dgm:pt modelId="{63E7ECCC-F32F-41F7-A13D-D341468A11C5}" type="pres">
      <dgm:prSet presAssocID="{66571F5C-DA46-465F-BBFA-188FE4D219D2}" presName="LevelTwoTextNode" presStyleLbl="node3" presStyleIdx="1" presStyleCnt="5" custScaleX="147171" custScaleY="520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499306-4E69-4401-BD1F-1299D27B3BE4}" type="pres">
      <dgm:prSet presAssocID="{66571F5C-DA46-465F-BBFA-188FE4D219D2}" presName="level3hierChild" presStyleCnt="0"/>
      <dgm:spPr/>
    </dgm:pt>
    <dgm:pt modelId="{100C4E3B-DF22-4028-A936-37E8E2005105}" type="pres">
      <dgm:prSet presAssocID="{7203C9E5-99FB-471D-9A3B-D12650994C82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77594D55-57B4-4C8F-9206-C925AC0A7133}" type="pres">
      <dgm:prSet presAssocID="{7203C9E5-99FB-471D-9A3B-D12650994C82}" presName="connTx" presStyleLbl="parChTrans1D2" presStyleIdx="1" presStyleCnt="2"/>
      <dgm:spPr/>
      <dgm:t>
        <a:bodyPr/>
        <a:lstStyle/>
        <a:p>
          <a:endParaRPr lang="ru-RU"/>
        </a:p>
      </dgm:t>
    </dgm:pt>
    <dgm:pt modelId="{42150F3E-EE22-4BB2-BF7F-2FDFB60A5BAF}" type="pres">
      <dgm:prSet presAssocID="{1E325C4F-D75C-4382-9DC7-ED643C79F1BA}" presName="root2" presStyleCnt="0"/>
      <dgm:spPr/>
    </dgm:pt>
    <dgm:pt modelId="{799D0535-81C7-43A4-BFC1-DEBA7C4FCA26}" type="pres">
      <dgm:prSet presAssocID="{1E325C4F-D75C-4382-9DC7-ED643C79F1BA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B5B251-4B51-453C-98BF-57731A007576}" type="pres">
      <dgm:prSet presAssocID="{1E325C4F-D75C-4382-9DC7-ED643C79F1BA}" presName="level3hierChild" presStyleCnt="0"/>
      <dgm:spPr/>
    </dgm:pt>
    <dgm:pt modelId="{03A1F883-E5DF-4406-BD03-CB800F425C0C}" type="pres">
      <dgm:prSet presAssocID="{2E1DA97A-3326-4DBA-B4CE-20D9EED487C3}" presName="conn2-1" presStyleLbl="parChTrans1D3" presStyleIdx="2" presStyleCnt="5"/>
      <dgm:spPr/>
      <dgm:t>
        <a:bodyPr/>
        <a:lstStyle/>
        <a:p>
          <a:endParaRPr lang="ru-RU"/>
        </a:p>
      </dgm:t>
    </dgm:pt>
    <dgm:pt modelId="{569A1CC8-3108-43FD-87D1-34675B4EE257}" type="pres">
      <dgm:prSet presAssocID="{2E1DA97A-3326-4DBA-B4CE-20D9EED487C3}" presName="connTx" presStyleLbl="parChTrans1D3" presStyleIdx="2" presStyleCnt="5"/>
      <dgm:spPr/>
      <dgm:t>
        <a:bodyPr/>
        <a:lstStyle/>
        <a:p>
          <a:endParaRPr lang="ru-RU"/>
        </a:p>
      </dgm:t>
    </dgm:pt>
    <dgm:pt modelId="{5F3D5407-4BA7-4C6A-BC8B-FDF5CBC13067}" type="pres">
      <dgm:prSet presAssocID="{896CE52F-773D-41A5-87C8-0689EEA1BED7}" presName="root2" presStyleCnt="0"/>
      <dgm:spPr/>
    </dgm:pt>
    <dgm:pt modelId="{500E9AB5-E201-40AE-8639-4850A48BDD6B}" type="pres">
      <dgm:prSet presAssocID="{896CE52F-773D-41A5-87C8-0689EEA1BED7}" presName="LevelTwoTextNode" presStyleLbl="node3" presStyleIdx="2" presStyleCnt="5" custScaleX="1426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881317-87D2-423C-BB17-3B2966C307A2}" type="pres">
      <dgm:prSet presAssocID="{896CE52F-773D-41A5-87C8-0689EEA1BED7}" presName="level3hierChild" presStyleCnt="0"/>
      <dgm:spPr/>
    </dgm:pt>
    <dgm:pt modelId="{492CD330-53DB-40CA-8890-AE75E5A81D96}" type="pres">
      <dgm:prSet presAssocID="{D9ABB041-11F6-4862-A68A-B033E1D66C04}" presName="conn2-1" presStyleLbl="parChTrans1D3" presStyleIdx="3" presStyleCnt="5"/>
      <dgm:spPr/>
      <dgm:t>
        <a:bodyPr/>
        <a:lstStyle/>
        <a:p>
          <a:endParaRPr lang="ru-RU"/>
        </a:p>
      </dgm:t>
    </dgm:pt>
    <dgm:pt modelId="{78899D8F-C8AA-4578-8A72-F957C8938E95}" type="pres">
      <dgm:prSet presAssocID="{D9ABB041-11F6-4862-A68A-B033E1D66C04}" presName="connTx" presStyleLbl="parChTrans1D3" presStyleIdx="3" presStyleCnt="5"/>
      <dgm:spPr/>
      <dgm:t>
        <a:bodyPr/>
        <a:lstStyle/>
        <a:p>
          <a:endParaRPr lang="ru-RU"/>
        </a:p>
      </dgm:t>
    </dgm:pt>
    <dgm:pt modelId="{2E3934EC-7CA3-486D-BBA3-6BEF89CC9788}" type="pres">
      <dgm:prSet presAssocID="{39DF1963-E473-438D-8443-53381C098902}" presName="root2" presStyleCnt="0"/>
      <dgm:spPr/>
    </dgm:pt>
    <dgm:pt modelId="{90A09C62-B22A-4DCF-8CAA-2E18A55AC7EA}" type="pres">
      <dgm:prSet presAssocID="{39DF1963-E473-438D-8443-53381C098902}" presName="LevelTwoTextNode" presStyleLbl="node3" presStyleIdx="3" presStyleCnt="5" custScaleX="1426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C1401D-D0E1-4602-9F3D-69950AFFF95C}" type="pres">
      <dgm:prSet presAssocID="{39DF1963-E473-438D-8443-53381C098902}" presName="level3hierChild" presStyleCnt="0"/>
      <dgm:spPr/>
    </dgm:pt>
    <dgm:pt modelId="{15D46C39-6DA7-4307-8389-6665664490B8}" type="pres">
      <dgm:prSet presAssocID="{65724E3B-9B44-48E9-A832-D6242F49F1B0}" presName="conn2-1" presStyleLbl="parChTrans1D3" presStyleIdx="4" presStyleCnt="5"/>
      <dgm:spPr/>
      <dgm:t>
        <a:bodyPr/>
        <a:lstStyle/>
        <a:p>
          <a:endParaRPr lang="ru-RU"/>
        </a:p>
      </dgm:t>
    </dgm:pt>
    <dgm:pt modelId="{75510511-3189-4BB5-B9E1-E1B1E8F69875}" type="pres">
      <dgm:prSet presAssocID="{65724E3B-9B44-48E9-A832-D6242F49F1B0}" presName="connTx" presStyleLbl="parChTrans1D3" presStyleIdx="4" presStyleCnt="5"/>
      <dgm:spPr/>
      <dgm:t>
        <a:bodyPr/>
        <a:lstStyle/>
        <a:p>
          <a:endParaRPr lang="ru-RU"/>
        </a:p>
      </dgm:t>
    </dgm:pt>
    <dgm:pt modelId="{066E6B05-E2A8-4199-B434-4EDD0913A58E}" type="pres">
      <dgm:prSet presAssocID="{8EC4FF34-627F-40FD-B721-E03324D23460}" presName="root2" presStyleCnt="0"/>
      <dgm:spPr/>
    </dgm:pt>
    <dgm:pt modelId="{62718213-5E31-4C7B-952A-7557A20A85A2}" type="pres">
      <dgm:prSet presAssocID="{8EC4FF34-627F-40FD-B721-E03324D23460}" presName="LevelTwoTextNode" presStyleLbl="node3" presStyleIdx="4" presStyleCnt="5" custScaleX="1757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BD2086-84C8-42C7-973B-5F9177B6FCCC}" type="pres">
      <dgm:prSet presAssocID="{8EC4FF34-627F-40FD-B721-E03324D23460}" presName="level3hierChild" presStyleCnt="0"/>
      <dgm:spPr/>
    </dgm:pt>
  </dgm:ptLst>
  <dgm:cxnLst>
    <dgm:cxn modelId="{42EB7D1E-844D-4DE7-AC70-1353B23B6C5C}" type="presOf" srcId="{455E9E4D-F334-472A-B2BC-C92E2ACA3A1C}" destId="{EE335EC4-A3AC-4F1E-91E7-8B0A80AA3020}" srcOrd="1" destOrd="0" presId="urn:microsoft.com/office/officeart/2005/8/layout/hierarchy2"/>
    <dgm:cxn modelId="{C125AFD2-B54C-418D-872E-B676FD960D70}" srcId="{63E71487-759B-4462-8BD0-314E28CCD2EA}" destId="{1E325C4F-D75C-4382-9DC7-ED643C79F1BA}" srcOrd="1" destOrd="0" parTransId="{7203C9E5-99FB-471D-9A3B-D12650994C82}" sibTransId="{1A2D5691-2382-438E-98CA-C3188337514E}"/>
    <dgm:cxn modelId="{B6985118-4F29-45BD-A766-0B8C85D8DFD9}" type="presOf" srcId="{65724E3B-9B44-48E9-A832-D6242F49F1B0}" destId="{15D46C39-6DA7-4307-8389-6665664490B8}" srcOrd="0" destOrd="0" presId="urn:microsoft.com/office/officeart/2005/8/layout/hierarchy2"/>
    <dgm:cxn modelId="{DA7B0C62-9984-41DF-8642-BC79CC272EC0}" type="presOf" srcId="{455E9E4D-F334-472A-B2BC-C92E2ACA3A1C}" destId="{0E1EF7CE-A8D3-4198-8E89-B9B4F5A8A7DB}" srcOrd="0" destOrd="0" presId="urn:microsoft.com/office/officeart/2005/8/layout/hierarchy2"/>
    <dgm:cxn modelId="{92CB51DE-EA9A-4272-B079-DF9E3A6B7A7E}" srcId="{8806F909-3225-43D3-90F9-A32034EAE026}" destId="{63E71487-759B-4462-8BD0-314E28CCD2EA}" srcOrd="0" destOrd="0" parTransId="{CF18A09A-4200-4522-AB44-576C65F09F8E}" sibTransId="{11EE5D3E-CCA2-453D-B507-E51C5CA8430B}"/>
    <dgm:cxn modelId="{8548ED0E-5CC6-4941-A61C-A51DA231FC84}" type="presOf" srcId="{E7895561-513C-469D-B9A6-3924A1297AF6}" destId="{F3044E44-4053-45E6-B26B-AE60425148EB}" srcOrd="1" destOrd="0" presId="urn:microsoft.com/office/officeart/2005/8/layout/hierarchy2"/>
    <dgm:cxn modelId="{E0E01293-C568-4CB8-9DC5-C891168777D7}" type="presOf" srcId="{66571F5C-DA46-465F-BBFA-188FE4D219D2}" destId="{63E7ECCC-F32F-41F7-A13D-D341468A11C5}" srcOrd="0" destOrd="0" presId="urn:microsoft.com/office/officeart/2005/8/layout/hierarchy2"/>
    <dgm:cxn modelId="{B3E1F43E-82D2-4E95-9ADF-AA3AC90BBCA0}" srcId="{63E71487-759B-4462-8BD0-314E28CCD2EA}" destId="{0E153578-64AF-4A93-8718-0E50D13EFEE0}" srcOrd="0" destOrd="0" parTransId="{E7895561-513C-469D-B9A6-3924A1297AF6}" sibTransId="{46A33375-713E-4127-9033-9A9A219265CF}"/>
    <dgm:cxn modelId="{EAEBFDE2-E604-43D9-B10F-AF6DDC6E91FB}" type="presOf" srcId="{D9ABB041-11F6-4862-A68A-B033E1D66C04}" destId="{78899D8F-C8AA-4578-8A72-F957C8938E95}" srcOrd="1" destOrd="0" presId="urn:microsoft.com/office/officeart/2005/8/layout/hierarchy2"/>
    <dgm:cxn modelId="{ADA9BDD5-3C5A-4443-B0BA-3DD09D7FF415}" type="presOf" srcId="{D1A77AB9-BD71-4A17-A370-1288484E6898}" destId="{7D4286CE-7E16-4A87-A651-A7B889776456}" srcOrd="1" destOrd="0" presId="urn:microsoft.com/office/officeart/2005/8/layout/hierarchy2"/>
    <dgm:cxn modelId="{D73B2024-0514-4E4E-9599-26A5E5A5BB39}" type="presOf" srcId="{8579CD57-4C7F-49FF-B04D-3476C5E7700D}" destId="{6100DCB6-7B22-4436-A703-6859B8F71647}" srcOrd="0" destOrd="0" presId="urn:microsoft.com/office/officeart/2005/8/layout/hierarchy2"/>
    <dgm:cxn modelId="{4D1B816C-F869-499E-A0FC-81E187F9E296}" srcId="{1E325C4F-D75C-4382-9DC7-ED643C79F1BA}" destId="{8EC4FF34-627F-40FD-B721-E03324D23460}" srcOrd="2" destOrd="0" parTransId="{65724E3B-9B44-48E9-A832-D6242F49F1B0}" sibTransId="{AC775D4E-D48A-4D72-893B-D34F98948727}"/>
    <dgm:cxn modelId="{AA9A6315-23E4-4BB0-9986-B76EE1A1F5A6}" type="presOf" srcId="{65724E3B-9B44-48E9-A832-D6242F49F1B0}" destId="{75510511-3189-4BB5-B9E1-E1B1E8F69875}" srcOrd="1" destOrd="0" presId="urn:microsoft.com/office/officeart/2005/8/layout/hierarchy2"/>
    <dgm:cxn modelId="{3C1E7836-9126-4E79-92D5-360048E0D09A}" type="presOf" srcId="{D1A77AB9-BD71-4A17-A370-1288484E6898}" destId="{71190474-93E2-4913-B691-5B3C3E1F1B96}" srcOrd="0" destOrd="0" presId="urn:microsoft.com/office/officeart/2005/8/layout/hierarchy2"/>
    <dgm:cxn modelId="{D76C208E-CA2B-48FA-96CB-0513A9739725}" type="presOf" srcId="{D9ABB041-11F6-4862-A68A-B033E1D66C04}" destId="{492CD330-53DB-40CA-8890-AE75E5A81D96}" srcOrd="0" destOrd="0" presId="urn:microsoft.com/office/officeart/2005/8/layout/hierarchy2"/>
    <dgm:cxn modelId="{FF37D329-8643-4821-B750-E85855A5E7FD}" srcId="{1E325C4F-D75C-4382-9DC7-ED643C79F1BA}" destId="{896CE52F-773D-41A5-87C8-0689EEA1BED7}" srcOrd="0" destOrd="0" parTransId="{2E1DA97A-3326-4DBA-B4CE-20D9EED487C3}" sibTransId="{A7475A18-31DB-48A6-8D95-A28B20A90338}"/>
    <dgm:cxn modelId="{FB09C3D0-B46E-4A69-BC54-7543321AB334}" type="presOf" srcId="{1E325C4F-D75C-4382-9DC7-ED643C79F1BA}" destId="{799D0535-81C7-43A4-BFC1-DEBA7C4FCA26}" srcOrd="0" destOrd="0" presId="urn:microsoft.com/office/officeart/2005/8/layout/hierarchy2"/>
    <dgm:cxn modelId="{E91073FB-1882-4187-88C6-D5185851F6D7}" type="presOf" srcId="{63E71487-759B-4462-8BD0-314E28CCD2EA}" destId="{315205EE-8751-441E-B185-EA797938902B}" srcOrd="0" destOrd="0" presId="urn:microsoft.com/office/officeart/2005/8/layout/hierarchy2"/>
    <dgm:cxn modelId="{88539704-D36F-40D2-83A5-25C6E5BDA2B3}" type="presOf" srcId="{39DF1963-E473-438D-8443-53381C098902}" destId="{90A09C62-B22A-4DCF-8CAA-2E18A55AC7EA}" srcOrd="0" destOrd="0" presId="urn:microsoft.com/office/officeart/2005/8/layout/hierarchy2"/>
    <dgm:cxn modelId="{D70AAC5A-25B1-438E-872B-4800F7A948F3}" srcId="{1E325C4F-D75C-4382-9DC7-ED643C79F1BA}" destId="{39DF1963-E473-438D-8443-53381C098902}" srcOrd="1" destOrd="0" parTransId="{D9ABB041-11F6-4862-A68A-B033E1D66C04}" sibTransId="{54883951-E004-47AF-9488-1D898C5E2E91}"/>
    <dgm:cxn modelId="{7C1517EE-11FE-4F28-A19D-8813F837366C}" type="presOf" srcId="{896CE52F-773D-41A5-87C8-0689EEA1BED7}" destId="{500E9AB5-E201-40AE-8639-4850A48BDD6B}" srcOrd="0" destOrd="0" presId="urn:microsoft.com/office/officeart/2005/8/layout/hierarchy2"/>
    <dgm:cxn modelId="{294F765A-D7D2-420B-B400-13B567E6490A}" type="presOf" srcId="{8806F909-3225-43D3-90F9-A32034EAE026}" destId="{EFDB890B-2A0D-4923-8955-E45DD52978EA}" srcOrd="0" destOrd="0" presId="urn:microsoft.com/office/officeart/2005/8/layout/hierarchy2"/>
    <dgm:cxn modelId="{2F2052EF-7056-4AA5-ADFD-C5E1AD69651B}" type="presOf" srcId="{8EC4FF34-627F-40FD-B721-E03324D23460}" destId="{62718213-5E31-4C7B-952A-7557A20A85A2}" srcOrd="0" destOrd="0" presId="urn:microsoft.com/office/officeart/2005/8/layout/hierarchy2"/>
    <dgm:cxn modelId="{ACC9D509-4A4E-45A3-9192-C990533075B9}" type="presOf" srcId="{7203C9E5-99FB-471D-9A3B-D12650994C82}" destId="{100C4E3B-DF22-4028-A936-37E8E2005105}" srcOrd="0" destOrd="0" presId="urn:microsoft.com/office/officeart/2005/8/layout/hierarchy2"/>
    <dgm:cxn modelId="{1F757643-219F-4D40-9916-2F357159FDCD}" type="presOf" srcId="{0E153578-64AF-4A93-8718-0E50D13EFEE0}" destId="{C6C42432-D8F8-46EB-BDB1-53687E45630E}" srcOrd="0" destOrd="0" presId="urn:microsoft.com/office/officeart/2005/8/layout/hierarchy2"/>
    <dgm:cxn modelId="{98FFA4CA-FAC7-476F-A971-0BA9F5FAD836}" type="presOf" srcId="{2E1DA97A-3326-4DBA-B4CE-20D9EED487C3}" destId="{569A1CC8-3108-43FD-87D1-34675B4EE257}" srcOrd="1" destOrd="0" presId="urn:microsoft.com/office/officeart/2005/8/layout/hierarchy2"/>
    <dgm:cxn modelId="{F5F5208F-535E-4DD2-A393-0CCCC2325128}" type="presOf" srcId="{E7895561-513C-469D-B9A6-3924A1297AF6}" destId="{34B60724-45CF-4033-AA8C-8EB17D0745FB}" srcOrd="0" destOrd="0" presId="urn:microsoft.com/office/officeart/2005/8/layout/hierarchy2"/>
    <dgm:cxn modelId="{34685CA0-A931-4358-A4B1-4A79C2EFBCB4}" type="presOf" srcId="{2E1DA97A-3326-4DBA-B4CE-20D9EED487C3}" destId="{03A1F883-E5DF-4406-BD03-CB800F425C0C}" srcOrd="0" destOrd="0" presId="urn:microsoft.com/office/officeart/2005/8/layout/hierarchy2"/>
    <dgm:cxn modelId="{4CA0DBF7-A091-4383-B1CE-3CEE465EA29E}" srcId="{0E153578-64AF-4A93-8718-0E50D13EFEE0}" destId="{66571F5C-DA46-465F-BBFA-188FE4D219D2}" srcOrd="1" destOrd="0" parTransId="{D1A77AB9-BD71-4A17-A370-1288484E6898}" sibTransId="{4FF6F458-DF98-41F9-AEDE-17FDA9A45669}"/>
    <dgm:cxn modelId="{B8565FF8-4AE5-43E3-94AE-EC8E66C0418E}" type="presOf" srcId="{7203C9E5-99FB-471D-9A3B-D12650994C82}" destId="{77594D55-57B4-4C8F-9206-C925AC0A7133}" srcOrd="1" destOrd="0" presId="urn:microsoft.com/office/officeart/2005/8/layout/hierarchy2"/>
    <dgm:cxn modelId="{0488D84F-CDDB-425E-B4B5-AE7CD5E1C171}" srcId="{0E153578-64AF-4A93-8718-0E50D13EFEE0}" destId="{8579CD57-4C7F-49FF-B04D-3476C5E7700D}" srcOrd="0" destOrd="0" parTransId="{455E9E4D-F334-472A-B2BC-C92E2ACA3A1C}" sibTransId="{DD3127D4-8697-4F98-AD01-4404E7E976D2}"/>
    <dgm:cxn modelId="{5B43470C-2439-4189-B4C2-6911BDA5B4DA}" type="presParOf" srcId="{EFDB890B-2A0D-4923-8955-E45DD52978EA}" destId="{B7056597-51B9-4331-ADB0-EA04F92C6C3C}" srcOrd="0" destOrd="0" presId="urn:microsoft.com/office/officeart/2005/8/layout/hierarchy2"/>
    <dgm:cxn modelId="{C0576A9C-49DD-431E-8B4B-E2EF1B32B1DA}" type="presParOf" srcId="{B7056597-51B9-4331-ADB0-EA04F92C6C3C}" destId="{315205EE-8751-441E-B185-EA797938902B}" srcOrd="0" destOrd="0" presId="urn:microsoft.com/office/officeart/2005/8/layout/hierarchy2"/>
    <dgm:cxn modelId="{78406B89-BA7C-4697-805D-2E7F96574C9D}" type="presParOf" srcId="{B7056597-51B9-4331-ADB0-EA04F92C6C3C}" destId="{F126E706-5F88-4E42-B7FB-384BC1593189}" srcOrd="1" destOrd="0" presId="urn:microsoft.com/office/officeart/2005/8/layout/hierarchy2"/>
    <dgm:cxn modelId="{52718C19-B1CC-44AA-BA91-88DEFC1A0FED}" type="presParOf" srcId="{F126E706-5F88-4E42-B7FB-384BC1593189}" destId="{34B60724-45CF-4033-AA8C-8EB17D0745FB}" srcOrd="0" destOrd="0" presId="urn:microsoft.com/office/officeart/2005/8/layout/hierarchy2"/>
    <dgm:cxn modelId="{772F9128-2CBC-4AD6-A6CF-771A654D92FE}" type="presParOf" srcId="{34B60724-45CF-4033-AA8C-8EB17D0745FB}" destId="{F3044E44-4053-45E6-B26B-AE60425148EB}" srcOrd="0" destOrd="0" presId="urn:microsoft.com/office/officeart/2005/8/layout/hierarchy2"/>
    <dgm:cxn modelId="{F4CD5BDD-40ED-4B4F-8800-6162A56FD752}" type="presParOf" srcId="{F126E706-5F88-4E42-B7FB-384BC1593189}" destId="{D6226A0D-8C5D-4D30-B8A5-FF2C258F3D85}" srcOrd="1" destOrd="0" presId="urn:microsoft.com/office/officeart/2005/8/layout/hierarchy2"/>
    <dgm:cxn modelId="{F56707F1-0F6B-4890-9C1A-69E04593BE48}" type="presParOf" srcId="{D6226A0D-8C5D-4D30-B8A5-FF2C258F3D85}" destId="{C6C42432-D8F8-46EB-BDB1-53687E45630E}" srcOrd="0" destOrd="0" presId="urn:microsoft.com/office/officeart/2005/8/layout/hierarchy2"/>
    <dgm:cxn modelId="{E40EC83B-2D8E-4509-8C66-63A76CD796CF}" type="presParOf" srcId="{D6226A0D-8C5D-4D30-B8A5-FF2C258F3D85}" destId="{6ADD0625-0BDF-4B4B-A90E-E92A41EF4EF5}" srcOrd="1" destOrd="0" presId="urn:microsoft.com/office/officeart/2005/8/layout/hierarchy2"/>
    <dgm:cxn modelId="{C08322AB-BC2A-4826-A4E3-B3D81571C229}" type="presParOf" srcId="{6ADD0625-0BDF-4B4B-A90E-E92A41EF4EF5}" destId="{0E1EF7CE-A8D3-4198-8E89-B9B4F5A8A7DB}" srcOrd="0" destOrd="0" presId="urn:microsoft.com/office/officeart/2005/8/layout/hierarchy2"/>
    <dgm:cxn modelId="{90079D44-9DF2-4DB4-AE64-93557C656AA2}" type="presParOf" srcId="{0E1EF7CE-A8D3-4198-8E89-B9B4F5A8A7DB}" destId="{EE335EC4-A3AC-4F1E-91E7-8B0A80AA3020}" srcOrd="0" destOrd="0" presId="urn:microsoft.com/office/officeart/2005/8/layout/hierarchy2"/>
    <dgm:cxn modelId="{FAB46DEA-FCA6-44C4-A6EA-F118614B51F7}" type="presParOf" srcId="{6ADD0625-0BDF-4B4B-A90E-E92A41EF4EF5}" destId="{743E5401-97BF-431B-8B5C-5F8BDBF5E191}" srcOrd="1" destOrd="0" presId="urn:microsoft.com/office/officeart/2005/8/layout/hierarchy2"/>
    <dgm:cxn modelId="{585968E4-EE22-4B53-9D07-88E0367B64DC}" type="presParOf" srcId="{743E5401-97BF-431B-8B5C-5F8BDBF5E191}" destId="{6100DCB6-7B22-4436-A703-6859B8F71647}" srcOrd="0" destOrd="0" presId="urn:microsoft.com/office/officeart/2005/8/layout/hierarchy2"/>
    <dgm:cxn modelId="{83DE1208-AF06-4E1F-97E3-DDD5FF4B66C7}" type="presParOf" srcId="{743E5401-97BF-431B-8B5C-5F8BDBF5E191}" destId="{75F9BB67-A120-457C-9E70-3EB355DFAE5F}" srcOrd="1" destOrd="0" presId="urn:microsoft.com/office/officeart/2005/8/layout/hierarchy2"/>
    <dgm:cxn modelId="{2566FE59-2D1A-4093-AF9B-CB930D0CBFEE}" type="presParOf" srcId="{6ADD0625-0BDF-4B4B-A90E-E92A41EF4EF5}" destId="{71190474-93E2-4913-B691-5B3C3E1F1B96}" srcOrd="2" destOrd="0" presId="urn:microsoft.com/office/officeart/2005/8/layout/hierarchy2"/>
    <dgm:cxn modelId="{05DBA5D5-9F83-4905-BA10-158857E2F325}" type="presParOf" srcId="{71190474-93E2-4913-B691-5B3C3E1F1B96}" destId="{7D4286CE-7E16-4A87-A651-A7B889776456}" srcOrd="0" destOrd="0" presId="urn:microsoft.com/office/officeart/2005/8/layout/hierarchy2"/>
    <dgm:cxn modelId="{B8A1FF40-F5B1-49FC-A2F8-B391EF1535AD}" type="presParOf" srcId="{6ADD0625-0BDF-4B4B-A90E-E92A41EF4EF5}" destId="{08ECD100-2006-4F92-ABF6-AB9A877860FB}" srcOrd="3" destOrd="0" presId="urn:microsoft.com/office/officeart/2005/8/layout/hierarchy2"/>
    <dgm:cxn modelId="{9E3578AE-7458-4569-8686-F91063EC1C4D}" type="presParOf" srcId="{08ECD100-2006-4F92-ABF6-AB9A877860FB}" destId="{63E7ECCC-F32F-41F7-A13D-D341468A11C5}" srcOrd="0" destOrd="0" presId="urn:microsoft.com/office/officeart/2005/8/layout/hierarchy2"/>
    <dgm:cxn modelId="{372D5477-A4C0-4DC2-A0F4-0A7F7AC84C64}" type="presParOf" srcId="{08ECD100-2006-4F92-ABF6-AB9A877860FB}" destId="{3A499306-4E69-4401-BD1F-1299D27B3BE4}" srcOrd="1" destOrd="0" presId="urn:microsoft.com/office/officeart/2005/8/layout/hierarchy2"/>
    <dgm:cxn modelId="{D5FF9F6F-B894-4D94-A620-0CFE16C5252B}" type="presParOf" srcId="{F126E706-5F88-4E42-B7FB-384BC1593189}" destId="{100C4E3B-DF22-4028-A936-37E8E2005105}" srcOrd="2" destOrd="0" presId="urn:microsoft.com/office/officeart/2005/8/layout/hierarchy2"/>
    <dgm:cxn modelId="{AC24B710-1522-44D0-9DE7-3ABCF11BEA4D}" type="presParOf" srcId="{100C4E3B-DF22-4028-A936-37E8E2005105}" destId="{77594D55-57B4-4C8F-9206-C925AC0A7133}" srcOrd="0" destOrd="0" presId="urn:microsoft.com/office/officeart/2005/8/layout/hierarchy2"/>
    <dgm:cxn modelId="{F9E3902E-088D-4876-ABA7-A3B24AF492F4}" type="presParOf" srcId="{F126E706-5F88-4E42-B7FB-384BC1593189}" destId="{42150F3E-EE22-4BB2-BF7F-2FDFB60A5BAF}" srcOrd="3" destOrd="0" presId="urn:microsoft.com/office/officeart/2005/8/layout/hierarchy2"/>
    <dgm:cxn modelId="{0A7A89E6-32A2-41AB-8D35-70DC60434E7A}" type="presParOf" srcId="{42150F3E-EE22-4BB2-BF7F-2FDFB60A5BAF}" destId="{799D0535-81C7-43A4-BFC1-DEBA7C4FCA26}" srcOrd="0" destOrd="0" presId="urn:microsoft.com/office/officeart/2005/8/layout/hierarchy2"/>
    <dgm:cxn modelId="{0EA23C91-7C78-44ED-8397-F8C3C15862FA}" type="presParOf" srcId="{42150F3E-EE22-4BB2-BF7F-2FDFB60A5BAF}" destId="{23B5B251-4B51-453C-98BF-57731A007576}" srcOrd="1" destOrd="0" presId="urn:microsoft.com/office/officeart/2005/8/layout/hierarchy2"/>
    <dgm:cxn modelId="{C7B7B199-04DD-45C2-BEF8-11C55FFC8E30}" type="presParOf" srcId="{23B5B251-4B51-453C-98BF-57731A007576}" destId="{03A1F883-E5DF-4406-BD03-CB800F425C0C}" srcOrd="0" destOrd="0" presId="urn:microsoft.com/office/officeart/2005/8/layout/hierarchy2"/>
    <dgm:cxn modelId="{C39CB6DC-17ED-47CA-A344-289AA470A590}" type="presParOf" srcId="{03A1F883-E5DF-4406-BD03-CB800F425C0C}" destId="{569A1CC8-3108-43FD-87D1-34675B4EE257}" srcOrd="0" destOrd="0" presId="urn:microsoft.com/office/officeart/2005/8/layout/hierarchy2"/>
    <dgm:cxn modelId="{BE0AC730-95A7-4C3D-B7F1-1B553D4FB374}" type="presParOf" srcId="{23B5B251-4B51-453C-98BF-57731A007576}" destId="{5F3D5407-4BA7-4C6A-BC8B-FDF5CBC13067}" srcOrd="1" destOrd="0" presId="urn:microsoft.com/office/officeart/2005/8/layout/hierarchy2"/>
    <dgm:cxn modelId="{9F87BA65-FAE0-4BED-BF40-B76DC358BEBB}" type="presParOf" srcId="{5F3D5407-4BA7-4C6A-BC8B-FDF5CBC13067}" destId="{500E9AB5-E201-40AE-8639-4850A48BDD6B}" srcOrd="0" destOrd="0" presId="urn:microsoft.com/office/officeart/2005/8/layout/hierarchy2"/>
    <dgm:cxn modelId="{D7327F26-F963-4E83-9A36-472E30918981}" type="presParOf" srcId="{5F3D5407-4BA7-4C6A-BC8B-FDF5CBC13067}" destId="{C2881317-87D2-423C-BB17-3B2966C307A2}" srcOrd="1" destOrd="0" presId="urn:microsoft.com/office/officeart/2005/8/layout/hierarchy2"/>
    <dgm:cxn modelId="{A35B9B4A-1310-47ED-8AAE-E8F3089D732E}" type="presParOf" srcId="{23B5B251-4B51-453C-98BF-57731A007576}" destId="{492CD330-53DB-40CA-8890-AE75E5A81D96}" srcOrd="2" destOrd="0" presId="urn:microsoft.com/office/officeart/2005/8/layout/hierarchy2"/>
    <dgm:cxn modelId="{916D0DB8-2D7B-47BD-BFED-42F28136380E}" type="presParOf" srcId="{492CD330-53DB-40CA-8890-AE75E5A81D96}" destId="{78899D8F-C8AA-4578-8A72-F957C8938E95}" srcOrd="0" destOrd="0" presId="urn:microsoft.com/office/officeart/2005/8/layout/hierarchy2"/>
    <dgm:cxn modelId="{BBEEC37D-FB76-4CD0-830D-649F6F4ACC61}" type="presParOf" srcId="{23B5B251-4B51-453C-98BF-57731A007576}" destId="{2E3934EC-7CA3-486D-BBA3-6BEF89CC9788}" srcOrd="3" destOrd="0" presId="urn:microsoft.com/office/officeart/2005/8/layout/hierarchy2"/>
    <dgm:cxn modelId="{72B77104-FCCD-4F6E-9668-117A937215C2}" type="presParOf" srcId="{2E3934EC-7CA3-486D-BBA3-6BEF89CC9788}" destId="{90A09C62-B22A-4DCF-8CAA-2E18A55AC7EA}" srcOrd="0" destOrd="0" presId="urn:microsoft.com/office/officeart/2005/8/layout/hierarchy2"/>
    <dgm:cxn modelId="{3F09BE4E-F258-4675-BE87-F647617F9D7A}" type="presParOf" srcId="{2E3934EC-7CA3-486D-BBA3-6BEF89CC9788}" destId="{18C1401D-D0E1-4602-9F3D-69950AFFF95C}" srcOrd="1" destOrd="0" presId="urn:microsoft.com/office/officeart/2005/8/layout/hierarchy2"/>
    <dgm:cxn modelId="{490428B4-EB51-4851-96A1-E0B3A9581573}" type="presParOf" srcId="{23B5B251-4B51-453C-98BF-57731A007576}" destId="{15D46C39-6DA7-4307-8389-6665664490B8}" srcOrd="4" destOrd="0" presId="urn:microsoft.com/office/officeart/2005/8/layout/hierarchy2"/>
    <dgm:cxn modelId="{D0413103-D5B3-4BC9-967D-07954EB264DE}" type="presParOf" srcId="{15D46C39-6DA7-4307-8389-6665664490B8}" destId="{75510511-3189-4BB5-B9E1-E1B1E8F69875}" srcOrd="0" destOrd="0" presId="urn:microsoft.com/office/officeart/2005/8/layout/hierarchy2"/>
    <dgm:cxn modelId="{C0A17248-1E7E-473C-9624-501AB036F2CD}" type="presParOf" srcId="{23B5B251-4B51-453C-98BF-57731A007576}" destId="{066E6B05-E2A8-4199-B434-4EDD0913A58E}" srcOrd="5" destOrd="0" presId="urn:microsoft.com/office/officeart/2005/8/layout/hierarchy2"/>
    <dgm:cxn modelId="{73615E4B-6600-4C19-860B-17DDEC77D0B1}" type="presParOf" srcId="{066E6B05-E2A8-4199-B434-4EDD0913A58E}" destId="{62718213-5E31-4C7B-952A-7557A20A85A2}" srcOrd="0" destOrd="0" presId="urn:microsoft.com/office/officeart/2005/8/layout/hierarchy2"/>
    <dgm:cxn modelId="{ED6FCDB4-B4D4-4E0D-8DC2-3B65127B0B32}" type="presParOf" srcId="{066E6B05-E2A8-4199-B434-4EDD0913A58E}" destId="{DCBD2086-84C8-42C7-973B-5F9177B6FCC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06F909-3225-43D3-90F9-A32034EAE026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3E71487-759B-4462-8BD0-314E28CCD2EA}">
      <dgm:prSet phldrT="[Текст]" custT="1"/>
      <dgm:spPr/>
      <dgm:t>
        <a:bodyPr/>
        <a:lstStyle/>
        <a:p>
          <a:r>
            <a:rPr lang="en-US" sz="1800" b="1" dirty="0">
              <a:solidFill>
                <a:srgbClr val="C00000"/>
              </a:solidFill>
            </a:rPr>
            <a:t>18</a:t>
          </a:r>
          <a:r>
            <a:rPr lang="ru-RU" sz="1800" b="1" dirty="0">
              <a:solidFill>
                <a:srgbClr val="C00000"/>
              </a:solidFill>
            </a:rPr>
            <a:t>92</a:t>
          </a:r>
          <a:r>
            <a:rPr lang="en-US" sz="1800" b="1" dirty="0">
              <a:solidFill>
                <a:srgbClr val="C00000"/>
              </a:solidFill>
            </a:rPr>
            <a:t> </a:t>
          </a:r>
          <a:r>
            <a:rPr lang="ru-RU" sz="1800" b="1" dirty="0">
              <a:solidFill>
                <a:srgbClr val="C00000"/>
              </a:solidFill>
            </a:rPr>
            <a:t>г.</a:t>
          </a:r>
        </a:p>
        <a:p>
          <a:r>
            <a:rPr lang="ru-RU" sz="1800" b="1" dirty="0" err="1">
              <a:solidFill>
                <a:srgbClr val="C00000"/>
              </a:solidFill>
            </a:rPr>
            <a:t>С.Ю.Витте</a:t>
          </a:r>
          <a:r>
            <a:rPr lang="ru-RU" sz="1800" b="1" dirty="0">
              <a:solidFill>
                <a:srgbClr val="C00000"/>
              </a:solidFill>
            </a:rPr>
            <a:t> -министр финансов</a:t>
          </a:r>
        </a:p>
      </dgm:t>
    </dgm:pt>
    <dgm:pt modelId="{CF18A09A-4200-4522-AB44-576C65F09F8E}" type="parTrans" cxnId="{92CB51DE-EA9A-4272-B079-DF9E3A6B7A7E}">
      <dgm:prSet/>
      <dgm:spPr/>
      <dgm:t>
        <a:bodyPr/>
        <a:lstStyle/>
        <a:p>
          <a:endParaRPr lang="ru-RU" sz="1600"/>
        </a:p>
      </dgm:t>
    </dgm:pt>
    <dgm:pt modelId="{11EE5D3E-CCA2-453D-B507-E51C5CA8430B}" type="sibTrans" cxnId="{92CB51DE-EA9A-4272-B079-DF9E3A6B7A7E}">
      <dgm:prSet/>
      <dgm:spPr/>
      <dgm:t>
        <a:bodyPr/>
        <a:lstStyle/>
        <a:p>
          <a:endParaRPr lang="ru-RU" sz="1600"/>
        </a:p>
      </dgm:t>
    </dgm:pt>
    <dgm:pt modelId="{0E153578-64AF-4A93-8718-0E50D13EFEE0}">
      <dgm:prSet phldrT="[Текст]" custT="1"/>
      <dgm:spPr/>
      <dgm:t>
        <a:bodyPr/>
        <a:lstStyle/>
        <a:p>
          <a:r>
            <a:rPr lang="ru-RU" sz="1600"/>
            <a:t>жесткая налоговая политика</a:t>
          </a:r>
        </a:p>
      </dgm:t>
    </dgm:pt>
    <dgm:pt modelId="{E7895561-513C-469D-B9A6-3924A1297AF6}" type="parTrans" cxnId="{B3E1F43E-82D2-4E95-9ADF-AA3AC90BBCA0}">
      <dgm:prSet custT="1"/>
      <dgm:spPr/>
      <dgm:t>
        <a:bodyPr/>
        <a:lstStyle/>
        <a:p>
          <a:endParaRPr lang="ru-RU" sz="1600"/>
        </a:p>
      </dgm:t>
    </dgm:pt>
    <dgm:pt modelId="{46A33375-713E-4127-9033-9A9A219265CF}" type="sibTrans" cxnId="{B3E1F43E-82D2-4E95-9ADF-AA3AC90BBCA0}">
      <dgm:prSet/>
      <dgm:spPr/>
      <dgm:t>
        <a:bodyPr/>
        <a:lstStyle/>
        <a:p>
          <a:endParaRPr lang="ru-RU" sz="1600"/>
        </a:p>
      </dgm:t>
    </dgm:pt>
    <dgm:pt modelId="{8579CD57-4C7F-49FF-B04D-3476C5E7700D}">
      <dgm:prSet phldrT="[Текст]" custT="1"/>
      <dgm:spPr/>
      <dgm:t>
        <a:bodyPr/>
        <a:lstStyle/>
        <a:p>
          <a:r>
            <a:rPr lang="ru-RU" sz="1600"/>
            <a:t>увеличение косвенных налогов</a:t>
          </a:r>
        </a:p>
      </dgm:t>
    </dgm:pt>
    <dgm:pt modelId="{455E9E4D-F334-472A-B2BC-C92E2ACA3A1C}" type="parTrans" cxnId="{0488D84F-CDDB-425E-B4B5-AE7CD5E1C171}">
      <dgm:prSet custT="1"/>
      <dgm:spPr/>
      <dgm:t>
        <a:bodyPr/>
        <a:lstStyle/>
        <a:p>
          <a:endParaRPr lang="ru-RU" sz="1600"/>
        </a:p>
      </dgm:t>
    </dgm:pt>
    <dgm:pt modelId="{DD3127D4-8697-4F98-AD01-4404E7E976D2}" type="sibTrans" cxnId="{0488D84F-CDDB-425E-B4B5-AE7CD5E1C171}">
      <dgm:prSet/>
      <dgm:spPr/>
      <dgm:t>
        <a:bodyPr/>
        <a:lstStyle/>
        <a:p>
          <a:endParaRPr lang="ru-RU" sz="1600"/>
        </a:p>
      </dgm:t>
    </dgm:pt>
    <dgm:pt modelId="{66571F5C-DA46-465F-BBFA-188FE4D219D2}">
      <dgm:prSet phldrT="[Текст]" custT="1"/>
      <dgm:spPr/>
      <dgm:t>
        <a:bodyPr/>
        <a:lstStyle/>
        <a:p>
          <a:r>
            <a:rPr lang="ru-RU" sz="1600"/>
            <a:t>?????</a:t>
          </a:r>
        </a:p>
      </dgm:t>
    </dgm:pt>
    <dgm:pt modelId="{D1A77AB9-BD71-4A17-A370-1288484E6898}" type="parTrans" cxnId="{4CA0DBF7-A091-4383-B1CE-3CEE465EA29E}">
      <dgm:prSet custT="1"/>
      <dgm:spPr/>
      <dgm:t>
        <a:bodyPr/>
        <a:lstStyle/>
        <a:p>
          <a:endParaRPr lang="ru-RU" sz="1600"/>
        </a:p>
      </dgm:t>
    </dgm:pt>
    <dgm:pt modelId="{4FF6F458-DF98-41F9-AEDE-17FDA9A45669}" type="sibTrans" cxnId="{4CA0DBF7-A091-4383-B1CE-3CEE465EA29E}">
      <dgm:prSet/>
      <dgm:spPr/>
      <dgm:t>
        <a:bodyPr/>
        <a:lstStyle/>
        <a:p>
          <a:endParaRPr lang="ru-RU" sz="1600"/>
        </a:p>
      </dgm:t>
    </dgm:pt>
    <dgm:pt modelId="{1E325C4F-D75C-4382-9DC7-ED643C79F1BA}">
      <dgm:prSet phldrT="[Текст]" custT="1"/>
      <dgm:spPr/>
      <dgm:t>
        <a:bodyPr/>
        <a:lstStyle/>
        <a:p>
          <a:r>
            <a:rPr lang="ru-RU" sz="1600"/>
            <a:t>формирование транспортной сети страны</a:t>
          </a:r>
        </a:p>
      </dgm:t>
    </dgm:pt>
    <dgm:pt modelId="{7203C9E5-99FB-471D-9A3B-D12650994C82}" type="parTrans" cxnId="{C125AFD2-B54C-418D-872E-B676FD960D70}">
      <dgm:prSet custT="1"/>
      <dgm:spPr/>
      <dgm:t>
        <a:bodyPr/>
        <a:lstStyle/>
        <a:p>
          <a:endParaRPr lang="ru-RU" sz="1600"/>
        </a:p>
      </dgm:t>
    </dgm:pt>
    <dgm:pt modelId="{1A2D5691-2382-438E-98CA-C3188337514E}" type="sibTrans" cxnId="{C125AFD2-B54C-418D-872E-B676FD960D70}">
      <dgm:prSet/>
      <dgm:spPr/>
      <dgm:t>
        <a:bodyPr/>
        <a:lstStyle/>
        <a:p>
          <a:endParaRPr lang="ru-RU" sz="1600"/>
        </a:p>
      </dgm:t>
    </dgm:pt>
    <dgm:pt modelId="{896CE52F-773D-41A5-87C8-0689EEA1BED7}">
      <dgm:prSet phldrT="[Текст]" custT="1"/>
      <dgm:spPr/>
      <dgm:t>
        <a:bodyPr/>
        <a:lstStyle/>
        <a:p>
          <a:r>
            <a:rPr lang="ru-RU" sz="1600"/>
            <a:t>строительство ?????</a:t>
          </a:r>
        </a:p>
      </dgm:t>
    </dgm:pt>
    <dgm:pt modelId="{2E1DA97A-3326-4DBA-B4CE-20D9EED487C3}" type="parTrans" cxnId="{FF37D329-8643-4821-B750-E85855A5E7FD}">
      <dgm:prSet custT="1"/>
      <dgm:spPr/>
      <dgm:t>
        <a:bodyPr/>
        <a:lstStyle/>
        <a:p>
          <a:endParaRPr lang="ru-RU" sz="1600"/>
        </a:p>
      </dgm:t>
    </dgm:pt>
    <dgm:pt modelId="{A7475A18-31DB-48A6-8D95-A28B20A90338}" type="sibTrans" cxnId="{FF37D329-8643-4821-B750-E85855A5E7FD}">
      <dgm:prSet/>
      <dgm:spPr/>
      <dgm:t>
        <a:bodyPr/>
        <a:lstStyle/>
        <a:p>
          <a:endParaRPr lang="ru-RU" sz="1600"/>
        </a:p>
      </dgm:t>
    </dgm:pt>
    <dgm:pt modelId="{979BD4FE-8F6E-4ACB-9BF8-39771D4B9A25}">
      <dgm:prSet phldrT="[Текст]" custT="1"/>
      <dgm:spPr/>
      <dgm:t>
        <a:bodyPr/>
        <a:lstStyle/>
        <a:p>
          <a:r>
            <a:rPr lang="ru-RU" sz="1600"/>
            <a:t>?????</a:t>
          </a:r>
        </a:p>
      </dgm:t>
    </dgm:pt>
    <dgm:pt modelId="{52F1CA1C-CABA-4F21-B832-529228AF7C64}" type="parTrans" cxnId="{A5D219A1-5B7B-4DF1-9C5E-B39DA8DADB25}">
      <dgm:prSet custT="1"/>
      <dgm:spPr/>
      <dgm:t>
        <a:bodyPr/>
        <a:lstStyle/>
        <a:p>
          <a:endParaRPr lang="ru-RU" sz="1600"/>
        </a:p>
      </dgm:t>
    </dgm:pt>
    <dgm:pt modelId="{C10D1425-E734-4E9C-B8CD-5A29EC17F143}" type="sibTrans" cxnId="{A5D219A1-5B7B-4DF1-9C5E-B39DA8DADB25}">
      <dgm:prSet/>
      <dgm:spPr/>
      <dgm:t>
        <a:bodyPr/>
        <a:lstStyle/>
        <a:p>
          <a:endParaRPr lang="ru-RU" sz="1600"/>
        </a:p>
      </dgm:t>
    </dgm:pt>
    <dgm:pt modelId="{BDF51C51-D9F1-4964-9E1C-2DC89B7554F6}">
      <dgm:prSet phldrT="[Текст]" custT="1"/>
      <dgm:spPr/>
      <dgm:t>
        <a:bodyPr/>
        <a:lstStyle/>
        <a:p>
          <a:r>
            <a:rPr lang="ru-RU" sz="1600"/>
            <a:t>привлечение иностранного капитала</a:t>
          </a:r>
        </a:p>
      </dgm:t>
    </dgm:pt>
    <dgm:pt modelId="{C4EFB95B-DFD5-499B-8CBE-CC65D92EDFCE}" type="parTrans" cxnId="{873B9527-0E05-4E5E-8177-894F73DF53F6}">
      <dgm:prSet custT="1"/>
      <dgm:spPr/>
      <dgm:t>
        <a:bodyPr/>
        <a:lstStyle/>
        <a:p>
          <a:endParaRPr lang="ru-RU" sz="1600"/>
        </a:p>
      </dgm:t>
    </dgm:pt>
    <dgm:pt modelId="{2343C950-B5DE-41B3-BA84-E8B7A8860993}" type="sibTrans" cxnId="{873B9527-0E05-4E5E-8177-894F73DF53F6}">
      <dgm:prSet/>
      <dgm:spPr/>
      <dgm:t>
        <a:bodyPr/>
        <a:lstStyle/>
        <a:p>
          <a:endParaRPr lang="ru-RU" sz="1600"/>
        </a:p>
      </dgm:t>
    </dgm:pt>
    <dgm:pt modelId="{39DF1963-E473-438D-8443-53381C098902}">
      <dgm:prSet phldrT="[Текст]" custT="1"/>
      <dgm:spPr/>
      <dgm:t>
        <a:bodyPr/>
        <a:lstStyle/>
        <a:p>
          <a:r>
            <a:rPr lang="ru-RU" sz="1600"/>
            <a:t>скупка ?????</a:t>
          </a:r>
        </a:p>
      </dgm:t>
    </dgm:pt>
    <dgm:pt modelId="{D9ABB041-11F6-4862-A68A-B033E1D66C04}" type="parTrans" cxnId="{D70AAC5A-25B1-438E-872B-4800F7A948F3}">
      <dgm:prSet custT="1"/>
      <dgm:spPr/>
      <dgm:t>
        <a:bodyPr/>
        <a:lstStyle/>
        <a:p>
          <a:endParaRPr lang="ru-RU" sz="1600"/>
        </a:p>
      </dgm:t>
    </dgm:pt>
    <dgm:pt modelId="{54883951-E004-47AF-9488-1D898C5E2E91}" type="sibTrans" cxnId="{D70AAC5A-25B1-438E-872B-4800F7A948F3}">
      <dgm:prSet/>
      <dgm:spPr/>
      <dgm:t>
        <a:bodyPr/>
        <a:lstStyle/>
        <a:p>
          <a:endParaRPr lang="ru-RU" sz="1600"/>
        </a:p>
      </dgm:t>
    </dgm:pt>
    <dgm:pt modelId="{4D2AF1D2-A4DB-495E-B632-4901C5F60329}">
      <dgm:prSet custT="1"/>
      <dgm:spPr/>
      <dgm:t>
        <a:bodyPr/>
        <a:lstStyle/>
        <a:p>
          <a:r>
            <a:rPr lang="ru-RU" sz="1600"/>
            <a:t>подъем строительства ж/д </a:t>
          </a:r>
        </a:p>
      </dgm:t>
    </dgm:pt>
    <dgm:pt modelId="{B6DD937C-2288-476E-BF6D-EB61A7AC9ECF}" type="parTrans" cxnId="{A0EAB877-D70E-4B13-B5A2-023AC0767CF3}">
      <dgm:prSet custT="1"/>
      <dgm:spPr/>
      <dgm:t>
        <a:bodyPr/>
        <a:lstStyle/>
        <a:p>
          <a:endParaRPr lang="ru-RU" sz="1600"/>
        </a:p>
      </dgm:t>
    </dgm:pt>
    <dgm:pt modelId="{F12B9638-05BE-42C4-AE6A-E50803F23340}" type="sibTrans" cxnId="{A0EAB877-D70E-4B13-B5A2-023AC0767CF3}">
      <dgm:prSet/>
      <dgm:spPr/>
      <dgm:t>
        <a:bodyPr/>
        <a:lstStyle/>
        <a:p>
          <a:endParaRPr lang="ru-RU" sz="1600"/>
        </a:p>
      </dgm:t>
    </dgm:pt>
    <dgm:pt modelId="{EFDB890B-2A0D-4923-8955-E45DD52978EA}" type="pres">
      <dgm:prSet presAssocID="{8806F909-3225-43D3-90F9-A32034EAE02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056597-51B9-4331-ADB0-EA04F92C6C3C}" type="pres">
      <dgm:prSet presAssocID="{63E71487-759B-4462-8BD0-314E28CCD2EA}" presName="root1" presStyleCnt="0"/>
      <dgm:spPr/>
    </dgm:pt>
    <dgm:pt modelId="{315205EE-8751-441E-B185-EA797938902B}" type="pres">
      <dgm:prSet presAssocID="{63E71487-759B-4462-8BD0-314E28CCD2EA}" presName="LevelOneTextNode" presStyleLbl="node0" presStyleIdx="0" presStyleCnt="1" custScaleX="94006" custScaleY="229337" custLinFactNeighborX="2103" custLinFactNeighborY="20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26E706-5F88-4E42-B7FB-384BC1593189}" type="pres">
      <dgm:prSet presAssocID="{63E71487-759B-4462-8BD0-314E28CCD2EA}" presName="level2hierChild" presStyleCnt="0"/>
      <dgm:spPr/>
    </dgm:pt>
    <dgm:pt modelId="{34B60724-45CF-4033-AA8C-8EB17D0745FB}" type="pres">
      <dgm:prSet presAssocID="{E7895561-513C-469D-B9A6-3924A1297AF6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F3044E44-4053-45E6-B26B-AE60425148EB}" type="pres">
      <dgm:prSet presAssocID="{E7895561-513C-469D-B9A6-3924A1297AF6}" presName="connTx" presStyleLbl="parChTrans1D2" presStyleIdx="0" presStyleCnt="2"/>
      <dgm:spPr/>
      <dgm:t>
        <a:bodyPr/>
        <a:lstStyle/>
        <a:p>
          <a:endParaRPr lang="ru-RU"/>
        </a:p>
      </dgm:t>
    </dgm:pt>
    <dgm:pt modelId="{D6226A0D-8C5D-4D30-B8A5-FF2C258F3D85}" type="pres">
      <dgm:prSet presAssocID="{0E153578-64AF-4A93-8718-0E50D13EFEE0}" presName="root2" presStyleCnt="0"/>
      <dgm:spPr/>
    </dgm:pt>
    <dgm:pt modelId="{C6C42432-D8F8-46EB-BDB1-53687E45630E}" type="pres">
      <dgm:prSet presAssocID="{0E153578-64AF-4A93-8718-0E50D13EFEE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DD0625-0BDF-4B4B-A90E-E92A41EF4EF5}" type="pres">
      <dgm:prSet presAssocID="{0E153578-64AF-4A93-8718-0E50D13EFEE0}" presName="level3hierChild" presStyleCnt="0"/>
      <dgm:spPr/>
    </dgm:pt>
    <dgm:pt modelId="{0E1EF7CE-A8D3-4198-8E89-B9B4F5A8A7DB}" type="pres">
      <dgm:prSet presAssocID="{455E9E4D-F334-472A-B2BC-C92E2ACA3A1C}" presName="conn2-1" presStyleLbl="parChTrans1D3" presStyleIdx="0" presStyleCnt="7"/>
      <dgm:spPr/>
      <dgm:t>
        <a:bodyPr/>
        <a:lstStyle/>
        <a:p>
          <a:endParaRPr lang="ru-RU"/>
        </a:p>
      </dgm:t>
    </dgm:pt>
    <dgm:pt modelId="{EE335EC4-A3AC-4F1E-91E7-8B0A80AA3020}" type="pres">
      <dgm:prSet presAssocID="{455E9E4D-F334-472A-B2BC-C92E2ACA3A1C}" presName="connTx" presStyleLbl="parChTrans1D3" presStyleIdx="0" presStyleCnt="7"/>
      <dgm:spPr/>
      <dgm:t>
        <a:bodyPr/>
        <a:lstStyle/>
        <a:p>
          <a:endParaRPr lang="ru-RU"/>
        </a:p>
      </dgm:t>
    </dgm:pt>
    <dgm:pt modelId="{743E5401-97BF-431B-8B5C-5F8BDBF5E191}" type="pres">
      <dgm:prSet presAssocID="{8579CD57-4C7F-49FF-B04D-3476C5E7700D}" presName="root2" presStyleCnt="0"/>
      <dgm:spPr/>
    </dgm:pt>
    <dgm:pt modelId="{6100DCB6-7B22-4436-A703-6859B8F71647}" type="pres">
      <dgm:prSet presAssocID="{8579CD57-4C7F-49FF-B04D-3476C5E7700D}" presName="LevelTwoTextNode" presStyleLbl="node3" presStyleIdx="0" presStyleCnt="7" custScaleX="161157" custScaleY="747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F9BB67-A120-457C-9E70-3EB355DFAE5F}" type="pres">
      <dgm:prSet presAssocID="{8579CD57-4C7F-49FF-B04D-3476C5E7700D}" presName="level3hierChild" presStyleCnt="0"/>
      <dgm:spPr/>
    </dgm:pt>
    <dgm:pt modelId="{71190474-93E2-4913-B691-5B3C3E1F1B96}" type="pres">
      <dgm:prSet presAssocID="{D1A77AB9-BD71-4A17-A370-1288484E6898}" presName="conn2-1" presStyleLbl="parChTrans1D3" presStyleIdx="1" presStyleCnt="7"/>
      <dgm:spPr/>
      <dgm:t>
        <a:bodyPr/>
        <a:lstStyle/>
        <a:p>
          <a:endParaRPr lang="ru-RU"/>
        </a:p>
      </dgm:t>
    </dgm:pt>
    <dgm:pt modelId="{7D4286CE-7E16-4A87-A651-A7B889776456}" type="pres">
      <dgm:prSet presAssocID="{D1A77AB9-BD71-4A17-A370-1288484E6898}" presName="connTx" presStyleLbl="parChTrans1D3" presStyleIdx="1" presStyleCnt="7"/>
      <dgm:spPr/>
      <dgm:t>
        <a:bodyPr/>
        <a:lstStyle/>
        <a:p>
          <a:endParaRPr lang="ru-RU"/>
        </a:p>
      </dgm:t>
    </dgm:pt>
    <dgm:pt modelId="{08ECD100-2006-4F92-ABF6-AB9A877860FB}" type="pres">
      <dgm:prSet presAssocID="{66571F5C-DA46-465F-BBFA-188FE4D219D2}" presName="root2" presStyleCnt="0"/>
      <dgm:spPr/>
    </dgm:pt>
    <dgm:pt modelId="{63E7ECCC-F32F-41F7-A13D-D341468A11C5}" type="pres">
      <dgm:prSet presAssocID="{66571F5C-DA46-465F-BBFA-188FE4D219D2}" presName="LevelTwoTextNode" presStyleLbl="node3" presStyleIdx="1" presStyleCnt="7" custScaleX="175399" custScaleY="520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499306-4E69-4401-BD1F-1299D27B3BE4}" type="pres">
      <dgm:prSet presAssocID="{66571F5C-DA46-465F-BBFA-188FE4D219D2}" presName="level3hierChild" presStyleCnt="0"/>
      <dgm:spPr/>
    </dgm:pt>
    <dgm:pt modelId="{4305E6C2-DC94-4591-B770-1FBF0B325634}" type="pres">
      <dgm:prSet presAssocID="{52F1CA1C-CABA-4F21-B832-529228AF7C64}" presName="conn2-1" presStyleLbl="parChTrans1D3" presStyleIdx="2" presStyleCnt="7"/>
      <dgm:spPr/>
      <dgm:t>
        <a:bodyPr/>
        <a:lstStyle/>
        <a:p>
          <a:endParaRPr lang="ru-RU"/>
        </a:p>
      </dgm:t>
    </dgm:pt>
    <dgm:pt modelId="{162C90C1-FAF8-464F-B796-CE3A001E43B1}" type="pres">
      <dgm:prSet presAssocID="{52F1CA1C-CABA-4F21-B832-529228AF7C64}" presName="connTx" presStyleLbl="parChTrans1D3" presStyleIdx="2" presStyleCnt="7"/>
      <dgm:spPr/>
      <dgm:t>
        <a:bodyPr/>
        <a:lstStyle/>
        <a:p>
          <a:endParaRPr lang="ru-RU"/>
        </a:p>
      </dgm:t>
    </dgm:pt>
    <dgm:pt modelId="{ECA7B696-71C9-4C71-85FD-D0FAD7C440A4}" type="pres">
      <dgm:prSet presAssocID="{979BD4FE-8F6E-4ACB-9BF8-39771D4B9A25}" presName="root2" presStyleCnt="0"/>
      <dgm:spPr/>
    </dgm:pt>
    <dgm:pt modelId="{3D3BDDCA-4F0A-401C-9F15-FFF9ABCBE466}" type="pres">
      <dgm:prSet presAssocID="{979BD4FE-8F6E-4ACB-9BF8-39771D4B9A25}" presName="LevelTwoTextNode" presStyleLbl="node3" presStyleIdx="2" presStyleCnt="7" custScaleX="159534" custScaleY="64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1E2A42-D397-46DE-AA92-D832B04141CF}" type="pres">
      <dgm:prSet presAssocID="{979BD4FE-8F6E-4ACB-9BF8-39771D4B9A25}" presName="level3hierChild" presStyleCnt="0"/>
      <dgm:spPr/>
    </dgm:pt>
    <dgm:pt modelId="{9118D454-5B74-4D7A-AAB2-12AC0588C2C4}" type="pres">
      <dgm:prSet presAssocID="{C4EFB95B-DFD5-499B-8CBE-CC65D92EDFCE}" presName="conn2-1" presStyleLbl="parChTrans1D3" presStyleIdx="3" presStyleCnt="7"/>
      <dgm:spPr/>
      <dgm:t>
        <a:bodyPr/>
        <a:lstStyle/>
        <a:p>
          <a:endParaRPr lang="ru-RU"/>
        </a:p>
      </dgm:t>
    </dgm:pt>
    <dgm:pt modelId="{4061E01A-6A5A-470E-A5F6-E8DFF3BDBDE2}" type="pres">
      <dgm:prSet presAssocID="{C4EFB95B-DFD5-499B-8CBE-CC65D92EDFCE}" presName="connTx" presStyleLbl="parChTrans1D3" presStyleIdx="3" presStyleCnt="7"/>
      <dgm:spPr/>
      <dgm:t>
        <a:bodyPr/>
        <a:lstStyle/>
        <a:p>
          <a:endParaRPr lang="ru-RU"/>
        </a:p>
      </dgm:t>
    </dgm:pt>
    <dgm:pt modelId="{47DF1BD8-B30A-44D0-AD5B-31D1420F2D75}" type="pres">
      <dgm:prSet presAssocID="{BDF51C51-D9F1-4964-9E1C-2DC89B7554F6}" presName="root2" presStyleCnt="0"/>
      <dgm:spPr/>
    </dgm:pt>
    <dgm:pt modelId="{B00D034A-F7A9-4933-8AFC-C1DB2EC657D2}" type="pres">
      <dgm:prSet presAssocID="{BDF51C51-D9F1-4964-9E1C-2DC89B7554F6}" presName="LevelTwoTextNode" presStyleLbl="node3" presStyleIdx="3" presStyleCnt="7" custScaleX="176887" custScaleY="64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35244F-E3B7-4983-AE9D-0E162871E3CB}" type="pres">
      <dgm:prSet presAssocID="{BDF51C51-D9F1-4964-9E1C-2DC89B7554F6}" presName="level3hierChild" presStyleCnt="0"/>
      <dgm:spPr/>
    </dgm:pt>
    <dgm:pt modelId="{100C4E3B-DF22-4028-A936-37E8E2005105}" type="pres">
      <dgm:prSet presAssocID="{7203C9E5-99FB-471D-9A3B-D12650994C82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77594D55-57B4-4C8F-9206-C925AC0A7133}" type="pres">
      <dgm:prSet presAssocID="{7203C9E5-99FB-471D-9A3B-D12650994C82}" presName="connTx" presStyleLbl="parChTrans1D2" presStyleIdx="1" presStyleCnt="2"/>
      <dgm:spPr/>
      <dgm:t>
        <a:bodyPr/>
        <a:lstStyle/>
        <a:p>
          <a:endParaRPr lang="ru-RU"/>
        </a:p>
      </dgm:t>
    </dgm:pt>
    <dgm:pt modelId="{42150F3E-EE22-4BB2-BF7F-2FDFB60A5BAF}" type="pres">
      <dgm:prSet presAssocID="{1E325C4F-D75C-4382-9DC7-ED643C79F1BA}" presName="root2" presStyleCnt="0"/>
      <dgm:spPr/>
    </dgm:pt>
    <dgm:pt modelId="{799D0535-81C7-43A4-BFC1-DEBA7C4FCA26}" type="pres">
      <dgm:prSet presAssocID="{1E325C4F-D75C-4382-9DC7-ED643C79F1BA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B5B251-4B51-453C-98BF-57731A007576}" type="pres">
      <dgm:prSet presAssocID="{1E325C4F-D75C-4382-9DC7-ED643C79F1BA}" presName="level3hierChild" presStyleCnt="0"/>
      <dgm:spPr/>
    </dgm:pt>
    <dgm:pt modelId="{03A1F883-E5DF-4406-BD03-CB800F425C0C}" type="pres">
      <dgm:prSet presAssocID="{2E1DA97A-3326-4DBA-B4CE-20D9EED487C3}" presName="conn2-1" presStyleLbl="parChTrans1D3" presStyleIdx="4" presStyleCnt="7"/>
      <dgm:spPr/>
      <dgm:t>
        <a:bodyPr/>
        <a:lstStyle/>
        <a:p>
          <a:endParaRPr lang="ru-RU"/>
        </a:p>
      </dgm:t>
    </dgm:pt>
    <dgm:pt modelId="{569A1CC8-3108-43FD-87D1-34675B4EE257}" type="pres">
      <dgm:prSet presAssocID="{2E1DA97A-3326-4DBA-B4CE-20D9EED487C3}" presName="connTx" presStyleLbl="parChTrans1D3" presStyleIdx="4" presStyleCnt="7"/>
      <dgm:spPr/>
      <dgm:t>
        <a:bodyPr/>
        <a:lstStyle/>
        <a:p>
          <a:endParaRPr lang="ru-RU"/>
        </a:p>
      </dgm:t>
    </dgm:pt>
    <dgm:pt modelId="{5F3D5407-4BA7-4C6A-BC8B-FDF5CBC13067}" type="pres">
      <dgm:prSet presAssocID="{896CE52F-773D-41A5-87C8-0689EEA1BED7}" presName="root2" presStyleCnt="0"/>
      <dgm:spPr/>
    </dgm:pt>
    <dgm:pt modelId="{500E9AB5-E201-40AE-8639-4850A48BDD6B}" type="pres">
      <dgm:prSet presAssocID="{896CE52F-773D-41A5-87C8-0689EEA1BED7}" presName="LevelTwoTextNode" presStyleLbl="node3" presStyleIdx="4" presStyleCnt="7" custScaleX="1745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881317-87D2-423C-BB17-3B2966C307A2}" type="pres">
      <dgm:prSet presAssocID="{896CE52F-773D-41A5-87C8-0689EEA1BED7}" presName="level3hierChild" presStyleCnt="0"/>
      <dgm:spPr/>
    </dgm:pt>
    <dgm:pt modelId="{492CD330-53DB-40CA-8890-AE75E5A81D96}" type="pres">
      <dgm:prSet presAssocID="{D9ABB041-11F6-4862-A68A-B033E1D66C04}" presName="conn2-1" presStyleLbl="parChTrans1D3" presStyleIdx="5" presStyleCnt="7"/>
      <dgm:spPr/>
      <dgm:t>
        <a:bodyPr/>
        <a:lstStyle/>
        <a:p>
          <a:endParaRPr lang="ru-RU"/>
        </a:p>
      </dgm:t>
    </dgm:pt>
    <dgm:pt modelId="{78899D8F-C8AA-4578-8A72-F957C8938E95}" type="pres">
      <dgm:prSet presAssocID="{D9ABB041-11F6-4862-A68A-B033E1D66C04}" presName="connTx" presStyleLbl="parChTrans1D3" presStyleIdx="5" presStyleCnt="7"/>
      <dgm:spPr/>
      <dgm:t>
        <a:bodyPr/>
        <a:lstStyle/>
        <a:p>
          <a:endParaRPr lang="ru-RU"/>
        </a:p>
      </dgm:t>
    </dgm:pt>
    <dgm:pt modelId="{2E3934EC-7CA3-486D-BBA3-6BEF89CC9788}" type="pres">
      <dgm:prSet presAssocID="{39DF1963-E473-438D-8443-53381C098902}" presName="root2" presStyleCnt="0"/>
      <dgm:spPr/>
    </dgm:pt>
    <dgm:pt modelId="{90A09C62-B22A-4DCF-8CAA-2E18A55AC7EA}" type="pres">
      <dgm:prSet presAssocID="{39DF1963-E473-438D-8443-53381C098902}" presName="LevelTwoTextNode" presStyleLbl="node3" presStyleIdx="5" presStyleCnt="7" custScaleX="1754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C1401D-D0E1-4602-9F3D-69950AFFF95C}" type="pres">
      <dgm:prSet presAssocID="{39DF1963-E473-438D-8443-53381C098902}" presName="level3hierChild" presStyleCnt="0"/>
      <dgm:spPr/>
    </dgm:pt>
    <dgm:pt modelId="{C0BCC402-96BF-4F2D-B105-59AB3BF9A0CD}" type="pres">
      <dgm:prSet presAssocID="{B6DD937C-2288-476E-BF6D-EB61A7AC9ECF}" presName="conn2-1" presStyleLbl="parChTrans1D3" presStyleIdx="6" presStyleCnt="7"/>
      <dgm:spPr/>
      <dgm:t>
        <a:bodyPr/>
        <a:lstStyle/>
        <a:p>
          <a:endParaRPr lang="ru-RU"/>
        </a:p>
      </dgm:t>
    </dgm:pt>
    <dgm:pt modelId="{7579DA1B-12B4-48AE-A2AB-A0A34E298383}" type="pres">
      <dgm:prSet presAssocID="{B6DD937C-2288-476E-BF6D-EB61A7AC9ECF}" presName="connTx" presStyleLbl="parChTrans1D3" presStyleIdx="6" presStyleCnt="7"/>
      <dgm:spPr/>
      <dgm:t>
        <a:bodyPr/>
        <a:lstStyle/>
        <a:p>
          <a:endParaRPr lang="ru-RU"/>
        </a:p>
      </dgm:t>
    </dgm:pt>
    <dgm:pt modelId="{89B50558-FD89-4C87-9769-178B2D5FDEC9}" type="pres">
      <dgm:prSet presAssocID="{4D2AF1D2-A4DB-495E-B632-4901C5F60329}" presName="root2" presStyleCnt="0"/>
      <dgm:spPr/>
    </dgm:pt>
    <dgm:pt modelId="{879726DB-F763-4C8D-BECF-8A181F3A13F9}" type="pres">
      <dgm:prSet presAssocID="{4D2AF1D2-A4DB-495E-B632-4901C5F60329}" presName="LevelTwoTextNode" presStyleLbl="node3" presStyleIdx="6" presStyleCnt="7" custScaleX="1768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0AA5ED-1550-4510-B963-FAD13D302A15}" type="pres">
      <dgm:prSet presAssocID="{4D2AF1D2-A4DB-495E-B632-4901C5F60329}" presName="level3hierChild" presStyleCnt="0"/>
      <dgm:spPr/>
    </dgm:pt>
  </dgm:ptLst>
  <dgm:cxnLst>
    <dgm:cxn modelId="{6159A67E-EC53-4CFB-A672-3E1E282108FB}" type="presOf" srcId="{66571F5C-DA46-465F-BBFA-188FE4D219D2}" destId="{63E7ECCC-F32F-41F7-A13D-D341468A11C5}" srcOrd="0" destOrd="0" presId="urn:microsoft.com/office/officeart/2005/8/layout/hierarchy2"/>
    <dgm:cxn modelId="{FE2EDFF9-E9DC-4D85-B580-55784AF9D332}" type="presOf" srcId="{C4EFB95B-DFD5-499B-8CBE-CC65D92EDFCE}" destId="{4061E01A-6A5A-470E-A5F6-E8DFF3BDBDE2}" srcOrd="1" destOrd="0" presId="urn:microsoft.com/office/officeart/2005/8/layout/hierarchy2"/>
    <dgm:cxn modelId="{C125AFD2-B54C-418D-872E-B676FD960D70}" srcId="{63E71487-759B-4462-8BD0-314E28CCD2EA}" destId="{1E325C4F-D75C-4382-9DC7-ED643C79F1BA}" srcOrd="1" destOrd="0" parTransId="{7203C9E5-99FB-471D-9A3B-D12650994C82}" sibTransId="{1A2D5691-2382-438E-98CA-C3188337514E}"/>
    <dgm:cxn modelId="{D1AD04EE-8756-47BD-B6A5-47F38D2CCF37}" type="presOf" srcId="{2E1DA97A-3326-4DBA-B4CE-20D9EED487C3}" destId="{569A1CC8-3108-43FD-87D1-34675B4EE257}" srcOrd="1" destOrd="0" presId="urn:microsoft.com/office/officeart/2005/8/layout/hierarchy2"/>
    <dgm:cxn modelId="{2582AC2C-423C-4E13-9584-375C1B8B66D7}" type="presOf" srcId="{B6DD937C-2288-476E-BF6D-EB61A7AC9ECF}" destId="{7579DA1B-12B4-48AE-A2AB-A0A34E298383}" srcOrd="1" destOrd="0" presId="urn:microsoft.com/office/officeart/2005/8/layout/hierarchy2"/>
    <dgm:cxn modelId="{4A92D680-CEFE-4D29-9EB3-B3F52817F5D7}" type="presOf" srcId="{39DF1963-E473-438D-8443-53381C098902}" destId="{90A09C62-B22A-4DCF-8CAA-2E18A55AC7EA}" srcOrd="0" destOrd="0" presId="urn:microsoft.com/office/officeart/2005/8/layout/hierarchy2"/>
    <dgm:cxn modelId="{2984AF6B-5A16-4BF0-B3B2-11E22ABAE5CF}" type="presOf" srcId="{D9ABB041-11F6-4862-A68A-B033E1D66C04}" destId="{492CD330-53DB-40CA-8890-AE75E5A81D96}" srcOrd="0" destOrd="0" presId="urn:microsoft.com/office/officeart/2005/8/layout/hierarchy2"/>
    <dgm:cxn modelId="{92CB51DE-EA9A-4272-B079-DF9E3A6B7A7E}" srcId="{8806F909-3225-43D3-90F9-A32034EAE026}" destId="{63E71487-759B-4462-8BD0-314E28CCD2EA}" srcOrd="0" destOrd="0" parTransId="{CF18A09A-4200-4522-AB44-576C65F09F8E}" sibTransId="{11EE5D3E-CCA2-453D-B507-E51C5CA8430B}"/>
    <dgm:cxn modelId="{391115CD-0785-43D9-B897-8B04959CB10D}" type="presOf" srcId="{7203C9E5-99FB-471D-9A3B-D12650994C82}" destId="{100C4E3B-DF22-4028-A936-37E8E2005105}" srcOrd="0" destOrd="0" presId="urn:microsoft.com/office/officeart/2005/8/layout/hierarchy2"/>
    <dgm:cxn modelId="{B3E1F43E-82D2-4E95-9ADF-AA3AC90BBCA0}" srcId="{63E71487-759B-4462-8BD0-314E28CCD2EA}" destId="{0E153578-64AF-4A93-8718-0E50D13EFEE0}" srcOrd="0" destOrd="0" parTransId="{E7895561-513C-469D-B9A6-3924A1297AF6}" sibTransId="{46A33375-713E-4127-9033-9A9A219265CF}"/>
    <dgm:cxn modelId="{DE7E0667-DC7C-4713-A20E-A1F5A817E99E}" type="presOf" srcId="{455E9E4D-F334-472A-B2BC-C92E2ACA3A1C}" destId="{0E1EF7CE-A8D3-4198-8E89-B9B4F5A8A7DB}" srcOrd="0" destOrd="0" presId="urn:microsoft.com/office/officeart/2005/8/layout/hierarchy2"/>
    <dgm:cxn modelId="{F42AF4EF-CE5E-4C70-B1A3-56ADDD766056}" type="presOf" srcId="{455E9E4D-F334-472A-B2BC-C92E2ACA3A1C}" destId="{EE335EC4-A3AC-4F1E-91E7-8B0A80AA3020}" srcOrd="1" destOrd="0" presId="urn:microsoft.com/office/officeart/2005/8/layout/hierarchy2"/>
    <dgm:cxn modelId="{FA11C6D1-43D8-482E-B96F-C7AEE76F8902}" type="presOf" srcId="{B6DD937C-2288-476E-BF6D-EB61A7AC9ECF}" destId="{C0BCC402-96BF-4F2D-B105-59AB3BF9A0CD}" srcOrd="0" destOrd="0" presId="urn:microsoft.com/office/officeart/2005/8/layout/hierarchy2"/>
    <dgm:cxn modelId="{E905642E-C472-4931-A031-C42C70AD1432}" type="presOf" srcId="{C4EFB95B-DFD5-499B-8CBE-CC65D92EDFCE}" destId="{9118D454-5B74-4D7A-AAB2-12AC0588C2C4}" srcOrd="0" destOrd="0" presId="urn:microsoft.com/office/officeart/2005/8/layout/hierarchy2"/>
    <dgm:cxn modelId="{0878CCDA-BA75-4E7D-B3B0-EB8F3612764C}" type="presOf" srcId="{8806F909-3225-43D3-90F9-A32034EAE026}" destId="{EFDB890B-2A0D-4923-8955-E45DD52978EA}" srcOrd="0" destOrd="0" presId="urn:microsoft.com/office/officeart/2005/8/layout/hierarchy2"/>
    <dgm:cxn modelId="{934CCC70-CA89-4225-8110-537D9B70ACD3}" type="presOf" srcId="{896CE52F-773D-41A5-87C8-0689EEA1BED7}" destId="{500E9AB5-E201-40AE-8639-4850A48BDD6B}" srcOrd="0" destOrd="0" presId="urn:microsoft.com/office/officeart/2005/8/layout/hierarchy2"/>
    <dgm:cxn modelId="{A5D219A1-5B7B-4DF1-9C5E-B39DA8DADB25}" srcId="{0E153578-64AF-4A93-8718-0E50D13EFEE0}" destId="{979BD4FE-8F6E-4ACB-9BF8-39771D4B9A25}" srcOrd="2" destOrd="0" parTransId="{52F1CA1C-CABA-4F21-B832-529228AF7C64}" sibTransId="{C10D1425-E734-4E9C-B8CD-5A29EC17F143}"/>
    <dgm:cxn modelId="{017BD673-E878-447B-BE32-F275564AD278}" type="presOf" srcId="{E7895561-513C-469D-B9A6-3924A1297AF6}" destId="{F3044E44-4053-45E6-B26B-AE60425148EB}" srcOrd="1" destOrd="0" presId="urn:microsoft.com/office/officeart/2005/8/layout/hierarchy2"/>
    <dgm:cxn modelId="{873B9527-0E05-4E5E-8177-894F73DF53F6}" srcId="{0E153578-64AF-4A93-8718-0E50D13EFEE0}" destId="{BDF51C51-D9F1-4964-9E1C-2DC89B7554F6}" srcOrd="3" destOrd="0" parTransId="{C4EFB95B-DFD5-499B-8CBE-CC65D92EDFCE}" sibTransId="{2343C950-B5DE-41B3-BA84-E8B7A8860993}"/>
    <dgm:cxn modelId="{2A0847A8-468D-42B5-AA17-7D836BFE9B64}" type="presOf" srcId="{0E153578-64AF-4A93-8718-0E50D13EFEE0}" destId="{C6C42432-D8F8-46EB-BDB1-53687E45630E}" srcOrd="0" destOrd="0" presId="urn:microsoft.com/office/officeart/2005/8/layout/hierarchy2"/>
    <dgm:cxn modelId="{5F1B47AA-7DC1-434F-865C-CCA71FC9736F}" type="presOf" srcId="{E7895561-513C-469D-B9A6-3924A1297AF6}" destId="{34B60724-45CF-4033-AA8C-8EB17D0745FB}" srcOrd="0" destOrd="0" presId="urn:microsoft.com/office/officeart/2005/8/layout/hierarchy2"/>
    <dgm:cxn modelId="{DF54E148-BB9C-4F04-91E0-EC7F74081E14}" type="presOf" srcId="{BDF51C51-D9F1-4964-9E1C-2DC89B7554F6}" destId="{B00D034A-F7A9-4933-8AFC-C1DB2EC657D2}" srcOrd="0" destOrd="0" presId="urn:microsoft.com/office/officeart/2005/8/layout/hierarchy2"/>
    <dgm:cxn modelId="{FF37D329-8643-4821-B750-E85855A5E7FD}" srcId="{1E325C4F-D75C-4382-9DC7-ED643C79F1BA}" destId="{896CE52F-773D-41A5-87C8-0689EEA1BED7}" srcOrd="0" destOrd="0" parTransId="{2E1DA97A-3326-4DBA-B4CE-20D9EED487C3}" sibTransId="{A7475A18-31DB-48A6-8D95-A28B20A90338}"/>
    <dgm:cxn modelId="{5D46747B-9437-42ED-877A-0F95CCBF5FC2}" type="presOf" srcId="{2E1DA97A-3326-4DBA-B4CE-20D9EED487C3}" destId="{03A1F883-E5DF-4406-BD03-CB800F425C0C}" srcOrd="0" destOrd="0" presId="urn:microsoft.com/office/officeart/2005/8/layout/hierarchy2"/>
    <dgm:cxn modelId="{A0EAB877-D70E-4B13-B5A2-023AC0767CF3}" srcId="{1E325C4F-D75C-4382-9DC7-ED643C79F1BA}" destId="{4D2AF1D2-A4DB-495E-B632-4901C5F60329}" srcOrd="2" destOrd="0" parTransId="{B6DD937C-2288-476E-BF6D-EB61A7AC9ECF}" sibTransId="{F12B9638-05BE-42C4-AE6A-E50803F23340}"/>
    <dgm:cxn modelId="{0FE41C20-809E-446D-8833-C50DF7BDCE8C}" type="presOf" srcId="{7203C9E5-99FB-471D-9A3B-D12650994C82}" destId="{77594D55-57B4-4C8F-9206-C925AC0A7133}" srcOrd="1" destOrd="0" presId="urn:microsoft.com/office/officeart/2005/8/layout/hierarchy2"/>
    <dgm:cxn modelId="{B0C9CB61-0B4C-4B32-972A-2114AC414826}" type="presOf" srcId="{8579CD57-4C7F-49FF-B04D-3476C5E7700D}" destId="{6100DCB6-7B22-4436-A703-6859B8F71647}" srcOrd="0" destOrd="0" presId="urn:microsoft.com/office/officeart/2005/8/layout/hierarchy2"/>
    <dgm:cxn modelId="{7B63F9C7-A7C9-4C79-AD05-E0815A308F54}" type="presOf" srcId="{52F1CA1C-CABA-4F21-B832-529228AF7C64}" destId="{4305E6C2-DC94-4591-B770-1FBF0B325634}" srcOrd="0" destOrd="0" presId="urn:microsoft.com/office/officeart/2005/8/layout/hierarchy2"/>
    <dgm:cxn modelId="{D496EF53-319B-4EC4-A865-48B5FE3CAC7F}" type="presOf" srcId="{D1A77AB9-BD71-4A17-A370-1288484E6898}" destId="{7D4286CE-7E16-4A87-A651-A7B889776456}" srcOrd="1" destOrd="0" presId="urn:microsoft.com/office/officeart/2005/8/layout/hierarchy2"/>
    <dgm:cxn modelId="{820CA36D-7AFA-4DD1-AD1F-F9021B09EE0A}" type="presOf" srcId="{63E71487-759B-4462-8BD0-314E28CCD2EA}" destId="{315205EE-8751-441E-B185-EA797938902B}" srcOrd="0" destOrd="0" presId="urn:microsoft.com/office/officeart/2005/8/layout/hierarchy2"/>
    <dgm:cxn modelId="{6C68BEC1-3DE8-410D-A5ED-EC80738B539F}" type="presOf" srcId="{979BD4FE-8F6E-4ACB-9BF8-39771D4B9A25}" destId="{3D3BDDCA-4F0A-401C-9F15-FFF9ABCBE466}" srcOrd="0" destOrd="0" presId="urn:microsoft.com/office/officeart/2005/8/layout/hierarchy2"/>
    <dgm:cxn modelId="{D70AAC5A-25B1-438E-872B-4800F7A948F3}" srcId="{1E325C4F-D75C-4382-9DC7-ED643C79F1BA}" destId="{39DF1963-E473-438D-8443-53381C098902}" srcOrd="1" destOrd="0" parTransId="{D9ABB041-11F6-4862-A68A-B033E1D66C04}" sibTransId="{54883951-E004-47AF-9488-1D898C5E2E91}"/>
    <dgm:cxn modelId="{1D1E8447-38E1-4B88-9BD5-16491E94A387}" type="presOf" srcId="{4D2AF1D2-A4DB-495E-B632-4901C5F60329}" destId="{879726DB-F763-4C8D-BECF-8A181F3A13F9}" srcOrd="0" destOrd="0" presId="urn:microsoft.com/office/officeart/2005/8/layout/hierarchy2"/>
    <dgm:cxn modelId="{D60E6247-7856-4D48-A419-2F45FCB2D64E}" type="presOf" srcId="{52F1CA1C-CABA-4F21-B832-529228AF7C64}" destId="{162C90C1-FAF8-464F-B796-CE3A001E43B1}" srcOrd="1" destOrd="0" presId="urn:microsoft.com/office/officeart/2005/8/layout/hierarchy2"/>
    <dgm:cxn modelId="{0CA17ED7-2DA1-4FA5-B501-6C66D318C0E7}" type="presOf" srcId="{D9ABB041-11F6-4862-A68A-B033E1D66C04}" destId="{78899D8F-C8AA-4578-8A72-F957C8938E95}" srcOrd="1" destOrd="0" presId="urn:microsoft.com/office/officeart/2005/8/layout/hierarchy2"/>
    <dgm:cxn modelId="{966FBBAA-ADD3-4CF1-B905-2593E8D3AFE1}" type="presOf" srcId="{D1A77AB9-BD71-4A17-A370-1288484E6898}" destId="{71190474-93E2-4913-B691-5B3C3E1F1B96}" srcOrd="0" destOrd="0" presId="urn:microsoft.com/office/officeart/2005/8/layout/hierarchy2"/>
    <dgm:cxn modelId="{75AAFA60-3E44-4A1E-888C-FE077D401CD8}" type="presOf" srcId="{1E325C4F-D75C-4382-9DC7-ED643C79F1BA}" destId="{799D0535-81C7-43A4-BFC1-DEBA7C4FCA26}" srcOrd="0" destOrd="0" presId="urn:microsoft.com/office/officeart/2005/8/layout/hierarchy2"/>
    <dgm:cxn modelId="{4CA0DBF7-A091-4383-B1CE-3CEE465EA29E}" srcId="{0E153578-64AF-4A93-8718-0E50D13EFEE0}" destId="{66571F5C-DA46-465F-BBFA-188FE4D219D2}" srcOrd="1" destOrd="0" parTransId="{D1A77AB9-BD71-4A17-A370-1288484E6898}" sibTransId="{4FF6F458-DF98-41F9-AEDE-17FDA9A45669}"/>
    <dgm:cxn modelId="{0488D84F-CDDB-425E-B4B5-AE7CD5E1C171}" srcId="{0E153578-64AF-4A93-8718-0E50D13EFEE0}" destId="{8579CD57-4C7F-49FF-B04D-3476C5E7700D}" srcOrd="0" destOrd="0" parTransId="{455E9E4D-F334-472A-B2BC-C92E2ACA3A1C}" sibTransId="{DD3127D4-8697-4F98-AD01-4404E7E976D2}"/>
    <dgm:cxn modelId="{5396F877-5715-4055-A9EA-564526C08463}" type="presParOf" srcId="{EFDB890B-2A0D-4923-8955-E45DD52978EA}" destId="{B7056597-51B9-4331-ADB0-EA04F92C6C3C}" srcOrd="0" destOrd="0" presId="urn:microsoft.com/office/officeart/2005/8/layout/hierarchy2"/>
    <dgm:cxn modelId="{F2D5CFD9-233A-4D64-A5CA-864882113C6E}" type="presParOf" srcId="{B7056597-51B9-4331-ADB0-EA04F92C6C3C}" destId="{315205EE-8751-441E-B185-EA797938902B}" srcOrd="0" destOrd="0" presId="urn:microsoft.com/office/officeart/2005/8/layout/hierarchy2"/>
    <dgm:cxn modelId="{E5D7B1D0-02E9-45BE-B2D2-742B6631CD67}" type="presParOf" srcId="{B7056597-51B9-4331-ADB0-EA04F92C6C3C}" destId="{F126E706-5F88-4E42-B7FB-384BC1593189}" srcOrd="1" destOrd="0" presId="urn:microsoft.com/office/officeart/2005/8/layout/hierarchy2"/>
    <dgm:cxn modelId="{6A493E31-43B2-42E2-ADB6-62650300E406}" type="presParOf" srcId="{F126E706-5F88-4E42-B7FB-384BC1593189}" destId="{34B60724-45CF-4033-AA8C-8EB17D0745FB}" srcOrd="0" destOrd="0" presId="urn:microsoft.com/office/officeart/2005/8/layout/hierarchy2"/>
    <dgm:cxn modelId="{A8DBA8CC-24A4-4046-AF62-A7E963ED6489}" type="presParOf" srcId="{34B60724-45CF-4033-AA8C-8EB17D0745FB}" destId="{F3044E44-4053-45E6-B26B-AE60425148EB}" srcOrd="0" destOrd="0" presId="urn:microsoft.com/office/officeart/2005/8/layout/hierarchy2"/>
    <dgm:cxn modelId="{1E33223D-07DC-4C42-94E1-BB5CD5175F3E}" type="presParOf" srcId="{F126E706-5F88-4E42-B7FB-384BC1593189}" destId="{D6226A0D-8C5D-4D30-B8A5-FF2C258F3D85}" srcOrd="1" destOrd="0" presId="urn:microsoft.com/office/officeart/2005/8/layout/hierarchy2"/>
    <dgm:cxn modelId="{D0BDE9AC-1C55-4F27-A6C0-6F769409253E}" type="presParOf" srcId="{D6226A0D-8C5D-4D30-B8A5-FF2C258F3D85}" destId="{C6C42432-D8F8-46EB-BDB1-53687E45630E}" srcOrd="0" destOrd="0" presId="urn:microsoft.com/office/officeart/2005/8/layout/hierarchy2"/>
    <dgm:cxn modelId="{F8762B6A-EED3-4848-82BA-FA323C16A7DA}" type="presParOf" srcId="{D6226A0D-8C5D-4D30-B8A5-FF2C258F3D85}" destId="{6ADD0625-0BDF-4B4B-A90E-E92A41EF4EF5}" srcOrd="1" destOrd="0" presId="urn:microsoft.com/office/officeart/2005/8/layout/hierarchy2"/>
    <dgm:cxn modelId="{F903ACF7-BD5E-4472-9C72-30F31470783D}" type="presParOf" srcId="{6ADD0625-0BDF-4B4B-A90E-E92A41EF4EF5}" destId="{0E1EF7CE-A8D3-4198-8E89-B9B4F5A8A7DB}" srcOrd="0" destOrd="0" presId="urn:microsoft.com/office/officeart/2005/8/layout/hierarchy2"/>
    <dgm:cxn modelId="{30CCF4B8-F758-4B75-B8A6-AECFF505D612}" type="presParOf" srcId="{0E1EF7CE-A8D3-4198-8E89-B9B4F5A8A7DB}" destId="{EE335EC4-A3AC-4F1E-91E7-8B0A80AA3020}" srcOrd="0" destOrd="0" presId="urn:microsoft.com/office/officeart/2005/8/layout/hierarchy2"/>
    <dgm:cxn modelId="{633E3FB9-916F-4CEE-9286-1A053FBD3DD2}" type="presParOf" srcId="{6ADD0625-0BDF-4B4B-A90E-E92A41EF4EF5}" destId="{743E5401-97BF-431B-8B5C-5F8BDBF5E191}" srcOrd="1" destOrd="0" presId="urn:microsoft.com/office/officeart/2005/8/layout/hierarchy2"/>
    <dgm:cxn modelId="{48F106BF-D314-4F2D-BB7D-D396CAF7DDAA}" type="presParOf" srcId="{743E5401-97BF-431B-8B5C-5F8BDBF5E191}" destId="{6100DCB6-7B22-4436-A703-6859B8F71647}" srcOrd="0" destOrd="0" presId="urn:microsoft.com/office/officeart/2005/8/layout/hierarchy2"/>
    <dgm:cxn modelId="{F0BB8360-00A0-4A45-9155-6CD2E962427E}" type="presParOf" srcId="{743E5401-97BF-431B-8B5C-5F8BDBF5E191}" destId="{75F9BB67-A120-457C-9E70-3EB355DFAE5F}" srcOrd="1" destOrd="0" presId="urn:microsoft.com/office/officeart/2005/8/layout/hierarchy2"/>
    <dgm:cxn modelId="{BDF777FD-9474-4C7F-9539-49D7FBBD691D}" type="presParOf" srcId="{6ADD0625-0BDF-4B4B-A90E-E92A41EF4EF5}" destId="{71190474-93E2-4913-B691-5B3C3E1F1B96}" srcOrd="2" destOrd="0" presId="urn:microsoft.com/office/officeart/2005/8/layout/hierarchy2"/>
    <dgm:cxn modelId="{903992C5-7F38-406E-8491-2AA6BDC92489}" type="presParOf" srcId="{71190474-93E2-4913-B691-5B3C3E1F1B96}" destId="{7D4286CE-7E16-4A87-A651-A7B889776456}" srcOrd="0" destOrd="0" presId="urn:microsoft.com/office/officeart/2005/8/layout/hierarchy2"/>
    <dgm:cxn modelId="{AA85C577-B231-487B-BF5E-E9A2BD6877A0}" type="presParOf" srcId="{6ADD0625-0BDF-4B4B-A90E-E92A41EF4EF5}" destId="{08ECD100-2006-4F92-ABF6-AB9A877860FB}" srcOrd="3" destOrd="0" presId="urn:microsoft.com/office/officeart/2005/8/layout/hierarchy2"/>
    <dgm:cxn modelId="{BC533391-98EF-4BD6-89DD-3408068E668E}" type="presParOf" srcId="{08ECD100-2006-4F92-ABF6-AB9A877860FB}" destId="{63E7ECCC-F32F-41F7-A13D-D341468A11C5}" srcOrd="0" destOrd="0" presId="urn:microsoft.com/office/officeart/2005/8/layout/hierarchy2"/>
    <dgm:cxn modelId="{53520962-D008-4658-A676-562154F4148A}" type="presParOf" srcId="{08ECD100-2006-4F92-ABF6-AB9A877860FB}" destId="{3A499306-4E69-4401-BD1F-1299D27B3BE4}" srcOrd="1" destOrd="0" presId="urn:microsoft.com/office/officeart/2005/8/layout/hierarchy2"/>
    <dgm:cxn modelId="{1958865F-AD39-4DF5-8935-AECD535F4FE0}" type="presParOf" srcId="{6ADD0625-0BDF-4B4B-A90E-E92A41EF4EF5}" destId="{4305E6C2-DC94-4591-B770-1FBF0B325634}" srcOrd="4" destOrd="0" presId="urn:microsoft.com/office/officeart/2005/8/layout/hierarchy2"/>
    <dgm:cxn modelId="{44461485-CAF9-43CC-8081-291E497059FD}" type="presParOf" srcId="{4305E6C2-DC94-4591-B770-1FBF0B325634}" destId="{162C90C1-FAF8-464F-B796-CE3A001E43B1}" srcOrd="0" destOrd="0" presId="urn:microsoft.com/office/officeart/2005/8/layout/hierarchy2"/>
    <dgm:cxn modelId="{C4844739-47A0-49B3-96A7-C4CEB0BE7807}" type="presParOf" srcId="{6ADD0625-0BDF-4B4B-A90E-E92A41EF4EF5}" destId="{ECA7B696-71C9-4C71-85FD-D0FAD7C440A4}" srcOrd="5" destOrd="0" presId="urn:microsoft.com/office/officeart/2005/8/layout/hierarchy2"/>
    <dgm:cxn modelId="{A7AAE463-4100-4133-9D19-275E41A44F57}" type="presParOf" srcId="{ECA7B696-71C9-4C71-85FD-D0FAD7C440A4}" destId="{3D3BDDCA-4F0A-401C-9F15-FFF9ABCBE466}" srcOrd="0" destOrd="0" presId="urn:microsoft.com/office/officeart/2005/8/layout/hierarchy2"/>
    <dgm:cxn modelId="{4E91DA1E-65FE-4F9B-8BBE-07DC76F062DC}" type="presParOf" srcId="{ECA7B696-71C9-4C71-85FD-D0FAD7C440A4}" destId="{CE1E2A42-D397-46DE-AA92-D832B04141CF}" srcOrd="1" destOrd="0" presId="urn:microsoft.com/office/officeart/2005/8/layout/hierarchy2"/>
    <dgm:cxn modelId="{3E5ECDE2-1FC3-4122-A613-A09987A6835F}" type="presParOf" srcId="{6ADD0625-0BDF-4B4B-A90E-E92A41EF4EF5}" destId="{9118D454-5B74-4D7A-AAB2-12AC0588C2C4}" srcOrd="6" destOrd="0" presId="urn:microsoft.com/office/officeart/2005/8/layout/hierarchy2"/>
    <dgm:cxn modelId="{67B3D22B-F9F7-4D08-950E-4142D28550DB}" type="presParOf" srcId="{9118D454-5B74-4D7A-AAB2-12AC0588C2C4}" destId="{4061E01A-6A5A-470E-A5F6-E8DFF3BDBDE2}" srcOrd="0" destOrd="0" presId="urn:microsoft.com/office/officeart/2005/8/layout/hierarchy2"/>
    <dgm:cxn modelId="{27548F82-245C-47AF-84C3-0807BECCAC4E}" type="presParOf" srcId="{6ADD0625-0BDF-4B4B-A90E-E92A41EF4EF5}" destId="{47DF1BD8-B30A-44D0-AD5B-31D1420F2D75}" srcOrd="7" destOrd="0" presId="urn:microsoft.com/office/officeart/2005/8/layout/hierarchy2"/>
    <dgm:cxn modelId="{902B1F6D-FF65-47DF-B462-7992C0A1EBB3}" type="presParOf" srcId="{47DF1BD8-B30A-44D0-AD5B-31D1420F2D75}" destId="{B00D034A-F7A9-4933-8AFC-C1DB2EC657D2}" srcOrd="0" destOrd="0" presId="urn:microsoft.com/office/officeart/2005/8/layout/hierarchy2"/>
    <dgm:cxn modelId="{16F5C38B-8A9D-4605-A176-7AC0EC0A9034}" type="presParOf" srcId="{47DF1BD8-B30A-44D0-AD5B-31D1420F2D75}" destId="{C435244F-E3B7-4983-AE9D-0E162871E3CB}" srcOrd="1" destOrd="0" presId="urn:microsoft.com/office/officeart/2005/8/layout/hierarchy2"/>
    <dgm:cxn modelId="{6880A556-A018-4964-94E7-78549ACBA929}" type="presParOf" srcId="{F126E706-5F88-4E42-B7FB-384BC1593189}" destId="{100C4E3B-DF22-4028-A936-37E8E2005105}" srcOrd="2" destOrd="0" presId="urn:microsoft.com/office/officeart/2005/8/layout/hierarchy2"/>
    <dgm:cxn modelId="{99485117-D5F4-4DB2-B1E3-D642B0B168FB}" type="presParOf" srcId="{100C4E3B-DF22-4028-A936-37E8E2005105}" destId="{77594D55-57B4-4C8F-9206-C925AC0A7133}" srcOrd="0" destOrd="0" presId="urn:microsoft.com/office/officeart/2005/8/layout/hierarchy2"/>
    <dgm:cxn modelId="{67DEF185-CBFA-49E8-AC10-873F49C9B5AB}" type="presParOf" srcId="{F126E706-5F88-4E42-B7FB-384BC1593189}" destId="{42150F3E-EE22-4BB2-BF7F-2FDFB60A5BAF}" srcOrd="3" destOrd="0" presId="urn:microsoft.com/office/officeart/2005/8/layout/hierarchy2"/>
    <dgm:cxn modelId="{4F405066-71EE-4C24-AACF-8D955581A042}" type="presParOf" srcId="{42150F3E-EE22-4BB2-BF7F-2FDFB60A5BAF}" destId="{799D0535-81C7-43A4-BFC1-DEBA7C4FCA26}" srcOrd="0" destOrd="0" presId="urn:microsoft.com/office/officeart/2005/8/layout/hierarchy2"/>
    <dgm:cxn modelId="{695CE3EC-6656-472D-80A5-3BFC13B955C4}" type="presParOf" srcId="{42150F3E-EE22-4BB2-BF7F-2FDFB60A5BAF}" destId="{23B5B251-4B51-453C-98BF-57731A007576}" srcOrd="1" destOrd="0" presId="urn:microsoft.com/office/officeart/2005/8/layout/hierarchy2"/>
    <dgm:cxn modelId="{335B2EC7-0A37-4252-9E18-4AF350A32AE9}" type="presParOf" srcId="{23B5B251-4B51-453C-98BF-57731A007576}" destId="{03A1F883-E5DF-4406-BD03-CB800F425C0C}" srcOrd="0" destOrd="0" presId="urn:microsoft.com/office/officeart/2005/8/layout/hierarchy2"/>
    <dgm:cxn modelId="{EF173B33-C058-4DB9-B8EC-6CA24C8EFBB2}" type="presParOf" srcId="{03A1F883-E5DF-4406-BD03-CB800F425C0C}" destId="{569A1CC8-3108-43FD-87D1-34675B4EE257}" srcOrd="0" destOrd="0" presId="urn:microsoft.com/office/officeart/2005/8/layout/hierarchy2"/>
    <dgm:cxn modelId="{3799212A-AF9A-4FBF-9FB1-0B83D6CD8816}" type="presParOf" srcId="{23B5B251-4B51-453C-98BF-57731A007576}" destId="{5F3D5407-4BA7-4C6A-BC8B-FDF5CBC13067}" srcOrd="1" destOrd="0" presId="urn:microsoft.com/office/officeart/2005/8/layout/hierarchy2"/>
    <dgm:cxn modelId="{D25F23ED-F994-4BCD-887F-7A29AB9B98A5}" type="presParOf" srcId="{5F3D5407-4BA7-4C6A-BC8B-FDF5CBC13067}" destId="{500E9AB5-E201-40AE-8639-4850A48BDD6B}" srcOrd="0" destOrd="0" presId="urn:microsoft.com/office/officeart/2005/8/layout/hierarchy2"/>
    <dgm:cxn modelId="{D0ADBF10-477A-48AA-81FA-4ED29F167856}" type="presParOf" srcId="{5F3D5407-4BA7-4C6A-BC8B-FDF5CBC13067}" destId="{C2881317-87D2-423C-BB17-3B2966C307A2}" srcOrd="1" destOrd="0" presId="urn:microsoft.com/office/officeart/2005/8/layout/hierarchy2"/>
    <dgm:cxn modelId="{7250140A-B56D-4A95-AE71-CD26AE1E3F60}" type="presParOf" srcId="{23B5B251-4B51-453C-98BF-57731A007576}" destId="{492CD330-53DB-40CA-8890-AE75E5A81D96}" srcOrd="2" destOrd="0" presId="urn:microsoft.com/office/officeart/2005/8/layout/hierarchy2"/>
    <dgm:cxn modelId="{B5C395E2-FA32-4FDF-B035-1CC045E1EC7D}" type="presParOf" srcId="{492CD330-53DB-40CA-8890-AE75E5A81D96}" destId="{78899D8F-C8AA-4578-8A72-F957C8938E95}" srcOrd="0" destOrd="0" presId="urn:microsoft.com/office/officeart/2005/8/layout/hierarchy2"/>
    <dgm:cxn modelId="{4769091F-B094-45B8-BBFF-4A280C1ACE4F}" type="presParOf" srcId="{23B5B251-4B51-453C-98BF-57731A007576}" destId="{2E3934EC-7CA3-486D-BBA3-6BEF89CC9788}" srcOrd="3" destOrd="0" presId="urn:microsoft.com/office/officeart/2005/8/layout/hierarchy2"/>
    <dgm:cxn modelId="{03B7A067-EAB8-4ED7-B7F4-DE9047E134F6}" type="presParOf" srcId="{2E3934EC-7CA3-486D-BBA3-6BEF89CC9788}" destId="{90A09C62-B22A-4DCF-8CAA-2E18A55AC7EA}" srcOrd="0" destOrd="0" presId="urn:microsoft.com/office/officeart/2005/8/layout/hierarchy2"/>
    <dgm:cxn modelId="{B9D5EEA7-3EB5-4647-A191-8178C7ACA3B1}" type="presParOf" srcId="{2E3934EC-7CA3-486D-BBA3-6BEF89CC9788}" destId="{18C1401D-D0E1-4602-9F3D-69950AFFF95C}" srcOrd="1" destOrd="0" presId="urn:microsoft.com/office/officeart/2005/8/layout/hierarchy2"/>
    <dgm:cxn modelId="{3F7B986C-6E9B-4A98-BE9E-1416E1B1F633}" type="presParOf" srcId="{23B5B251-4B51-453C-98BF-57731A007576}" destId="{C0BCC402-96BF-4F2D-B105-59AB3BF9A0CD}" srcOrd="4" destOrd="0" presId="urn:microsoft.com/office/officeart/2005/8/layout/hierarchy2"/>
    <dgm:cxn modelId="{93DA626C-0E6F-440D-9ECF-3C57CF010C9F}" type="presParOf" srcId="{C0BCC402-96BF-4F2D-B105-59AB3BF9A0CD}" destId="{7579DA1B-12B4-48AE-A2AB-A0A34E298383}" srcOrd="0" destOrd="0" presId="urn:microsoft.com/office/officeart/2005/8/layout/hierarchy2"/>
    <dgm:cxn modelId="{0881EBAF-F290-47E4-AB1D-3E8426694E82}" type="presParOf" srcId="{23B5B251-4B51-453C-98BF-57731A007576}" destId="{89B50558-FD89-4C87-9769-178B2D5FDEC9}" srcOrd="5" destOrd="0" presId="urn:microsoft.com/office/officeart/2005/8/layout/hierarchy2"/>
    <dgm:cxn modelId="{13F8C3C9-3199-4731-8CB9-B7522DF5A209}" type="presParOf" srcId="{89B50558-FD89-4C87-9769-178B2D5FDEC9}" destId="{879726DB-F763-4C8D-BECF-8A181F3A13F9}" srcOrd="0" destOrd="0" presId="urn:microsoft.com/office/officeart/2005/8/layout/hierarchy2"/>
    <dgm:cxn modelId="{36A43550-3707-4361-BC82-217BDC4948AD}" type="presParOf" srcId="{89B50558-FD89-4C87-9769-178B2D5FDEC9}" destId="{670AA5ED-1550-4510-B963-FAD13D302A1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06F909-3225-43D3-90F9-A32034EAE026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3E71487-759B-4462-8BD0-314E28CCD2EA}">
      <dgm:prSet phldrT="[Текст]" custT="1"/>
      <dgm:spPr/>
      <dgm:t>
        <a:bodyPr/>
        <a:lstStyle/>
        <a:p>
          <a:r>
            <a:rPr lang="en-US" sz="1800" b="1" dirty="0">
              <a:solidFill>
                <a:srgbClr val="C00000"/>
              </a:solidFill>
            </a:rPr>
            <a:t>18</a:t>
          </a:r>
          <a:r>
            <a:rPr lang="ru-RU" sz="1800" b="1" dirty="0">
              <a:solidFill>
                <a:srgbClr val="C00000"/>
              </a:solidFill>
            </a:rPr>
            <a:t>92</a:t>
          </a:r>
          <a:r>
            <a:rPr lang="en-US" sz="1800" b="1" dirty="0">
              <a:solidFill>
                <a:srgbClr val="C00000"/>
              </a:solidFill>
            </a:rPr>
            <a:t> </a:t>
          </a:r>
          <a:r>
            <a:rPr lang="ru-RU" sz="1800" b="1" dirty="0">
              <a:solidFill>
                <a:srgbClr val="C00000"/>
              </a:solidFill>
            </a:rPr>
            <a:t>г.</a:t>
          </a:r>
        </a:p>
        <a:p>
          <a:r>
            <a:rPr lang="ru-RU" sz="1800" b="1" dirty="0" err="1">
              <a:solidFill>
                <a:srgbClr val="C00000"/>
              </a:solidFill>
            </a:rPr>
            <a:t>С.Ю.Витте</a:t>
          </a:r>
          <a:r>
            <a:rPr lang="ru-RU" sz="1800" b="1" dirty="0">
              <a:solidFill>
                <a:srgbClr val="C00000"/>
              </a:solidFill>
            </a:rPr>
            <a:t> -министр финансов</a:t>
          </a:r>
        </a:p>
      </dgm:t>
    </dgm:pt>
    <dgm:pt modelId="{CF18A09A-4200-4522-AB44-576C65F09F8E}" type="parTrans" cxnId="{92CB51DE-EA9A-4272-B079-DF9E3A6B7A7E}">
      <dgm:prSet/>
      <dgm:spPr/>
      <dgm:t>
        <a:bodyPr/>
        <a:lstStyle/>
        <a:p>
          <a:endParaRPr lang="ru-RU" sz="1800"/>
        </a:p>
      </dgm:t>
    </dgm:pt>
    <dgm:pt modelId="{11EE5D3E-CCA2-453D-B507-E51C5CA8430B}" type="sibTrans" cxnId="{92CB51DE-EA9A-4272-B079-DF9E3A6B7A7E}">
      <dgm:prSet/>
      <dgm:spPr/>
      <dgm:t>
        <a:bodyPr/>
        <a:lstStyle/>
        <a:p>
          <a:endParaRPr lang="ru-RU" sz="1800"/>
        </a:p>
      </dgm:t>
    </dgm:pt>
    <dgm:pt modelId="{0E153578-64AF-4A93-8718-0E50D13EFEE0}">
      <dgm:prSet phldrT="[Текст]" custT="1"/>
      <dgm:spPr/>
      <dgm:t>
        <a:bodyPr/>
        <a:lstStyle/>
        <a:p>
          <a:r>
            <a:rPr lang="ru-RU" sz="1800"/>
            <a:t>жесткая налоговая политика</a:t>
          </a:r>
        </a:p>
      </dgm:t>
    </dgm:pt>
    <dgm:pt modelId="{E7895561-513C-469D-B9A6-3924A1297AF6}" type="parTrans" cxnId="{B3E1F43E-82D2-4E95-9ADF-AA3AC90BBCA0}">
      <dgm:prSet custT="1"/>
      <dgm:spPr/>
      <dgm:t>
        <a:bodyPr/>
        <a:lstStyle/>
        <a:p>
          <a:endParaRPr lang="ru-RU" sz="1800"/>
        </a:p>
      </dgm:t>
    </dgm:pt>
    <dgm:pt modelId="{46A33375-713E-4127-9033-9A9A219265CF}" type="sibTrans" cxnId="{B3E1F43E-82D2-4E95-9ADF-AA3AC90BBCA0}">
      <dgm:prSet/>
      <dgm:spPr/>
      <dgm:t>
        <a:bodyPr/>
        <a:lstStyle/>
        <a:p>
          <a:endParaRPr lang="ru-RU" sz="1800"/>
        </a:p>
      </dgm:t>
    </dgm:pt>
    <dgm:pt modelId="{8579CD57-4C7F-49FF-B04D-3476C5E7700D}">
      <dgm:prSet phldrT="[Текст]" custT="1"/>
      <dgm:spPr/>
      <dgm:t>
        <a:bodyPr/>
        <a:lstStyle/>
        <a:p>
          <a:r>
            <a:rPr lang="ru-RU" sz="1800"/>
            <a:t>увеличение косвенных налогов</a:t>
          </a:r>
        </a:p>
      </dgm:t>
    </dgm:pt>
    <dgm:pt modelId="{455E9E4D-F334-472A-B2BC-C92E2ACA3A1C}" type="parTrans" cxnId="{0488D84F-CDDB-425E-B4B5-AE7CD5E1C171}">
      <dgm:prSet custT="1"/>
      <dgm:spPr/>
      <dgm:t>
        <a:bodyPr/>
        <a:lstStyle/>
        <a:p>
          <a:endParaRPr lang="ru-RU" sz="1800"/>
        </a:p>
      </dgm:t>
    </dgm:pt>
    <dgm:pt modelId="{DD3127D4-8697-4F98-AD01-4404E7E976D2}" type="sibTrans" cxnId="{0488D84F-CDDB-425E-B4B5-AE7CD5E1C171}">
      <dgm:prSet/>
      <dgm:spPr/>
      <dgm:t>
        <a:bodyPr/>
        <a:lstStyle/>
        <a:p>
          <a:endParaRPr lang="ru-RU" sz="1800"/>
        </a:p>
      </dgm:t>
    </dgm:pt>
    <dgm:pt modelId="{66571F5C-DA46-465F-BBFA-188FE4D219D2}">
      <dgm:prSet phldrT="[Текст]" custT="1"/>
      <dgm:spPr/>
      <dgm:t>
        <a:bodyPr/>
        <a:lstStyle/>
        <a:p>
          <a:r>
            <a:rPr lang="ru-RU" sz="1800" dirty="0"/>
            <a:t>введение </a:t>
          </a:r>
          <a:r>
            <a:rPr lang="ru-RU" sz="1800" dirty="0" err="1"/>
            <a:t>госуд.монополии</a:t>
          </a:r>
          <a:r>
            <a:rPr lang="ru-RU" sz="1800" dirty="0"/>
            <a:t> на </a:t>
          </a:r>
          <a:r>
            <a:rPr lang="ru-RU" sz="1800" dirty="0" err="1"/>
            <a:t>произв</a:t>
          </a:r>
          <a:r>
            <a:rPr lang="ru-RU" sz="1800" dirty="0"/>
            <a:t>-во и продажу водки </a:t>
          </a:r>
        </a:p>
      </dgm:t>
    </dgm:pt>
    <dgm:pt modelId="{D1A77AB9-BD71-4A17-A370-1288484E6898}" type="parTrans" cxnId="{4CA0DBF7-A091-4383-B1CE-3CEE465EA29E}">
      <dgm:prSet custT="1"/>
      <dgm:spPr/>
      <dgm:t>
        <a:bodyPr/>
        <a:lstStyle/>
        <a:p>
          <a:endParaRPr lang="ru-RU" sz="1800"/>
        </a:p>
      </dgm:t>
    </dgm:pt>
    <dgm:pt modelId="{4FF6F458-DF98-41F9-AEDE-17FDA9A45669}" type="sibTrans" cxnId="{4CA0DBF7-A091-4383-B1CE-3CEE465EA29E}">
      <dgm:prSet/>
      <dgm:spPr/>
      <dgm:t>
        <a:bodyPr/>
        <a:lstStyle/>
        <a:p>
          <a:endParaRPr lang="ru-RU" sz="1800"/>
        </a:p>
      </dgm:t>
    </dgm:pt>
    <dgm:pt modelId="{1E325C4F-D75C-4382-9DC7-ED643C79F1BA}">
      <dgm:prSet phldrT="[Текст]" custT="1"/>
      <dgm:spPr/>
      <dgm:t>
        <a:bodyPr/>
        <a:lstStyle/>
        <a:p>
          <a:r>
            <a:rPr lang="ru-RU" sz="1800"/>
            <a:t>формирование транспортной сети страны</a:t>
          </a:r>
        </a:p>
      </dgm:t>
    </dgm:pt>
    <dgm:pt modelId="{7203C9E5-99FB-471D-9A3B-D12650994C82}" type="parTrans" cxnId="{C125AFD2-B54C-418D-872E-B676FD960D70}">
      <dgm:prSet custT="1"/>
      <dgm:spPr/>
      <dgm:t>
        <a:bodyPr/>
        <a:lstStyle/>
        <a:p>
          <a:endParaRPr lang="ru-RU" sz="1800"/>
        </a:p>
      </dgm:t>
    </dgm:pt>
    <dgm:pt modelId="{1A2D5691-2382-438E-98CA-C3188337514E}" type="sibTrans" cxnId="{C125AFD2-B54C-418D-872E-B676FD960D70}">
      <dgm:prSet/>
      <dgm:spPr/>
      <dgm:t>
        <a:bodyPr/>
        <a:lstStyle/>
        <a:p>
          <a:endParaRPr lang="ru-RU" sz="1800"/>
        </a:p>
      </dgm:t>
    </dgm:pt>
    <dgm:pt modelId="{896CE52F-773D-41A5-87C8-0689EEA1BED7}">
      <dgm:prSet phldrT="[Текст]" custT="1"/>
      <dgm:spPr/>
      <dgm:t>
        <a:bodyPr/>
        <a:lstStyle/>
        <a:p>
          <a:r>
            <a:rPr lang="ru-RU" sz="1800"/>
            <a:t>строительство Транссибирской магистрали</a:t>
          </a:r>
        </a:p>
      </dgm:t>
    </dgm:pt>
    <dgm:pt modelId="{2E1DA97A-3326-4DBA-B4CE-20D9EED487C3}" type="parTrans" cxnId="{FF37D329-8643-4821-B750-E85855A5E7FD}">
      <dgm:prSet custT="1"/>
      <dgm:spPr/>
      <dgm:t>
        <a:bodyPr/>
        <a:lstStyle/>
        <a:p>
          <a:endParaRPr lang="ru-RU" sz="1800"/>
        </a:p>
      </dgm:t>
    </dgm:pt>
    <dgm:pt modelId="{A7475A18-31DB-48A6-8D95-A28B20A90338}" type="sibTrans" cxnId="{FF37D329-8643-4821-B750-E85855A5E7FD}">
      <dgm:prSet/>
      <dgm:spPr/>
      <dgm:t>
        <a:bodyPr/>
        <a:lstStyle/>
        <a:p>
          <a:endParaRPr lang="ru-RU" sz="1800"/>
        </a:p>
      </dgm:t>
    </dgm:pt>
    <dgm:pt modelId="{979BD4FE-8F6E-4ACB-9BF8-39771D4B9A25}">
      <dgm:prSet phldrT="[Текст]" custT="1"/>
      <dgm:spPr/>
      <dgm:t>
        <a:bodyPr/>
        <a:lstStyle/>
        <a:p>
          <a:r>
            <a:rPr lang="ru-RU" sz="1800"/>
            <a:t>денежная реформа</a:t>
          </a:r>
        </a:p>
      </dgm:t>
    </dgm:pt>
    <dgm:pt modelId="{52F1CA1C-CABA-4F21-B832-529228AF7C64}" type="parTrans" cxnId="{A5D219A1-5B7B-4DF1-9C5E-B39DA8DADB25}">
      <dgm:prSet custT="1"/>
      <dgm:spPr/>
      <dgm:t>
        <a:bodyPr/>
        <a:lstStyle/>
        <a:p>
          <a:endParaRPr lang="ru-RU" sz="1800"/>
        </a:p>
      </dgm:t>
    </dgm:pt>
    <dgm:pt modelId="{C10D1425-E734-4E9C-B8CD-5A29EC17F143}" type="sibTrans" cxnId="{A5D219A1-5B7B-4DF1-9C5E-B39DA8DADB25}">
      <dgm:prSet/>
      <dgm:spPr/>
      <dgm:t>
        <a:bodyPr/>
        <a:lstStyle/>
        <a:p>
          <a:endParaRPr lang="ru-RU" sz="1800"/>
        </a:p>
      </dgm:t>
    </dgm:pt>
    <dgm:pt modelId="{BDF51C51-D9F1-4964-9E1C-2DC89B7554F6}">
      <dgm:prSet phldrT="[Текст]" custT="1"/>
      <dgm:spPr/>
      <dgm:t>
        <a:bodyPr/>
        <a:lstStyle/>
        <a:p>
          <a:r>
            <a:rPr lang="ru-RU" sz="1800"/>
            <a:t>привлечение иностранного капитала</a:t>
          </a:r>
        </a:p>
      </dgm:t>
    </dgm:pt>
    <dgm:pt modelId="{C4EFB95B-DFD5-499B-8CBE-CC65D92EDFCE}" type="parTrans" cxnId="{873B9527-0E05-4E5E-8177-894F73DF53F6}">
      <dgm:prSet custT="1"/>
      <dgm:spPr/>
      <dgm:t>
        <a:bodyPr/>
        <a:lstStyle/>
        <a:p>
          <a:endParaRPr lang="ru-RU" sz="1800"/>
        </a:p>
      </dgm:t>
    </dgm:pt>
    <dgm:pt modelId="{2343C950-B5DE-41B3-BA84-E8B7A8860993}" type="sibTrans" cxnId="{873B9527-0E05-4E5E-8177-894F73DF53F6}">
      <dgm:prSet/>
      <dgm:spPr/>
      <dgm:t>
        <a:bodyPr/>
        <a:lstStyle/>
        <a:p>
          <a:endParaRPr lang="ru-RU" sz="1800"/>
        </a:p>
      </dgm:t>
    </dgm:pt>
    <dgm:pt modelId="{39DF1963-E473-438D-8443-53381C098902}">
      <dgm:prSet phldrT="[Текст]" custT="1"/>
      <dgm:spPr/>
      <dgm:t>
        <a:bodyPr/>
        <a:lstStyle/>
        <a:p>
          <a:r>
            <a:rPr lang="ru-RU" sz="1800"/>
            <a:t>скупка частных ж/д</a:t>
          </a:r>
        </a:p>
      </dgm:t>
    </dgm:pt>
    <dgm:pt modelId="{D9ABB041-11F6-4862-A68A-B033E1D66C04}" type="parTrans" cxnId="{D70AAC5A-25B1-438E-872B-4800F7A948F3}">
      <dgm:prSet custT="1"/>
      <dgm:spPr/>
      <dgm:t>
        <a:bodyPr/>
        <a:lstStyle/>
        <a:p>
          <a:endParaRPr lang="ru-RU" sz="1800"/>
        </a:p>
      </dgm:t>
    </dgm:pt>
    <dgm:pt modelId="{54883951-E004-47AF-9488-1D898C5E2E91}" type="sibTrans" cxnId="{D70AAC5A-25B1-438E-872B-4800F7A948F3}">
      <dgm:prSet/>
      <dgm:spPr/>
      <dgm:t>
        <a:bodyPr/>
        <a:lstStyle/>
        <a:p>
          <a:endParaRPr lang="ru-RU" sz="1800"/>
        </a:p>
      </dgm:t>
    </dgm:pt>
    <dgm:pt modelId="{4D2AF1D2-A4DB-495E-B632-4901C5F60329}">
      <dgm:prSet custT="1"/>
      <dgm:spPr/>
      <dgm:t>
        <a:bodyPr/>
        <a:lstStyle/>
        <a:p>
          <a:r>
            <a:rPr lang="ru-RU" sz="1800"/>
            <a:t>подъем строительства ж/д </a:t>
          </a:r>
        </a:p>
      </dgm:t>
    </dgm:pt>
    <dgm:pt modelId="{B6DD937C-2288-476E-BF6D-EB61A7AC9ECF}" type="parTrans" cxnId="{A0EAB877-D70E-4B13-B5A2-023AC0767CF3}">
      <dgm:prSet custT="1"/>
      <dgm:spPr/>
      <dgm:t>
        <a:bodyPr/>
        <a:lstStyle/>
        <a:p>
          <a:endParaRPr lang="ru-RU" sz="1800"/>
        </a:p>
      </dgm:t>
    </dgm:pt>
    <dgm:pt modelId="{F12B9638-05BE-42C4-AE6A-E50803F23340}" type="sibTrans" cxnId="{A0EAB877-D70E-4B13-B5A2-023AC0767CF3}">
      <dgm:prSet/>
      <dgm:spPr/>
      <dgm:t>
        <a:bodyPr/>
        <a:lstStyle/>
        <a:p>
          <a:endParaRPr lang="ru-RU" sz="1800"/>
        </a:p>
      </dgm:t>
    </dgm:pt>
    <dgm:pt modelId="{EFDB890B-2A0D-4923-8955-E45DD52978EA}" type="pres">
      <dgm:prSet presAssocID="{8806F909-3225-43D3-90F9-A32034EAE02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056597-51B9-4331-ADB0-EA04F92C6C3C}" type="pres">
      <dgm:prSet presAssocID="{63E71487-759B-4462-8BD0-314E28CCD2EA}" presName="root1" presStyleCnt="0"/>
      <dgm:spPr/>
    </dgm:pt>
    <dgm:pt modelId="{315205EE-8751-441E-B185-EA797938902B}" type="pres">
      <dgm:prSet presAssocID="{63E71487-759B-4462-8BD0-314E28CCD2EA}" presName="LevelOneTextNode" presStyleLbl="node0" presStyleIdx="0" presStyleCnt="1" custScaleX="88973" custScaleY="2622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26E706-5F88-4E42-B7FB-384BC1593189}" type="pres">
      <dgm:prSet presAssocID="{63E71487-759B-4462-8BD0-314E28CCD2EA}" presName="level2hierChild" presStyleCnt="0"/>
      <dgm:spPr/>
    </dgm:pt>
    <dgm:pt modelId="{34B60724-45CF-4033-AA8C-8EB17D0745FB}" type="pres">
      <dgm:prSet presAssocID="{E7895561-513C-469D-B9A6-3924A1297AF6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F3044E44-4053-45E6-B26B-AE60425148EB}" type="pres">
      <dgm:prSet presAssocID="{E7895561-513C-469D-B9A6-3924A1297AF6}" presName="connTx" presStyleLbl="parChTrans1D2" presStyleIdx="0" presStyleCnt="2"/>
      <dgm:spPr/>
      <dgm:t>
        <a:bodyPr/>
        <a:lstStyle/>
        <a:p>
          <a:endParaRPr lang="ru-RU"/>
        </a:p>
      </dgm:t>
    </dgm:pt>
    <dgm:pt modelId="{D6226A0D-8C5D-4D30-B8A5-FF2C258F3D85}" type="pres">
      <dgm:prSet presAssocID="{0E153578-64AF-4A93-8718-0E50D13EFEE0}" presName="root2" presStyleCnt="0"/>
      <dgm:spPr/>
    </dgm:pt>
    <dgm:pt modelId="{C6C42432-D8F8-46EB-BDB1-53687E45630E}" type="pres">
      <dgm:prSet presAssocID="{0E153578-64AF-4A93-8718-0E50D13EFEE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DD0625-0BDF-4B4B-A90E-E92A41EF4EF5}" type="pres">
      <dgm:prSet presAssocID="{0E153578-64AF-4A93-8718-0E50D13EFEE0}" presName="level3hierChild" presStyleCnt="0"/>
      <dgm:spPr/>
    </dgm:pt>
    <dgm:pt modelId="{0E1EF7CE-A8D3-4198-8E89-B9B4F5A8A7DB}" type="pres">
      <dgm:prSet presAssocID="{455E9E4D-F334-472A-B2BC-C92E2ACA3A1C}" presName="conn2-1" presStyleLbl="parChTrans1D3" presStyleIdx="0" presStyleCnt="7"/>
      <dgm:spPr/>
      <dgm:t>
        <a:bodyPr/>
        <a:lstStyle/>
        <a:p>
          <a:endParaRPr lang="ru-RU"/>
        </a:p>
      </dgm:t>
    </dgm:pt>
    <dgm:pt modelId="{EE335EC4-A3AC-4F1E-91E7-8B0A80AA3020}" type="pres">
      <dgm:prSet presAssocID="{455E9E4D-F334-472A-B2BC-C92E2ACA3A1C}" presName="connTx" presStyleLbl="parChTrans1D3" presStyleIdx="0" presStyleCnt="7"/>
      <dgm:spPr/>
      <dgm:t>
        <a:bodyPr/>
        <a:lstStyle/>
        <a:p>
          <a:endParaRPr lang="ru-RU"/>
        </a:p>
      </dgm:t>
    </dgm:pt>
    <dgm:pt modelId="{743E5401-97BF-431B-8B5C-5F8BDBF5E191}" type="pres">
      <dgm:prSet presAssocID="{8579CD57-4C7F-49FF-B04D-3476C5E7700D}" presName="root2" presStyleCnt="0"/>
      <dgm:spPr/>
    </dgm:pt>
    <dgm:pt modelId="{6100DCB6-7B22-4436-A703-6859B8F71647}" type="pres">
      <dgm:prSet presAssocID="{8579CD57-4C7F-49FF-B04D-3476C5E7700D}" presName="LevelTwoTextNode" presStyleLbl="node3" presStyleIdx="0" presStyleCnt="7" custScaleX="161157" custScaleY="747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F9BB67-A120-457C-9E70-3EB355DFAE5F}" type="pres">
      <dgm:prSet presAssocID="{8579CD57-4C7F-49FF-B04D-3476C5E7700D}" presName="level3hierChild" presStyleCnt="0"/>
      <dgm:spPr/>
    </dgm:pt>
    <dgm:pt modelId="{71190474-93E2-4913-B691-5B3C3E1F1B96}" type="pres">
      <dgm:prSet presAssocID="{D1A77AB9-BD71-4A17-A370-1288484E6898}" presName="conn2-1" presStyleLbl="parChTrans1D3" presStyleIdx="1" presStyleCnt="7"/>
      <dgm:spPr/>
      <dgm:t>
        <a:bodyPr/>
        <a:lstStyle/>
        <a:p>
          <a:endParaRPr lang="ru-RU"/>
        </a:p>
      </dgm:t>
    </dgm:pt>
    <dgm:pt modelId="{7D4286CE-7E16-4A87-A651-A7B889776456}" type="pres">
      <dgm:prSet presAssocID="{D1A77AB9-BD71-4A17-A370-1288484E6898}" presName="connTx" presStyleLbl="parChTrans1D3" presStyleIdx="1" presStyleCnt="7"/>
      <dgm:spPr/>
      <dgm:t>
        <a:bodyPr/>
        <a:lstStyle/>
        <a:p>
          <a:endParaRPr lang="ru-RU"/>
        </a:p>
      </dgm:t>
    </dgm:pt>
    <dgm:pt modelId="{08ECD100-2006-4F92-ABF6-AB9A877860FB}" type="pres">
      <dgm:prSet presAssocID="{66571F5C-DA46-465F-BBFA-188FE4D219D2}" presName="root2" presStyleCnt="0"/>
      <dgm:spPr/>
    </dgm:pt>
    <dgm:pt modelId="{63E7ECCC-F32F-41F7-A13D-D341468A11C5}" type="pres">
      <dgm:prSet presAssocID="{66571F5C-DA46-465F-BBFA-188FE4D219D2}" presName="LevelTwoTextNode" presStyleLbl="node3" presStyleIdx="1" presStyleCnt="7" custScaleX="184698" custScaleY="850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499306-4E69-4401-BD1F-1299D27B3BE4}" type="pres">
      <dgm:prSet presAssocID="{66571F5C-DA46-465F-BBFA-188FE4D219D2}" presName="level3hierChild" presStyleCnt="0"/>
      <dgm:spPr/>
    </dgm:pt>
    <dgm:pt modelId="{4305E6C2-DC94-4591-B770-1FBF0B325634}" type="pres">
      <dgm:prSet presAssocID="{52F1CA1C-CABA-4F21-B832-529228AF7C64}" presName="conn2-1" presStyleLbl="parChTrans1D3" presStyleIdx="2" presStyleCnt="7"/>
      <dgm:spPr/>
      <dgm:t>
        <a:bodyPr/>
        <a:lstStyle/>
        <a:p>
          <a:endParaRPr lang="ru-RU"/>
        </a:p>
      </dgm:t>
    </dgm:pt>
    <dgm:pt modelId="{162C90C1-FAF8-464F-B796-CE3A001E43B1}" type="pres">
      <dgm:prSet presAssocID="{52F1CA1C-CABA-4F21-B832-529228AF7C64}" presName="connTx" presStyleLbl="parChTrans1D3" presStyleIdx="2" presStyleCnt="7"/>
      <dgm:spPr/>
      <dgm:t>
        <a:bodyPr/>
        <a:lstStyle/>
        <a:p>
          <a:endParaRPr lang="ru-RU"/>
        </a:p>
      </dgm:t>
    </dgm:pt>
    <dgm:pt modelId="{ECA7B696-71C9-4C71-85FD-D0FAD7C440A4}" type="pres">
      <dgm:prSet presAssocID="{979BD4FE-8F6E-4ACB-9BF8-39771D4B9A25}" presName="root2" presStyleCnt="0"/>
      <dgm:spPr/>
    </dgm:pt>
    <dgm:pt modelId="{3D3BDDCA-4F0A-401C-9F15-FFF9ABCBE466}" type="pres">
      <dgm:prSet presAssocID="{979BD4FE-8F6E-4ACB-9BF8-39771D4B9A25}" presName="LevelTwoTextNode" presStyleLbl="node3" presStyleIdx="2" presStyleCnt="7" custScaleX="159534" custScaleY="64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1E2A42-D397-46DE-AA92-D832B04141CF}" type="pres">
      <dgm:prSet presAssocID="{979BD4FE-8F6E-4ACB-9BF8-39771D4B9A25}" presName="level3hierChild" presStyleCnt="0"/>
      <dgm:spPr/>
    </dgm:pt>
    <dgm:pt modelId="{9118D454-5B74-4D7A-AAB2-12AC0588C2C4}" type="pres">
      <dgm:prSet presAssocID="{C4EFB95B-DFD5-499B-8CBE-CC65D92EDFCE}" presName="conn2-1" presStyleLbl="parChTrans1D3" presStyleIdx="3" presStyleCnt="7"/>
      <dgm:spPr/>
      <dgm:t>
        <a:bodyPr/>
        <a:lstStyle/>
        <a:p>
          <a:endParaRPr lang="ru-RU"/>
        </a:p>
      </dgm:t>
    </dgm:pt>
    <dgm:pt modelId="{4061E01A-6A5A-470E-A5F6-E8DFF3BDBDE2}" type="pres">
      <dgm:prSet presAssocID="{C4EFB95B-DFD5-499B-8CBE-CC65D92EDFCE}" presName="connTx" presStyleLbl="parChTrans1D3" presStyleIdx="3" presStyleCnt="7"/>
      <dgm:spPr/>
      <dgm:t>
        <a:bodyPr/>
        <a:lstStyle/>
        <a:p>
          <a:endParaRPr lang="ru-RU"/>
        </a:p>
      </dgm:t>
    </dgm:pt>
    <dgm:pt modelId="{47DF1BD8-B30A-44D0-AD5B-31D1420F2D75}" type="pres">
      <dgm:prSet presAssocID="{BDF51C51-D9F1-4964-9E1C-2DC89B7554F6}" presName="root2" presStyleCnt="0"/>
      <dgm:spPr/>
    </dgm:pt>
    <dgm:pt modelId="{B00D034A-F7A9-4933-8AFC-C1DB2EC657D2}" type="pres">
      <dgm:prSet presAssocID="{BDF51C51-D9F1-4964-9E1C-2DC89B7554F6}" presName="LevelTwoTextNode" presStyleLbl="node3" presStyleIdx="3" presStyleCnt="7" custScaleX="176887" custScaleY="64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35244F-E3B7-4983-AE9D-0E162871E3CB}" type="pres">
      <dgm:prSet presAssocID="{BDF51C51-D9F1-4964-9E1C-2DC89B7554F6}" presName="level3hierChild" presStyleCnt="0"/>
      <dgm:spPr/>
    </dgm:pt>
    <dgm:pt modelId="{100C4E3B-DF22-4028-A936-37E8E2005105}" type="pres">
      <dgm:prSet presAssocID="{7203C9E5-99FB-471D-9A3B-D12650994C82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77594D55-57B4-4C8F-9206-C925AC0A7133}" type="pres">
      <dgm:prSet presAssocID="{7203C9E5-99FB-471D-9A3B-D12650994C82}" presName="connTx" presStyleLbl="parChTrans1D2" presStyleIdx="1" presStyleCnt="2"/>
      <dgm:spPr/>
      <dgm:t>
        <a:bodyPr/>
        <a:lstStyle/>
        <a:p>
          <a:endParaRPr lang="ru-RU"/>
        </a:p>
      </dgm:t>
    </dgm:pt>
    <dgm:pt modelId="{42150F3E-EE22-4BB2-BF7F-2FDFB60A5BAF}" type="pres">
      <dgm:prSet presAssocID="{1E325C4F-D75C-4382-9DC7-ED643C79F1BA}" presName="root2" presStyleCnt="0"/>
      <dgm:spPr/>
    </dgm:pt>
    <dgm:pt modelId="{799D0535-81C7-43A4-BFC1-DEBA7C4FCA26}" type="pres">
      <dgm:prSet presAssocID="{1E325C4F-D75C-4382-9DC7-ED643C79F1BA}" presName="LevelTwoTextNode" presStyleLbl="node2" presStyleIdx="1" presStyleCnt="2" custScaleX="117969" custScaleY="1733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B5B251-4B51-453C-98BF-57731A007576}" type="pres">
      <dgm:prSet presAssocID="{1E325C4F-D75C-4382-9DC7-ED643C79F1BA}" presName="level3hierChild" presStyleCnt="0"/>
      <dgm:spPr/>
    </dgm:pt>
    <dgm:pt modelId="{03A1F883-E5DF-4406-BD03-CB800F425C0C}" type="pres">
      <dgm:prSet presAssocID="{2E1DA97A-3326-4DBA-B4CE-20D9EED487C3}" presName="conn2-1" presStyleLbl="parChTrans1D3" presStyleIdx="4" presStyleCnt="7"/>
      <dgm:spPr/>
      <dgm:t>
        <a:bodyPr/>
        <a:lstStyle/>
        <a:p>
          <a:endParaRPr lang="ru-RU"/>
        </a:p>
      </dgm:t>
    </dgm:pt>
    <dgm:pt modelId="{569A1CC8-3108-43FD-87D1-34675B4EE257}" type="pres">
      <dgm:prSet presAssocID="{2E1DA97A-3326-4DBA-B4CE-20D9EED487C3}" presName="connTx" presStyleLbl="parChTrans1D3" presStyleIdx="4" presStyleCnt="7"/>
      <dgm:spPr/>
      <dgm:t>
        <a:bodyPr/>
        <a:lstStyle/>
        <a:p>
          <a:endParaRPr lang="ru-RU"/>
        </a:p>
      </dgm:t>
    </dgm:pt>
    <dgm:pt modelId="{5F3D5407-4BA7-4C6A-BC8B-FDF5CBC13067}" type="pres">
      <dgm:prSet presAssocID="{896CE52F-773D-41A5-87C8-0689EEA1BED7}" presName="root2" presStyleCnt="0"/>
      <dgm:spPr/>
    </dgm:pt>
    <dgm:pt modelId="{500E9AB5-E201-40AE-8639-4850A48BDD6B}" type="pres">
      <dgm:prSet presAssocID="{896CE52F-773D-41A5-87C8-0689EEA1BED7}" presName="LevelTwoTextNode" presStyleLbl="node3" presStyleIdx="4" presStyleCnt="7" custScaleX="1745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881317-87D2-423C-BB17-3B2966C307A2}" type="pres">
      <dgm:prSet presAssocID="{896CE52F-773D-41A5-87C8-0689EEA1BED7}" presName="level3hierChild" presStyleCnt="0"/>
      <dgm:spPr/>
    </dgm:pt>
    <dgm:pt modelId="{492CD330-53DB-40CA-8890-AE75E5A81D96}" type="pres">
      <dgm:prSet presAssocID="{D9ABB041-11F6-4862-A68A-B033E1D66C04}" presName="conn2-1" presStyleLbl="parChTrans1D3" presStyleIdx="5" presStyleCnt="7"/>
      <dgm:spPr/>
      <dgm:t>
        <a:bodyPr/>
        <a:lstStyle/>
        <a:p>
          <a:endParaRPr lang="ru-RU"/>
        </a:p>
      </dgm:t>
    </dgm:pt>
    <dgm:pt modelId="{78899D8F-C8AA-4578-8A72-F957C8938E95}" type="pres">
      <dgm:prSet presAssocID="{D9ABB041-11F6-4862-A68A-B033E1D66C04}" presName="connTx" presStyleLbl="parChTrans1D3" presStyleIdx="5" presStyleCnt="7"/>
      <dgm:spPr/>
      <dgm:t>
        <a:bodyPr/>
        <a:lstStyle/>
        <a:p>
          <a:endParaRPr lang="ru-RU"/>
        </a:p>
      </dgm:t>
    </dgm:pt>
    <dgm:pt modelId="{2E3934EC-7CA3-486D-BBA3-6BEF89CC9788}" type="pres">
      <dgm:prSet presAssocID="{39DF1963-E473-438D-8443-53381C098902}" presName="root2" presStyleCnt="0"/>
      <dgm:spPr/>
    </dgm:pt>
    <dgm:pt modelId="{90A09C62-B22A-4DCF-8CAA-2E18A55AC7EA}" type="pres">
      <dgm:prSet presAssocID="{39DF1963-E473-438D-8443-53381C098902}" presName="LevelTwoTextNode" presStyleLbl="node3" presStyleIdx="5" presStyleCnt="7" custScaleX="1754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C1401D-D0E1-4602-9F3D-69950AFFF95C}" type="pres">
      <dgm:prSet presAssocID="{39DF1963-E473-438D-8443-53381C098902}" presName="level3hierChild" presStyleCnt="0"/>
      <dgm:spPr/>
    </dgm:pt>
    <dgm:pt modelId="{C0BCC402-96BF-4F2D-B105-59AB3BF9A0CD}" type="pres">
      <dgm:prSet presAssocID="{B6DD937C-2288-476E-BF6D-EB61A7AC9ECF}" presName="conn2-1" presStyleLbl="parChTrans1D3" presStyleIdx="6" presStyleCnt="7"/>
      <dgm:spPr/>
      <dgm:t>
        <a:bodyPr/>
        <a:lstStyle/>
        <a:p>
          <a:endParaRPr lang="ru-RU"/>
        </a:p>
      </dgm:t>
    </dgm:pt>
    <dgm:pt modelId="{7579DA1B-12B4-48AE-A2AB-A0A34E298383}" type="pres">
      <dgm:prSet presAssocID="{B6DD937C-2288-476E-BF6D-EB61A7AC9ECF}" presName="connTx" presStyleLbl="parChTrans1D3" presStyleIdx="6" presStyleCnt="7"/>
      <dgm:spPr/>
      <dgm:t>
        <a:bodyPr/>
        <a:lstStyle/>
        <a:p>
          <a:endParaRPr lang="ru-RU"/>
        </a:p>
      </dgm:t>
    </dgm:pt>
    <dgm:pt modelId="{89B50558-FD89-4C87-9769-178B2D5FDEC9}" type="pres">
      <dgm:prSet presAssocID="{4D2AF1D2-A4DB-495E-B632-4901C5F60329}" presName="root2" presStyleCnt="0"/>
      <dgm:spPr/>
    </dgm:pt>
    <dgm:pt modelId="{879726DB-F763-4C8D-BECF-8A181F3A13F9}" type="pres">
      <dgm:prSet presAssocID="{4D2AF1D2-A4DB-495E-B632-4901C5F60329}" presName="LevelTwoTextNode" presStyleLbl="node3" presStyleIdx="6" presStyleCnt="7" custScaleX="1768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0AA5ED-1550-4510-B963-FAD13D302A15}" type="pres">
      <dgm:prSet presAssocID="{4D2AF1D2-A4DB-495E-B632-4901C5F60329}" presName="level3hierChild" presStyleCnt="0"/>
      <dgm:spPr/>
    </dgm:pt>
  </dgm:ptLst>
  <dgm:cxnLst>
    <dgm:cxn modelId="{4C47D072-35C1-4D3B-9D29-46B2335132CB}" type="presOf" srcId="{52F1CA1C-CABA-4F21-B832-529228AF7C64}" destId="{4305E6C2-DC94-4591-B770-1FBF0B325634}" srcOrd="0" destOrd="0" presId="urn:microsoft.com/office/officeart/2005/8/layout/hierarchy2"/>
    <dgm:cxn modelId="{412BF144-8F01-49A4-9DC0-7E75C08D18D0}" type="presOf" srcId="{0E153578-64AF-4A93-8718-0E50D13EFEE0}" destId="{C6C42432-D8F8-46EB-BDB1-53687E45630E}" srcOrd="0" destOrd="0" presId="urn:microsoft.com/office/officeart/2005/8/layout/hierarchy2"/>
    <dgm:cxn modelId="{C125AFD2-B54C-418D-872E-B676FD960D70}" srcId="{63E71487-759B-4462-8BD0-314E28CCD2EA}" destId="{1E325C4F-D75C-4382-9DC7-ED643C79F1BA}" srcOrd="1" destOrd="0" parTransId="{7203C9E5-99FB-471D-9A3B-D12650994C82}" sibTransId="{1A2D5691-2382-438E-98CA-C3188337514E}"/>
    <dgm:cxn modelId="{AD5C7176-A8B1-4562-9675-C825BFA3ED10}" type="presOf" srcId="{C4EFB95B-DFD5-499B-8CBE-CC65D92EDFCE}" destId="{9118D454-5B74-4D7A-AAB2-12AC0588C2C4}" srcOrd="0" destOrd="0" presId="urn:microsoft.com/office/officeart/2005/8/layout/hierarchy2"/>
    <dgm:cxn modelId="{F483C37B-BEBC-40E1-9B9A-B010E5C039FB}" type="presOf" srcId="{B6DD937C-2288-476E-BF6D-EB61A7AC9ECF}" destId="{C0BCC402-96BF-4F2D-B105-59AB3BF9A0CD}" srcOrd="0" destOrd="0" presId="urn:microsoft.com/office/officeart/2005/8/layout/hierarchy2"/>
    <dgm:cxn modelId="{027C4AE9-C616-43E5-BAE6-741138BEEB5F}" type="presOf" srcId="{7203C9E5-99FB-471D-9A3B-D12650994C82}" destId="{100C4E3B-DF22-4028-A936-37E8E2005105}" srcOrd="0" destOrd="0" presId="urn:microsoft.com/office/officeart/2005/8/layout/hierarchy2"/>
    <dgm:cxn modelId="{92CB51DE-EA9A-4272-B079-DF9E3A6B7A7E}" srcId="{8806F909-3225-43D3-90F9-A32034EAE026}" destId="{63E71487-759B-4462-8BD0-314E28CCD2EA}" srcOrd="0" destOrd="0" parTransId="{CF18A09A-4200-4522-AB44-576C65F09F8E}" sibTransId="{11EE5D3E-CCA2-453D-B507-E51C5CA8430B}"/>
    <dgm:cxn modelId="{B3E1F43E-82D2-4E95-9ADF-AA3AC90BBCA0}" srcId="{63E71487-759B-4462-8BD0-314E28CCD2EA}" destId="{0E153578-64AF-4A93-8718-0E50D13EFEE0}" srcOrd="0" destOrd="0" parTransId="{E7895561-513C-469D-B9A6-3924A1297AF6}" sibTransId="{46A33375-713E-4127-9033-9A9A219265CF}"/>
    <dgm:cxn modelId="{29C490B0-D540-44E5-AB85-9F44D214C49F}" type="presOf" srcId="{D1A77AB9-BD71-4A17-A370-1288484E6898}" destId="{7D4286CE-7E16-4A87-A651-A7B889776456}" srcOrd="1" destOrd="0" presId="urn:microsoft.com/office/officeart/2005/8/layout/hierarchy2"/>
    <dgm:cxn modelId="{138BA8CE-7483-46F1-A87C-BC87E579EB7D}" type="presOf" srcId="{C4EFB95B-DFD5-499B-8CBE-CC65D92EDFCE}" destId="{4061E01A-6A5A-470E-A5F6-E8DFF3BDBDE2}" srcOrd="1" destOrd="0" presId="urn:microsoft.com/office/officeart/2005/8/layout/hierarchy2"/>
    <dgm:cxn modelId="{C5D557E1-A283-4934-8E92-7DAC23951E09}" type="presOf" srcId="{E7895561-513C-469D-B9A6-3924A1297AF6}" destId="{F3044E44-4053-45E6-B26B-AE60425148EB}" srcOrd="1" destOrd="0" presId="urn:microsoft.com/office/officeart/2005/8/layout/hierarchy2"/>
    <dgm:cxn modelId="{78E9FDD4-ED30-4CCA-97DB-E73885F19096}" type="presOf" srcId="{896CE52F-773D-41A5-87C8-0689EEA1BED7}" destId="{500E9AB5-E201-40AE-8639-4850A48BDD6B}" srcOrd="0" destOrd="0" presId="urn:microsoft.com/office/officeart/2005/8/layout/hierarchy2"/>
    <dgm:cxn modelId="{1D332FAB-82AA-4CA9-8F06-FFAF6C11C981}" type="presOf" srcId="{52F1CA1C-CABA-4F21-B832-529228AF7C64}" destId="{162C90C1-FAF8-464F-B796-CE3A001E43B1}" srcOrd="1" destOrd="0" presId="urn:microsoft.com/office/officeart/2005/8/layout/hierarchy2"/>
    <dgm:cxn modelId="{672E775C-5C9C-4515-A88F-61049DB2C255}" type="presOf" srcId="{B6DD937C-2288-476E-BF6D-EB61A7AC9ECF}" destId="{7579DA1B-12B4-48AE-A2AB-A0A34E298383}" srcOrd="1" destOrd="0" presId="urn:microsoft.com/office/officeart/2005/8/layout/hierarchy2"/>
    <dgm:cxn modelId="{A5D219A1-5B7B-4DF1-9C5E-B39DA8DADB25}" srcId="{0E153578-64AF-4A93-8718-0E50D13EFEE0}" destId="{979BD4FE-8F6E-4ACB-9BF8-39771D4B9A25}" srcOrd="2" destOrd="0" parTransId="{52F1CA1C-CABA-4F21-B832-529228AF7C64}" sibTransId="{C10D1425-E734-4E9C-B8CD-5A29EC17F143}"/>
    <dgm:cxn modelId="{BA9126DF-D3F9-4C8C-AC39-12AD7B19A4E5}" type="presOf" srcId="{1E325C4F-D75C-4382-9DC7-ED643C79F1BA}" destId="{799D0535-81C7-43A4-BFC1-DEBA7C4FCA26}" srcOrd="0" destOrd="0" presId="urn:microsoft.com/office/officeart/2005/8/layout/hierarchy2"/>
    <dgm:cxn modelId="{873B9527-0E05-4E5E-8177-894F73DF53F6}" srcId="{0E153578-64AF-4A93-8718-0E50D13EFEE0}" destId="{BDF51C51-D9F1-4964-9E1C-2DC89B7554F6}" srcOrd="3" destOrd="0" parTransId="{C4EFB95B-DFD5-499B-8CBE-CC65D92EDFCE}" sibTransId="{2343C950-B5DE-41B3-BA84-E8B7A8860993}"/>
    <dgm:cxn modelId="{A9677932-1547-4840-814D-DB9865DFF176}" type="presOf" srcId="{D9ABB041-11F6-4862-A68A-B033E1D66C04}" destId="{78899D8F-C8AA-4578-8A72-F957C8938E95}" srcOrd="1" destOrd="0" presId="urn:microsoft.com/office/officeart/2005/8/layout/hierarchy2"/>
    <dgm:cxn modelId="{35ABF472-78AF-4E15-9537-8D1309016074}" type="presOf" srcId="{8806F909-3225-43D3-90F9-A32034EAE026}" destId="{EFDB890B-2A0D-4923-8955-E45DD52978EA}" srcOrd="0" destOrd="0" presId="urn:microsoft.com/office/officeart/2005/8/layout/hierarchy2"/>
    <dgm:cxn modelId="{B47295EC-E657-4326-BB3F-CB4987068B97}" type="presOf" srcId="{D1A77AB9-BD71-4A17-A370-1288484E6898}" destId="{71190474-93E2-4913-B691-5B3C3E1F1B96}" srcOrd="0" destOrd="0" presId="urn:microsoft.com/office/officeart/2005/8/layout/hierarchy2"/>
    <dgm:cxn modelId="{D76660DF-D2E7-4941-B41F-F0FC7D882E5B}" type="presOf" srcId="{455E9E4D-F334-472A-B2BC-C92E2ACA3A1C}" destId="{0E1EF7CE-A8D3-4198-8E89-B9B4F5A8A7DB}" srcOrd="0" destOrd="0" presId="urn:microsoft.com/office/officeart/2005/8/layout/hierarchy2"/>
    <dgm:cxn modelId="{26D8A9C5-FE8B-4484-8036-F21D9BAE0328}" type="presOf" srcId="{4D2AF1D2-A4DB-495E-B632-4901C5F60329}" destId="{879726DB-F763-4C8D-BECF-8A181F3A13F9}" srcOrd="0" destOrd="0" presId="urn:microsoft.com/office/officeart/2005/8/layout/hierarchy2"/>
    <dgm:cxn modelId="{EA10BA93-88D2-40AC-928D-F3E2C6064199}" type="presOf" srcId="{7203C9E5-99FB-471D-9A3B-D12650994C82}" destId="{77594D55-57B4-4C8F-9206-C925AC0A7133}" srcOrd="1" destOrd="0" presId="urn:microsoft.com/office/officeart/2005/8/layout/hierarchy2"/>
    <dgm:cxn modelId="{8198528B-8D25-41F6-8EE1-54ED8C14EA17}" type="presOf" srcId="{2E1DA97A-3326-4DBA-B4CE-20D9EED487C3}" destId="{03A1F883-E5DF-4406-BD03-CB800F425C0C}" srcOrd="0" destOrd="0" presId="urn:microsoft.com/office/officeart/2005/8/layout/hierarchy2"/>
    <dgm:cxn modelId="{FF37D329-8643-4821-B750-E85855A5E7FD}" srcId="{1E325C4F-D75C-4382-9DC7-ED643C79F1BA}" destId="{896CE52F-773D-41A5-87C8-0689EEA1BED7}" srcOrd="0" destOrd="0" parTransId="{2E1DA97A-3326-4DBA-B4CE-20D9EED487C3}" sibTransId="{A7475A18-31DB-48A6-8D95-A28B20A90338}"/>
    <dgm:cxn modelId="{142441D7-4ED3-44F8-AC44-4D0AFB57C7BF}" type="presOf" srcId="{E7895561-513C-469D-B9A6-3924A1297AF6}" destId="{34B60724-45CF-4033-AA8C-8EB17D0745FB}" srcOrd="0" destOrd="0" presId="urn:microsoft.com/office/officeart/2005/8/layout/hierarchy2"/>
    <dgm:cxn modelId="{07F60D9E-C1E8-4536-8B06-7D839CCFB209}" type="presOf" srcId="{BDF51C51-D9F1-4964-9E1C-2DC89B7554F6}" destId="{B00D034A-F7A9-4933-8AFC-C1DB2EC657D2}" srcOrd="0" destOrd="0" presId="urn:microsoft.com/office/officeart/2005/8/layout/hierarchy2"/>
    <dgm:cxn modelId="{A0EAB877-D70E-4B13-B5A2-023AC0767CF3}" srcId="{1E325C4F-D75C-4382-9DC7-ED643C79F1BA}" destId="{4D2AF1D2-A4DB-495E-B632-4901C5F60329}" srcOrd="2" destOrd="0" parTransId="{B6DD937C-2288-476E-BF6D-EB61A7AC9ECF}" sibTransId="{F12B9638-05BE-42C4-AE6A-E50803F23340}"/>
    <dgm:cxn modelId="{8B8E500D-339E-4710-9FA8-E124E146F0E4}" type="presOf" srcId="{2E1DA97A-3326-4DBA-B4CE-20D9EED487C3}" destId="{569A1CC8-3108-43FD-87D1-34675B4EE257}" srcOrd="1" destOrd="0" presId="urn:microsoft.com/office/officeart/2005/8/layout/hierarchy2"/>
    <dgm:cxn modelId="{E22E025D-60E1-475B-BAF5-B34D9E633A6C}" type="presOf" srcId="{D9ABB041-11F6-4862-A68A-B033E1D66C04}" destId="{492CD330-53DB-40CA-8890-AE75E5A81D96}" srcOrd="0" destOrd="0" presId="urn:microsoft.com/office/officeart/2005/8/layout/hierarchy2"/>
    <dgm:cxn modelId="{76682F8D-0795-4407-8DED-564DBE6B789F}" type="presOf" srcId="{455E9E4D-F334-472A-B2BC-C92E2ACA3A1C}" destId="{EE335EC4-A3AC-4F1E-91E7-8B0A80AA3020}" srcOrd="1" destOrd="0" presId="urn:microsoft.com/office/officeart/2005/8/layout/hierarchy2"/>
    <dgm:cxn modelId="{F4BF2AA9-F12D-4B09-87A4-C98B1D7FE237}" type="presOf" srcId="{39DF1963-E473-438D-8443-53381C098902}" destId="{90A09C62-B22A-4DCF-8CAA-2E18A55AC7EA}" srcOrd="0" destOrd="0" presId="urn:microsoft.com/office/officeart/2005/8/layout/hierarchy2"/>
    <dgm:cxn modelId="{26659BB0-EE39-4C37-9051-515CA42243D2}" type="presOf" srcId="{66571F5C-DA46-465F-BBFA-188FE4D219D2}" destId="{63E7ECCC-F32F-41F7-A13D-D341468A11C5}" srcOrd="0" destOrd="0" presId="urn:microsoft.com/office/officeart/2005/8/layout/hierarchy2"/>
    <dgm:cxn modelId="{D70AAC5A-25B1-438E-872B-4800F7A948F3}" srcId="{1E325C4F-D75C-4382-9DC7-ED643C79F1BA}" destId="{39DF1963-E473-438D-8443-53381C098902}" srcOrd="1" destOrd="0" parTransId="{D9ABB041-11F6-4862-A68A-B033E1D66C04}" sibTransId="{54883951-E004-47AF-9488-1D898C5E2E91}"/>
    <dgm:cxn modelId="{19B7BB91-BC01-4DF9-A9E6-A8D38A02EF3E}" type="presOf" srcId="{979BD4FE-8F6E-4ACB-9BF8-39771D4B9A25}" destId="{3D3BDDCA-4F0A-401C-9F15-FFF9ABCBE466}" srcOrd="0" destOrd="0" presId="urn:microsoft.com/office/officeart/2005/8/layout/hierarchy2"/>
    <dgm:cxn modelId="{6047CF2F-D27C-4104-8D8C-C1BDEA95BBC5}" type="presOf" srcId="{63E71487-759B-4462-8BD0-314E28CCD2EA}" destId="{315205EE-8751-441E-B185-EA797938902B}" srcOrd="0" destOrd="0" presId="urn:microsoft.com/office/officeart/2005/8/layout/hierarchy2"/>
    <dgm:cxn modelId="{4CA0DBF7-A091-4383-B1CE-3CEE465EA29E}" srcId="{0E153578-64AF-4A93-8718-0E50D13EFEE0}" destId="{66571F5C-DA46-465F-BBFA-188FE4D219D2}" srcOrd="1" destOrd="0" parTransId="{D1A77AB9-BD71-4A17-A370-1288484E6898}" sibTransId="{4FF6F458-DF98-41F9-AEDE-17FDA9A45669}"/>
    <dgm:cxn modelId="{5A80023E-6E18-466C-A1F3-BDE0D5EC796F}" type="presOf" srcId="{8579CD57-4C7F-49FF-B04D-3476C5E7700D}" destId="{6100DCB6-7B22-4436-A703-6859B8F71647}" srcOrd="0" destOrd="0" presId="urn:microsoft.com/office/officeart/2005/8/layout/hierarchy2"/>
    <dgm:cxn modelId="{0488D84F-CDDB-425E-B4B5-AE7CD5E1C171}" srcId="{0E153578-64AF-4A93-8718-0E50D13EFEE0}" destId="{8579CD57-4C7F-49FF-B04D-3476C5E7700D}" srcOrd="0" destOrd="0" parTransId="{455E9E4D-F334-472A-B2BC-C92E2ACA3A1C}" sibTransId="{DD3127D4-8697-4F98-AD01-4404E7E976D2}"/>
    <dgm:cxn modelId="{366D0417-CC0A-4647-A5BE-15AB87F5F08B}" type="presParOf" srcId="{EFDB890B-2A0D-4923-8955-E45DD52978EA}" destId="{B7056597-51B9-4331-ADB0-EA04F92C6C3C}" srcOrd="0" destOrd="0" presId="urn:microsoft.com/office/officeart/2005/8/layout/hierarchy2"/>
    <dgm:cxn modelId="{0C127664-03A0-4693-8004-F331CC1F50AD}" type="presParOf" srcId="{B7056597-51B9-4331-ADB0-EA04F92C6C3C}" destId="{315205EE-8751-441E-B185-EA797938902B}" srcOrd="0" destOrd="0" presId="urn:microsoft.com/office/officeart/2005/8/layout/hierarchy2"/>
    <dgm:cxn modelId="{511BCE75-8F36-4A7D-B3C1-6C3F8949861A}" type="presParOf" srcId="{B7056597-51B9-4331-ADB0-EA04F92C6C3C}" destId="{F126E706-5F88-4E42-B7FB-384BC1593189}" srcOrd="1" destOrd="0" presId="urn:microsoft.com/office/officeart/2005/8/layout/hierarchy2"/>
    <dgm:cxn modelId="{3AF5C7EC-7D7F-4A10-93E3-BB4A4CA8C78E}" type="presParOf" srcId="{F126E706-5F88-4E42-B7FB-384BC1593189}" destId="{34B60724-45CF-4033-AA8C-8EB17D0745FB}" srcOrd="0" destOrd="0" presId="urn:microsoft.com/office/officeart/2005/8/layout/hierarchy2"/>
    <dgm:cxn modelId="{8A8DC9A5-03E4-47A1-AC93-EB981CA71FAB}" type="presParOf" srcId="{34B60724-45CF-4033-AA8C-8EB17D0745FB}" destId="{F3044E44-4053-45E6-B26B-AE60425148EB}" srcOrd="0" destOrd="0" presId="urn:microsoft.com/office/officeart/2005/8/layout/hierarchy2"/>
    <dgm:cxn modelId="{C5E77134-D4C0-4503-AD0A-9AFA0920CC76}" type="presParOf" srcId="{F126E706-5F88-4E42-B7FB-384BC1593189}" destId="{D6226A0D-8C5D-4D30-B8A5-FF2C258F3D85}" srcOrd="1" destOrd="0" presId="urn:microsoft.com/office/officeart/2005/8/layout/hierarchy2"/>
    <dgm:cxn modelId="{7652D049-BF94-4C8A-9D07-83748A6196F9}" type="presParOf" srcId="{D6226A0D-8C5D-4D30-B8A5-FF2C258F3D85}" destId="{C6C42432-D8F8-46EB-BDB1-53687E45630E}" srcOrd="0" destOrd="0" presId="urn:microsoft.com/office/officeart/2005/8/layout/hierarchy2"/>
    <dgm:cxn modelId="{136A4870-B25F-4882-972F-5C652B094806}" type="presParOf" srcId="{D6226A0D-8C5D-4D30-B8A5-FF2C258F3D85}" destId="{6ADD0625-0BDF-4B4B-A90E-E92A41EF4EF5}" srcOrd="1" destOrd="0" presId="urn:microsoft.com/office/officeart/2005/8/layout/hierarchy2"/>
    <dgm:cxn modelId="{DF112E8F-1E7F-4E7F-AFFF-B5933F9E86A2}" type="presParOf" srcId="{6ADD0625-0BDF-4B4B-A90E-E92A41EF4EF5}" destId="{0E1EF7CE-A8D3-4198-8E89-B9B4F5A8A7DB}" srcOrd="0" destOrd="0" presId="urn:microsoft.com/office/officeart/2005/8/layout/hierarchy2"/>
    <dgm:cxn modelId="{3F9444C0-78D3-47CA-AF09-517B229E54B7}" type="presParOf" srcId="{0E1EF7CE-A8D3-4198-8E89-B9B4F5A8A7DB}" destId="{EE335EC4-A3AC-4F1E-91E7-8B0A80AA3020}" srcOrd="0" destOrd="0" presId="urn:microsoft.com/office/officeart/2005/8/layout/hierarchy2"/>
    <dgm:cxn modelId="{8FCDBB33-9DEC-4B57-86FD-5D88D1449B45}" type="presParOf" srcId="{6ADD0625-0BDF-4B4B-A90E-E92A41EF4EF5}" destId="{743E5401-97BF-431B-8B5C-5F8BDBF5E191}" srcOrd="1" destOrd="0" presId="urn:microsoft.com/office/officeart/2005/8/layout/hierarchy2"/>
    <dgm:cxn modelId="{ADE90E0C-BB01-4CA9-A4BD-9A58602FA6F3}" type="presParOf" srcId="{743E5401-97BF-431B-8B5C-5F8BDBF5E191}" destId="{6100DCB6-7B22-4436-A703-6859B8F71647}" srcOrd="0" destOrd="0" presId="urn:microsoft.com/office/officeart/2005/8/layout/hierarchy2"/>
    <dgm:cxn modelId="{AD8ADE36-DFB5-4667-9DA3-3A957F8F2A9E}" type="presParOf" srcId="{743E5401-97BF-431B-8B5C-5F8BDBF5E191}" destId="{75F9BB67-A120-457C-9E70-3EB355DFAE5F}" srcOrd="1" destOrd="0" presId="urn:microsoft.com/office/officeart/2005/8/layout/hierarchy2"/>
    <dgm:cxn modelId="{38859135-DF08-4AAC-AD16-43E09CAF0E2F}" type="presParOf" srcId="{6ADD0625-0BDF-4B4B-A90E-E92A41EF4EF5}" destId="{71190474-93E2-4913-B691-5B3C3E1F1B96}" srcOrd="2" destOrd="0" presId="urn:microsoft.com/office/officeart/2005/8/layout/hierarchy2"/>
    <dgm:cxn modelId="{F3C2353B-B09B-42F8-8513-34D1A22F6A4F}" type="presParOf" srcId="{71190474-93E2-4913-B691-5B3C3E1F1B96}" destId="{7D4286CE-7E16-4A87-A651-A7B889776456}" srcOrd="0" destOrd="0" presId="urn:microsoft.com/office/officeart/2005/8/layout/hierarchy2"/>
    <dgm:cxn modelId="{AEAECF3F-2791-4544-AED5-C191CE444B60}" type="presParOf" srcId="{6ADD0625-0BDF-4B4B-A90E-E92A41EF4EF5}" destId="{08ECD100-2006-4F92-ABF6-AB9A877860FB}" srcOrd="3" destOrd="0" presId="urn:microsoft.com/office/officeart/2005/8/layout/hierarchy2"/>
    <dgm:cxn modelId="{25E4BA77-B3A3-4ADE-9202-CFED78065CD0}" type="presParOf" srcId="{08ECD100-2006-4F92-ABF6-AB9A877860FB}" destId="{63E7ECCC-F32F-41F7-A13D-D341468A11C5}" srcOrd="0" destOrd="0" presId="urn:microsoft.com/office/officeart/2005/8/layout/hierarchy2"/>
    <dgm:cxn modelId="{7DF448CB-DB29-4CEC-8517-95B2C3121FCB}" type="presParOf" srcId="{08ECD100-2006-4F92-ABF6-AB9A877860FB}" destId="{3A499306-4E69-4401-BD1F-1299D27B3BE4}" srcOrd="1" destOrd="0" presId="urn:microsoft.com/office/officeart/2005/8/layout/hierarchy2"/>
    <dgm:cxn modelId="{548F1FCE-FAAC-4293-8B1F-458E80F90205}" type="presParOf" srcId="{6ADD0625-0BDF-4B4B-A90E-E92A41EF4EF5}" destId="{4305E6C2-DC94-4591-B770-1FBF0B325634}" srcOrd="4" destOrd="0" presId="urn:microsoft.com/office/officeart/2005/8/layout/hierarchy2"/>
    <dgm:cxn modelId="{F6F72624-89A0-4063-BAE7-23EEB10164D2}" type="presParOf" srcId="{4305E6C2-DC94-4591-B770-1FBF0B325634}" destId="{162C90C1-FAF8-464F-B796-CE3A001E43B1}" srcOrd="0" destOrd="0" presId="urn:microsoft.com/office/officeart/2005/8/layout/hierarchy2"/>
    <dgm:cxn modelId="{4ACA102B-8FC9-4081-AD08-CEA75F920501}" type="presParOf" srcId="{6ADD0625-0BDF-4B4B-A90E-E92A41EF4EF5}" destId="{ECA7B696-71C9-4C71-85FD-D0FAD7C440A4}" srcOrd="5" destOrd="0" presId="urn:microsoft.com/office/officeart/2005/8/layout/hierarchy2"/>
    <dgm:cxn modelId="{21D7B307-8DA8-4B7F-AE23-0D4E02A4E538}" type="presParOf" srcId="{ECA7B696-71C9-4C71-85FD-D0FAD7C440A4}" destId="{3D3BDDCA-4F0A-401C-9F15-FFF9ABCBE466}" srcOrd="0" destOrd="0" presId="urn:microsoft.com/office/officeart/2005/8/layout/hierarchy2"/>
    <dgm:cxn modelId="{46140AC8-207C-45D3-911E-C9928EBB0AEF}" type="presParOf" srcId="{ECA7B696-71C9-4C71-85FD-D0FAD7C440A4}" destId="{CE1E2A42-D397-46DE-AA92-D832B04141CF}" srcOrd="1" destOrd="0" presId="urn:microsoft.com/office/officeart/2005/8/layout/hierarchy2"/>
    <dgm:cxn modelId="{E6C26BE0-388C-4203-8329-C59EC66F3947}" type="presParOf" srcId="{6ADD0625-0BDF-4B4B-A90E-E92A41EF4EF5}" destId="{9118D454-5B74-4D7A-AAB2-12AC0588C2C4}" srcOrd="6" destOrd="0" presId="urn:microsoft.com/office/officeart/2005/8/layout/hierarchy2"/>
    <dgm:cxn modelId="{65CF4EED-4269-49BB-8C9E-2CCA25821C80}" type="presParOf" srcId="{9118D454-5B74-4D7A-AAB2-12AC0588C2C4}" destId="{4061E01A-6A5A-470E-A5F6-E8DFF3BDBDE2}" srcOrd="0" destOrd="0" presId="urn:microsoft.com/office/officeart/2005/8/layout/hierarchy2"/>
    <dgm:cxn modelId="{D3E4BDFE-19D4-4CAC-9E25-423F8F93F518}" type="presParOf" srcId="{6ADD0625-0BDF-4B4B-A90E-E92A41EF4EF5}" destId="{47DF1BD8-B30A-44D0-AD5B-31D1420F2D75}" srcOrd="7" destOrd="0" presId="urn:microsoft.com/office/officeart/2005/8/layout/hierarchy2"/>
    <dgm:cxn modelId="{6E3FA478-C95B-4FF1-9FDA-6CA9DDF7A186}" type="presParOf" srcId="{47DF1BD8-B30A-44D0-AD5B-31D1420F2D75}" destId="{B00D034A-F7A9-4933-8AFC-C1DB2EC657D2}" srcOrd="0" destOrd="0" presId="urn:microsoft.com/office/officeart/2005/8/layout/hierarchy2"/>
    <dgm:cxn modelId="{92CF7AEB-8BE5-4FBA-B59E-84F44E9F77B9}" type="presParOf" srcId="{47DF1BD8-B30A-44D0-AD5B-31D1420F2D75}" destId="{C435244F-E3B7-4983-AE9D-0E162871E3CB}" srcOrd="1" destOrd="0" presId="urn:microsoft.com/office/officeart/2005/8/layout/hierarchy2"/>
    <dgm:cxn modelId="{E705993D-93D5-4B18-AEF8-D490E10AC00E}" type="presParOf" srcId="{F126E706-5F88-4E42-B7FB-384BC1593189}" destId="{100C4E3B-DF22-4028-A936-37E8E2005105}" srcOrd="2" destOrd="0" presId="urn:microsoft.com/office/officeart/2005/8/layout/hierarchy2"/>
    <dgm:cxn modelId="{7855E1B5-2BDA-4739-88AF-CE261A0ED801}" type="presParOf" srcId="{100C4E3B-DF22-4028-A936-37E8E2005105}" destId="{77594D55-57B4-4C8F-9206-C925AC0A7133}" srcOrd="0" destOrd="0" presId="urn:microsoft.com/office/officeart/2005/8/layout/hierarchy2"/>
    <dgm:cxn modelId="{0E3581D1-107D-44F3-ABF6-E8DBB20D2681}" type="presParOf" srcId="{F126E706-5F88-4E42-B7FB-384BC1593189}" destId="{42150F3E-EE22-4BB2-BF7F-2FDFB60A5BAF}" srcOrd="3" destOrd="0" presId="urn:microsoft.com/office/officeart/2005/8/layout/hierarchy2"/>
    <dgm:cxn modelId="{25D228F4-FAEF-4919-A79C-C5682DB53D8A}" type="presParOf" srcId="{42150F3E-EE22-4BB2-BF7F-2FDFB60A5BAF}" destId="{799D0535-81C7-43A4-BFC1-DEBA7C4FCA26}" srcOrd="0" destOrd="0" presId="urn:microsoft.com/office/officeart/2005/8/layout/hierarchy2"/>
    <dgm:cxn modelId="{D9CA9ACD-D0BE-4484-8B90-0E2C26ED6EAC}" type="presParOf" srcId="{42150F3E-EE22-4BB2-BF7F-2FDFB60A5BAF}" destId="{23B5B251-4B51-453C-98BF-57731A007576}" srcOrd="1" destOrd="0" presId="urn:microsoft.com/office/officeart/2005/8/layout/hierarchy2"/>
    <dgm:cxn modelId="{F722422F-F759-48D0-BFB6-0504913B99C5}" type="presParOf" srcId="{23B5B251-4B51-453C-98BF-57731A007576}" destId="{03A1F883-E5DF-4406-BD03-CB800F425C0C}" srcOrd="0" destOrd="0" presId="urn:microsoft.com/office/officeart/2005/8/layout/hierarchy2"/>
    <dgm:cxn modelId="{5BC12E52-E893-4035-9397-1A606310C694}" type="presParOf" srcId="{03A1F883-E5DF-4406-BD03-CB800F425C0C}" destId="{569A1CC8-3108-43FD-87D1-34675B4EE257}" srcOrd="0" destOrd="0" presId="urn:microsoft.com/office/officeart/2005/8/layout/hierarchy2"/>
    <dgm:cxn modelId="{7ADA5A4F-902B-466C-961D-21FCA9115AD4}" type="presParOf" srcId="{23B5B251-4B51-453C-98BF-57731A007576}" destId="{5F3D5407-4BA7-4C6A-BC8B-FDF5CBC13067}" srcOrd="1" destOrd="0" presId="urn:microsoft.com/office/officeart/2005/8/layout/hierarchy2"/>
    <dgm:cxn modelId="{7E5A697E-BC7A-4DA9-A05E-29E40F5D3598}" type="presParOf" srcId="{5F3D5407-4BA7-4C6A-BC8B-FDF5CBC13067}" destId="{500E9AB5-E201-40AE-8639-4850A48BDD6B}" srcOrd="0" destOrd="0" presId="urn:microsoft.com/office/officeart/2005/8/layout/hierarchy2"/>
    <dgm:cxn modelId="{ACBCE2B0-68F6-4FCA-8883-4E33FFC5D5A1}" type="presParOf" srcId="{5F3D5407-4BA7-4C6A-BC8B-FDF5CBC13067}" destId="{C2881317-87D2-423C-BB17-3B2966C307A2}" srcOrd="1" destOrd="0" presId="urn:microsoft.com/office/officeart/2005/8/layout/hierarchy2"/>
    <dgm:cxn modelId="{81F5F02E-35F7-49A9-8631-8F69EA2FF8CB}" type="presParOf" srcId="{23B5B251-4B51-453C-98BF-57731A007576}" destId="{492CD330-53DB-40CA-8890-AE75E5A81D96}" srcOrd="2" destOrd="0" presId="urn:microsoft.com/office/officeart/2005/8/layout/hierarchy2"/>
    <dgm:cxn modelId="{75501677-D9DA-43EE-BA75-13FD2DC7F33D}" type="presParOf" srcId="{492CD330-53DB-40CA-8890-AE75E5A81D96}" destId="{78899D8F-C8AA-4578-8A72-F957C8938E95}" srcOrd="0" destOrd="0" presId="urn:microsoft.com/office/officeart/2005/8/layout/hierarchy2"/>
    <dgm:cxn modelId="{5D30CCB2-81C9-4A11-8D0F-2571E3335CDF}" type="presParOf" srcId="{23B5B251-4B51-453C-98BF-57731A007576}" destId="{2E3934EC-7CA3-486D-BBA3-6BEF89CC9788}" srcOrd="3" destOrd="0" presId="urn:microsoft.com/office/officeart/2005/8/layout/hierarchy2"/>
    <dgm:cxn modelId="{13742093-5E6F-415A-81DD-AFDCCA01343D}" type="presParOf" srcId="{2E3934EC-7CA3-486D-BBA3-6BEF89CC9788}" destId="{90A09C62-B22A-4DCF-8CAA-2E18A55AC7EA}" srcOrd="0" destOrd="0" presId="urn:microsoft.com/office/officeart/2005/8/layout/hierarchy2"/>
    <dgm:cxn modelId="{5337002B-D9E3-4EDF-BB21-7E6F8731BC7D}" type="presParOf" srcId="{2E3934EC-7CA3-486D-BBA3-6BEF89CC9788}" destId="{18C1401D-D0E1-4602-9F3D-69950AFFF95C}" srcOrd="1" destOrd="0" presId="urn:microsoft.com/office/officeart/2005/8/layout/hierarchy2"/>
    <dgm:cxn modelId="{3A53D0B4-B9E3-447B-A8E2-45157F15F69E}" type="presParOf" srcId="{23B5B251-4B51-453C-98BF-57731A007576}" destId="{C0BCC402-96BF-4F2D-B105-59AB3BF9A0CD}" srcOrd="4" destOrd="0" presId="urn:microsoft.com/office/officeart/2005/8/layout/hierarchy2"/>
    <dgm:cxn modelId="{F8D7D16B-352E-4978-9D5B-D3CC78AB174C}" type="presParOf" srcId="{C0BCC402-96BF-4F2D-B105-59AB3BF9A0CD}" destId="{7579DA1B-12B4-48AE-A2AB-A0A34E298383}" srcOrd="0" destOrd="0" presId="urn:microsoft.com/office/officeart/2005/8/layout/hierarchy2"/>
    <dgm:cxn modelId="{C475A082-1CAE-4565-B067-30E739FD6126}" type="presParOf" srcId="{23B5B251-4B51-453C-98BF-57731A007576}" destId="{89B50558-FD89-4C87-9769-178B2D5FDEC9}" srcOrd="5" destOrd="0" presId="urn:microsoft.com/office/officeart/2005/8/layout/hierarchy2"/>
    <dgm:cxn modelId="{5F8B25C4-C475-41F2-B258-A21B2CA764C4}" type="presParOf" srcId="{89B50558-FD89-4C87-9769-178B2D5FDEC9}" destId="{879726DB-F763-4C8D-BECF-8A181F3A13F9}" srcOrd="0" destOrd="0" presId="urn:microsoft.com/office/officeart/2005/8/layout/hierarchy2"/>
    <dgm:cxn modelId="{04352169-E218-4442-B132-0DB038DCC37A}" type="presParOf" srcId="{89B50558-FD89-4C87-9769-178B2D5FDEC9}" destId="{670AA5ED-1550-4510-B963-FAD13D302A1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BF50E-3AC4-464A-A32B-139F763C30B2}">
      <dsp:nvSpPr>
        <dsp:cNvPr id="0" name=""/>
        <dsp:cNvSpPr/>
      </dsp:nvSpPr>
      <dsp:spPr>
        <a:xfrm rot="16200000">
          <a:off x="286276" y="-286276"/>
          <a:ext cx="1923555" cy="2496108"/>
        </a:xfrm>
        <a:prstGeom prst="round1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Кто он?</a:t>
          </a:r>
          <a:endParaRPr lang="ru-RU" sz="2000" b="1" kern="1200" dirty="0">
            <a:solidFill>
              <a:schemeClr val="tx1"/>
            </a:solidFill>
          </a:endParaRPr>
        </a:p>
      </dsp:txBody>
      <dsp:txXfrm rot="5400000">
        <a:off x="-1" y="1"/>
        <a:ext cx="2496108" cy="1442666"/>
      </dsp:txXfrm>
    </dsp:sp>
    <dsp:sp modelId="{C8F6D962-7E30-4DBC-9CC9-8247DC0BC093}">
      <dsp:nvSpPr>
        <dsp:cNvPr id="0" name=""/>
        <dsp:cNvSpPr/>
      </dsp:nvSpPr>
      <dsp:spPr>
        <a:xfrm>
          <a:off x="2496108" y="22582"/>
          <a:ext cx="2496108" cy="1923555"/>
        </a:xfrm>
        <a:prstGeom prst="round1Rect">
          <a:avLst/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Внутренняя политика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496108" y="22582"/>
        <a:ext cx="2496108" cy="1442666"/>
      </dsp:txXfrm>
    </dsp:sp>
    <dsp:sp modelId="{8A9D2B5E-3147-4CD5-875C-6C91904CE0F8}">
      <dsp:nvSpPr>
        <dsp:cNvPr id="0" name=""/>
        <dsp:cNvSpPr/>
      </dsp:nvSpPr>
      <dsp:spPr>
        <a:xfrm rot="10800000">
          <a:off x="0" y="1923555"/>
          <a:ext cx="2496108" cy="1923555"/>
        </a:xfrm>
        <a:prstGeom prst="round1Rect">
          <a:avLst/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Внешняя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политика</a:t>
          </a:r>
          <a:endParaRPr lang="ru-RU" sz="2000" b="1" kern="1200" dirty="0">
            <a:solidFill>
              <a:schemeClr val="tx1"/>
            </a:solidFill>
          </a:endParaRPr>
        </a:p>
      </dsp:txBody>
      <dsp:txXfrm rot="10800000">
        <a:off x="0" y="2404444"/>
        <a:ext cx="2496108" cy="1442666"/>
      </dsp:txXfrm>
    </dsp:sp>
    <dsp:sp modelId="{8A023833-5E21-4DD4-873A-74F4B5E038A0}">
      <dsp:nvSpPr>
        <dsp:cNvPr id="0" name=""/>
        <dsp:cNvSpPr/>
      </dsp:nvSpPr>
      <dsp:spPr>
        <a:xfrm rot="5400000">
          <a:off x="2782384" y="1637279"/>
          <a:ext cx="1923555" cy="2496108"/>
        </a:xfrm>
        <a:prstGeom prst="round1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Итоги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правления</a:t>
          </a:r>
          <a:endParaRPr lang="ru-RU" sz="2000" b="1" kern="1200" dirty="0">
            <a:solidFill>
              <a:schemeClr val="tx1"/>
            </a:solidFill>
          </a:endParaRPr>
        </a:p>
      </dsp:txBody>
      <dsp:txXfrm rot="-5400000">
        <a:off x="2496107" y="2404444"/>
        <a:ext cx="2496108" cy="1442666"/>
      </dsp:txXfrm>
    </dsp:sp>
    <dsp:sp modelId="{A7775E4D-B9BB-4D40-9046-BD1F37E290DD}">
      <dsp:nvSpPr>
        <dsp:cNvPr id="0" name=""/>
        <dsp:cNvSpPr/>
      </dsp:nvSpPr>
      <dsp:spPr>
        <a:xfrm>
          <a:off x="1747275" y="1442666"/>
          <a:ext cx="1497664" cy="961777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</a:rPr>
            <a:t>Исторический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</a:rPr>
            <a:t>портрет</a:t>
          </a:r>
          <a:endParaRPr lang="ru-RU" sz="1400" b="1" kern="1200" dirty="0">
            <a:solidFill>
              <a:srgbClr val="C00000"/>
            </a:solidFill>
          </a:endParaRPr>
        </a:p>
      </dsp:txBody>
      <dsp:txXfrm>
        <a:off x="1794225" y="1489616"/>
        <a:ext cx="1403764" cy="8678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205EE-8751-441E-B185-EA797938902B}">
      <dsp:nvSpPr>
        <dsp:cNvPr id="0" name=""/>
        <dsp:cNvSpPr/>
      </dsp:nvSpPr>
      <dsp:spPr>
        <a:xfrm>
          <a:off x="8444" y="2016945"/>
          <a:ext cx="1578837" cy="15539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C00000"/>
              </a:solidFill>
            </a:rPr>
            <a:t>1881 </a:t>
          </a:r>
          <a:r>
            <a:rPr lang="ru-RU" sz="1800" b="1" kern="1200" dirty="0">
              <a:solidFill>
                <a:srgbClr val="C00000"/>
              </a:solidFill>
            </a:rPr>
            <a:t>г.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>
              <a:solidFill>
                <a:srgbClr val="C00000"/>
              </a:solidFill>
            </a:rPr>
            <a:t>Н.Х.Бунге</a:t>
          </a:r>
          <a:r>
            <a:rPr lang="ru-RU" sz="1800" b="1" kern="1200" dirty="0">
              <a:solidFill>
                <a:srgbClr val="C00000"/>
              </a:solidFill>
            </a:rPr>
            <a:t> -министр финансов</a:t>
          </a:r>
        </a:p>
      </dsp:txBody>
      <dsp:txXfrm>
        <a:off x="53957" y="2062458"/>
        <a:ext cx="1487811" cy="1462910"/>
      </dsp:txXfrm>
    </dsp:sp>
    <dsp:sp modelId="{34B60724-45CF-4033-AA8C-8EB17D0745FB}">
      <dsp:nvSpPr>
        <dsp:cNvPr id="0" name=""/>
        <dsp:cNvSpPr/>
      </dsp:nvSpPr>
      <dsp:spPr>
        <a:xfrm rot="17843135">
          <a:off x="1218510" y="2173338"/>
          <a:ext cx="1365761" cy="28448"/>
        </a:xfrm>
        <a:custGeom>
          <a:avLst/>
          <a:gdLst/>
          <a:ahLst/>
          <a:cxnLst/>
          <a:rect l="0" t="0" r="0" b="0"/>
          <a:pathLst>
            <a:path>
              <a:moveTo>
                <a:pt x="0" y="14224"/>
              </a:moveTo>
              <a:lnTo>
                <a:pt x="1365761" y="142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67247" y="2153419"/>
        <a:ext cx="68288" cy="68288"/>
      </dsp:txXfrm>
    </dsp:sp>
    <dsp:sp modelId="{C6C42432-D8F8-46EB-BDB1-53687E45630E}">
      <dsp:nvSpPr>
        <dsp:cNvPr id="0" name=""/>
        <dsp:cNvSpPr/>
      </dsp:nvSpPr>
      <dsp:spPr>
        <a:xfrm>
          <a:off x="2215500" y="1188575"/>
          <a:ext cx="1570545" cy="7852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?????</a:t>
          </a:r>
        </a:p>
      </dsp:txBody>
      <dsp:txXfrm>
        <a:off x="2238500" y="1211575"/>
        <a:ext cx="1524545" cy="739272"/>
      </dsp:txXfrm>
    </dsp:sp>
    <dsp:sp modelId="{0E1EF7CE-A8D3-4198-8E89-B9B4F5A8A7DB}">
      <dsp:nvSpPr>
        <dsp:cNvPr id="0" name=""/>
        <dsp:cNvSpPr/>
      </dsp:nvSpPr>
      <dsp:spPr>
        <a:xfrm rot="17894103">
          <a:off x="3436202" y="982035"/>
          <a:ext cx="1327904" cy="28448"/>
        </a:xfrm>
        <a:custGeom>
          <a:avLst/>
          <a:gdLst/>
          <a:ahLst/>
          <a:cxnLst/>
          <a:rect l="0" t="0" r="0" b="0"/>
          <a:pathLst>
            <a:path>
              <a:moveTo>
                <a:pt x="0" y="14224"/>
              </a:moveTo>
              <a:lnTo>
                <a:pt x="1327904" y="142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66957" y="963062"/>
        <a:ext cx="66395" cy="66395"/>
      </dsp:txXfrm>
    </dsp:sp>
    <dsp:sp modelId="{6100DCB6-7B22-4436-A703-6859B8F71647}">
      <dsp:nvSpPr>
        <dsp:cNvPr id="0" name=""/>
        <dsp:cNvSpPr/>
      </dsp:nvSpPr>
      <dsp:spPr>
        <a:xfrm>
          <a:off x="4414264" y="117765"/>
          <a:ext cx="2531043" cy="5870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ослабление налогового обложения крестьян</a:t>
          </a:r>
        </a:p>
      </dsp:txBody>
      <dsp:txXfrm>
        <a:off x="4431459" y="134960"/>
        <a:ext cx="2496653" cy="552695"/>
      </dsp:txXfrm>
    </dsp:sp>
    <dsp:sp modelId="{71190474-93E2-4913-B691-5B3C3E1F1B96}">
      <dsp:nvSpPr>
        <dsp:cNvPr id="0" name=""/>
        <dsp:cNvSpPr/>
      </dsp:nvSpPr>
      <dsp:spPr>
        <a:xfrm rot="19114984">
          <a:off x="3681296" y="1289898"/>
          <a:ext cx="837718" cy="28448"/>
        </a:xfrm>
        <a:custGeom>
          <a:avLst/>
          <a:gdLst/>
          <a:ahLst/>
          <a:cxnLst/>
          <a:rect l="0" t="0" r="0" b="0"/>
          <a:pathLst>
            <a:path>
              <a:moveTo>
                <a:pt x="0" y="14224"/>
              </a:moveTo>
              <a:lnTo>
                <a:pt x="837718" y="142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79212" y="1283179"/>
        <a:ext cx="41885" cy="41885"/>
      </dsp:txXfrm>
    </dsp:sp>
    <dsp:sp modelId="{63E7ECCC-F32F-41F7-A13D-D341468A11C5}">
      <dsp:nvSpPr>
        <dsp:cNvPr id="0" name=""/>
        <dsp:cNvSpPr/>
      </dsp:nvSpPr>
      <dsp:spPr>
        <a:xfrm>
          <a:off x="4414264" y="822642"/>
          <a:ext cx="2311387" cy="4087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?????</a:t>
          </a:r>
        </a:p>
      </dsp:txBody>
      <dsp:txXfrm>
        <a:off x="4426237" y="834615"/>
        <a:ext cx="2287441" cy="384835"/>
      </dsp:txXfrm>
    </dsp:sp>
    <dsp:sp modelId="{4305E6C2-DC94-4591-B770-1FBF0B325634}">
      <dsp:nvSpPr>
        <dsp:cNvPr id="0" name=""/>
        <dsp:cNvSpPr/>
      </dsp:nvSpPr>
      <dsp:spPr>
        <a:xfrm rot="109520">
          <a:off x="3785886" y="1576997"/>
          <a:ext cx="628537" cy="28448"/>
        </a:xfrm>
        <a:custGeom>
          <a:avLst/>
          <a:gdLst/>
          <a:ahLst/>
          <a:cxnLst/>
          <a:rect l="0" t="0" r="0" b="0"/>
          <a:pathLst>
            <a:path>
              <a:moveTo>
                <a:pt x="0" y="14224"/>
              </a:moveTo>
              <a:lnTo>
                <a:pt x="628537" y="142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84441" y="1575508"/>
        <a:ext cx="31426" cy="31426"/>
      </dsp:txXfrm>
    </dsp:sp>
    <dsp:sp modelId="{3D3BDDCA-4F0A-401C-9F15-FFF9ABCBE466}">
      <dsp:nvSpPr>
        <dsp:cNvPr id="0" name=""/>
        <dsp:cNvSpPr/>
      </dsp:nvSpPr>
      <dsp:spPr>
        <a:xfrm>
          <a:off x="4414264" y="1349214"/>
          <a:ext cx="2777132" cy="5040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введение косвенных налогов и Н с доходов</a:t>
          </a:r>
        </a:p>
      </dsp:txBody>
      <dsp:txXfrm>
        <a:off x="4429027" y="1363977"/>
        <a:ext cx="2747606" cy="474509"/>
      </dsp:txXfrm>
    </dsp:sp>
    <dsp:sp modelId="{9DBF22D2-B347-4A6C-8ACA-1346FA08072E}">
      <dsp:nvSpPr>
        <dsp:cNvPr id="0" name=""/>
        <dsp:cNvSpPr/>
      </dsp:nvSpPr>
      <dsp:spPr>
        <a:xfrm rot="2665474">
          <a:off x="3660333" y="1874849"/>
          <a:ext cx="879644" cy="28448"/>
        </a:xfrm>
        <a:custGeom>
          <a:avLst/>
          <a:gdLst/>
          <a:ahLst/>
          <a:cxnLst/>
          <a:rect l="0" t="0" r="0" b="0"/>
          <a:pathLst>
            <a:path>
              <a:moveTo>
                <a:pt x="0" y="14224"/>
              </a:moveTo>
              <a:lnTo>
                <a:pt x="879644" y="142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78164" y="1867083"/>
        <a:ext cx="43982" cy="43982"/>
      </dsp:txXfrm>
    </dsp:sp>
    <dsp:sp modelId="{DBBD5BBC-CA65-4279-8B7E-8E09739CA611}">
      <dsp:nvSpPr>
        <dsp:cNvPr id="0" name=""/>
        <dsp:cNvSpPr/>
      </dsp:nvSpPr>
      <dsp:spPr>
        <a:xfrm>
          <a:off x="4414264" y="1971040"/>
          <a:ext cx="2334882" cy="4517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?????</a:t>
          </a:r>
        </a:p>
      </dsp:txBody>
      <dsp:txXfrm>
        <a:off x="4427496" y="1984272"/>
        <a:ext cx="2308418" cy="425326"/>
      </dsp:txXfrm>
    </dsp:sp>
    <dsp:sp modelId="{9118D454-5B74-4D7A-AAB2-12AC0588C2C4}">
      <dsp:nvSpPr>
        <dsp:cNvPr id="0" name=""/>
        <dsp:cNvSpPr/>
      </dsp:nvSpPr>
      <dsp:spPr>
        <a:xfrm rot="3755389">
          <a:off x="3417840" y="2172701"/>
          <a:ext cx="1364630" cy="28448"/>
        </a:xfrm>
        <a:custGeom>
          <a:avLst/>
          <a:gdLst/>
          <a:ahLst/>
          <a:cxnLst/>
          <a:rect l="0" t="0" r="0" b="0"/>
          <a:pathLst>
            <a:path>
              <a:moveTo>
                <a:pt x="0" y="14224"/>
              </a:moveTo>
              <a:lnTo>
                <a:pt x="1364630" y="142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66039" y="2152810"/>
        <a:ext cx="68231" cy="68231"/>
      </dsp:txXfrm>
    </dsp:sp>
    <dsp:sp modelId="{B00D034A-F7A9-4933-8AFC-C1DB2EC657D2}">
      <dsp:nvSpPr>
        <dsp:cNvPr id="0" name=""/>
        <dsp:cNvSpPr/>
      </dsp:nvSpPr>
      <dsp:spPr>
        <a:xfrm>
          <a:off x="4414264" y="2540622"/>
          <a:ext cx="2778090" cy="5040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повышение таможенных пошлин-политика меркантилизма</a:t>
          </a:r>
        </a:p>
      </dsp:txBody>
      <dsp:txXfrm>
        <a:off x="4429027" y="2555385"/>
        <a:ext cx="2748564" cy="474509"/>
      </dsp:txXfrm>
    </dsp:sp>
    <dsp:sp modelId="{100C4E3B-DF22-4028-A936-37E8E2005105}">
      <dsp:nvSpPr>
        <dsp:cNvPr id="0" name=""/>
        <dsp:cNvSpPr/>
      </dsp:nvSpPr>
      <dsp:spPr>
        <a:xfrm rot="3756865">
          <a:off x="1218510" y="3386041"/>
          <a:ext cx="1365761" cy="28448"/>
        </a:xfrm>
        <a:custGeom>
          <a:avLst/>
          <a:gdLst/>
          <a:ahLst/>
          <a:cxnLst/>
          <a:rect l="0" t="0" r="0" b="0"/>
          <a:pathLst>
            <a:path>
              <a:moveTo>
                <a:pt x="0" y="14224"/>
              </a:moveTo>
              <a:lnTo>
                <a:pt x="1365761" y="142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67247" y="3366121"/>
        <a:ext cx="68288" cy="68288"/>
      </dsp:txXfrm>
    </dsp:sp>
    <dsp:sp modelId="{799D0535-81C7-43A4-BFC1-DEBA7C4FCA26}">
      <dsp:nvSpPr>
        <dsp:cNvPr id="0" name=""/>
        <dsp:cNvSpPr/>
      </dsp:nvSpPr>
      <dsp:spPr>
        <a:xfrm>
          <a:off x="2215500" y="3613980"/>
          <a:ext cx="1570545" cy="7852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рост промышленности</a:t>
          </a:r>
        </a:p>
      </dsp:txBody>
      <dsp:txXfrm>
        <a:off x="2238500" y="3636980"/>
        <a:ext cx="1524545" cy="739272"/>
      </dsp:txXfrm>
    </dsp:sp>
    <dsp:sp modelId="{03A1F883-E5DF-4406-BD03-CB800F425C0C}">
      <dsp:nvSpPr>
        <dsp:cNvPr id="0" name=""/>
        <dsp:cNvSpPr/>
      </dsp:nvSpPr>
      <dsp:spPr>
        <a:xfrm rot="19457599">
          <a:off x="3713328" y="3766626"/>
          <a:ext cx="773653" cy="28448"/>
        </a:xfrm>
        <a:custGeom>
          <a:avLst/>
          <a:gdLst/>
          <a:ahLst/>
          <a:cxnLst/>
          <a:rect l="0" t="0" r="0" b="0"/>
          <a:pathLst>
            <a:path>
              <a:moveTo>
                <a:pt x="0" y="14224"/>
              </a:moveTo>
              <a:lnTo>
                <a:pt x="773653" y="142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80814" y="3761509"/>
        <a:ext cx="38682" cy="38682"/>
      </dsp:txXfrm>
    </dsp:sp>
    <dsp:sp modelId="{500E9AB5-E201-40AE-8639-4850A48BDD6B}">
      <dsp:nvSpPr>
        <dsp:cNvPr id="0" name=""/>
        <dsp:cNvSpPr/>
      </dsp:nvSpPr>
      <dsp:spPr>
        <a:xfrm>
          <a:off x="4414264" y="3162448"/>
          <a:ext cx="1570545" cy="7852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укрепление военной мощи</a:t>
          </a:r>
        </a:p>
      </dsp:txBody>
      <dsp:txXfrm>
        <a:off x="4437264" y="3185448"/>
        <a:ext cx="1524545" cy="739272"/>
      </dsp:txXfrm>
    </dsp:sp>
    <dsp:sp modelId="{492CD330-53DB-40CA-8890-AE75E5A81D96}">
      <dsp:nvSpPr>
        <dsp:cNvPr id="0" name=""/>
        <dsp:cNvSpPr/>
      </dsp:nvSpPr>
      <dsp:spPr>
        <a:xfrm rot="1641052">
          <a:off x="3730197" y="4221919"/>
          <a:ext cx="999165" cy="28448"/>
        </a:xfrm>
        <a:custGeom>
          <a:avLst/>
          <a:gdLst/>
          <a:ahLst/>
          <a:cxnLst/>
          <a:rect l="0" t="0" r="0" b="0"/>
          <a:pathLst>
            <a:path>
              <a:moveTo>
                <a:pt x="0" y="14224"/>
              </a:moveTo>
              <a:lnTo>
                <a:pt x="999165" y="142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04801" y="4211165"/>
        <a:ext cx="49958" cy="49958"/>
      </dsp:txXfrm>
    </dsp:sp>
    <dsp:sp modelId="{90A09C62-B22A-4DCF-8CAA-2E18A55AC7EA}">
      <dsp:nvSpPr>
        <dsp:cNvPr id="0" name=""/>
        <dsp:cNvSpPr/>
      </dsp:nvSpPr>
      <dsp:spPr>
        <a:xfrm>
          <a:off x="4673514" y="4073035"/>
          <a:ext cx="1570545" cy="7852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?????</a:t>
          </a:r>
        </a:p>
      </dsp:txBody>
      <dsp:txXfrm>
        <a:off x="4696514" y="4096035"/>
        <a:ext cx="1524545" cy="7392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205EE-8751-441E-B185-EA797938902B}">
      <dsp:nvSpPr>
        <dsp:cNvPr id="0" name=""/>
        <dsp:cNvSpPr/>
      </dsp:nvSpPr>
      <dsp:spPr>
        <a:xfrm>
          <a:off x="8576" y="2394268"/>
          <a:ext cx="1659960" cy="14622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C00000"/>
              </a:solidFill>
            </a:rPr>
            <a:t>1881 </a:t>
          </a:r>
          <a:r>
            <a:rPr lang="ru-RU" sz="1600" b="1" kern="1200" dirty="0">
              <a:solidFill>
                <a:srgbClr val="C00000"/>
              </a:solidFill>
            </a:rPr>
            <a:t>г.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>
              <a:solidFill>
                <a:srgbClr val="C00000"/>
              </a:solidFill>
            </a:rPr>
            <a:t>Н.Х.Бунге</a:t>
          </a:r>
          <a:r>
            <a:rPr lang="ru-RU" sz="1600" b="1" kern="1200" dirty="0">
              <a:solidFill>
                <a:srgbClr val="C00000"/>
              </a:solidFill>
            </a:rPr>
            <a:t> -министр финансов</a:t>
          </a:r>
        </a:p>
      </dsp:txBody>
      <dsp:txXfrm>
        <a:off x="51404" y="2437096"/>
        <a:ext cx="1574304" cy="1376583"/>
      </dsp:txXfrm>
    </dsp:sp>
    <dsp:sp modelId="{34B60724-45CF-4033-AA8C-8EB17D0745FB}">
      <dsp:nvSpPr>
        <dsp:cNvPr id="0" name=""/>
        <dsp:cNvSpPr/>
      </dsp:nvSpPr>
      <dsp:spPr>
        <a:xfrm rot="17843135">
          <a:off x="1290907" y="2491587"/>
          <a:ext cx="1398568" cy="25770"/>
        </a:xfrm>
        <a:custGeom>
          <a:avLst/>
          <a:gdLst/>
          <a:ahLst/>
          <a:cxnLst/>
          <a:rect l="0" t="0" r="0" b="0"/>
          <a:pathLst>
            <a:path>
              <a:moveTo>
                <a:pt x="0" y="12885"/>
              </a:moveTo>
              <a:lnTo>
                <a:pt x="1398568" y="128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1955227" y="2469508"/>
        <a:ext cx="69928" cy="69928"/>
      </dsp:txXfrm>
    </dsp:sp>
    <dsp:sp modelId="{C6C42432-D8F8-46EB-BDB1-53687E45630E}">
      <dsp:nvSpPr>
        <dsp:cNvPr id="0" name=""/>
        <dsp:cNvSpPr/>
      </dsp:nvSpPr>
      <dsp:spPr>
        <a:xfrm>
          <a:off x="2311845" y="1481488"/>
          <a:ext cx="1608270" cy="8041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реформирование системы налогов</a:t>
          </a:r>
        </a:p>
      </dsp:txBody>
      <dsp:txXfrm>
        <a:off x="2335397" y="1505040"/>
        <a:ext cx="1561166" cy="757031"/>
      </dsp:txXfrm>
    </dsp:sp>
    <dsp:sp modelId="{0E1EF7CE-A8D3-4198-8E89-B9B4F5A8A7DB}">
      <dsp:nvSpPr>
        <dsp:cNvPr id="0" name=""/>
        <dsp:cNvSpPr/>
      </dsp:nvSpPr>
      <dsp:spPr>
        <a:xfrm rot="17894103">
          <a:off x="3561869" y="1271668"/>
          <a:ext cx="1359801" cy="25770"/>
        </a:xfrm>
        <a:custGeom>
          <a:avLst/>
          <a:gdLst/>
          <a:ahLst/>
          <a:cxnLst/>
          <a:rect l="0" t="0" r="0" b="0"/>
          <a:pathLst>
            <a:path>
              <a:moveTo>
                <a:pt x="0" y="12885"/>
              </a:moveTo>
              <a:lnTo>
                <a:pt x="1359801" y="128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207775" y="1250558"/>
        <a:ext cx="67990" cy="67990"/>
      </dsp:txXfrm>
    </dsp:sp>
    <dsp:sp modelId="{6100DCB6-7B22-4436-A703-6859B8F71647}">
      <dsp:nvSpPr>
        <dsp:cNvPr id="0" name=""/>
        <dsp:cNvSpPr/>
      </dsp:nvSpPr>
      <dsp:spPr>
        <a:xfrm>
          <a:off x="4563425" y="384957"/>
          <a:ext cx="2591840" cy="6011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ослабление налогового обложения крестьян</a:t>
          </a:r>
        </a:p>
      </dsp:txBody>
      <dsp:txXfrm>
        <a:off x="4581033" y="402565"/>
        <a:ext cx="2556624" cy="565971"/>
      </dsp:txXfrm>
    </dsp:sp>
    <dsp:sp modelId="{71190474-93E2-4913-B691-5B3C3E1F1B96}">
      <dsp:nvSpPr>
        <dsp:cNvPr id="0" name=""/>
        <dsp:cNvSpPr/>
      </dsp:nvSpPr>
      <dsp:spPr>
        <a:xfrm rot="19114984">
          <a:off x="3812850" y="1586925"/>
          <a:ext cx="857840" cy="25770"/>
        </a:xfrm>
        <a:custGeom>
          <a:avLst/>
          <a:gdLst/>
          <a:ahLst/>
          <a:cxnLst/>
          <a:rect l="0" t="0" r="0" b="0"/>
          <a:pathLst>
            <a:path>
              <a:moveTo>
                <a:pt x="0" y="12885"/>
              </a:moveTo>
              <a:lnTo>
                <a:pt x="857840" y="128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220324" y="1578365"/>
        <a:ext cx="42892" cy="42892"/>
      </dsp:txXfrm>
    </dsp:sp>
    <dsp:sp modelId="{63E7ECCC-F32F-41F7-A13D-D341468A11C5}">
      <dsp:nvSpPr>
        <dsp:cNvPr id="0" name=""/>
        <dsp:cNvSpPr/>
      </dsp:nvSpPr>
      <dsp:spPr>
        <a:xfrm>
          <a:off x="4563425" y="1106765"/>
          <a:ext cx="2366908" cy="418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отмена подушной подати</a:t>
          </a:r>
        </a:p>
      </dsp:txBody>
      <dsp:txXfrm>
        <a:off x="4575685" y="1119025"/>
        <a:ext cx="2342388" cy="394080"/>
      </dsp:txXfrm>
    </dsp:sp>
    <dsp:sp modelId="{4305E6C2-DC94-4591-B770-1FBF0B325634}">
      <dsp:nvSpPr>
        <dsp:cNvPr id="0" name=""/>
        <dsp:cNvSpPr/>
      </dsp:nvSpPr>
      <dsp:spPr>
        <a:xfrm rot="109520">
          <a:off x="3919953" y="1880921"/>
          <a:ext cx="643634" cy="25770"/>
        </a:xfrm>
        <a:custGeom>
          <a:avLst/>
          <a:gdLst/>
          <a:ahLst/>
          <a:cxnLst/>
          <a:rect l="0" t="0" r="0" b="0"/>
          <a:pathLst>
            <a:path>
              <a:moveTo>
                <a:pt x="0" y="12885"/>
              </a:moveTo>
              <a:lnTo>
                <a:pt x="643634" y="128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225680" y="1877716"/>
        <a:ext cx="32181" cy="32181"/>
      </dsp:txXfrm>
    </dsp:sp>
    <dsp:sp modelId="{3D3BDDCA-4F0A-401C-9F15-FFF9ABCBE466}">
      <dsp:nvSpPr>
        <dsp:cNvPr id="0" name=""/>
        <dsp:cNvSpPr/>
      </dsp:nvSpPr>
      <dsp:spPr>
        <a:xfrm>
          <a:off x="4563425" y="1645986"/>
          <a:ext cx="2565738" cy="5161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введение косвенных налогов и Н с доходов</a:t>
          </a:r>
        </a:p>
      </dsp:txBody>
      <dsp:txXfrm>
        <a:off x="4578542" y="1661103"/>
        <a:ext cx="2535504" cy="485908"/>
      </dsp:txXfrm>
    </dsp:sp>
    <dsp:sp modelId="{9DBF22D2-B347-4A6C-8ACA-1346FA08072E}">
      <dsp:nvSpPr>
        <dsp:cNvPr id="0" name=""/>
        <dsp:cNvSpPr/>
      </dsp:nvSpPr>
      <dsp:spPr>
        <a:xfrm rot="2665474">
          <a:off x="3791383" y="2185928"/>
          <a:ext cx="900774" cy="25770"/>
        </a:xfrm>
        <a:custGeom>
          <a:avLst/>
          <a:gdLst/>
          <a:ahLst/>
          <a:cxnLst/>
          <a:rect l="0" t="0" r="0" b="0"/>
          <a:pathLst>
            <a:path>
              <a:moveTo>
                <a:pt x="0" y="12885"/>
              </a:moveTo>
              <a:lnTo>
                <a:pt x="900774" y="128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219251" y="2176294"/>
        <a:ext cx="45038" cy="45038"/>
      </dsp:txXfrm>
    </dsp:sp>
    <dsp:sp modelId="{DBBD5BBC-CA65-4279-8B7E-8E09739CA611}">
      <dsp:nvSpPr>
        <dsp:cNvPr id="0" name=""/>
        <dsp:cNvSpPr/>
      </dsp:nvSpPr>
      <dsp:spPr>
        <a:xfrm>
          <a:off x="4563425" y="2282749"/>
          <a:ext cx="2390967" cy="4626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введение акцизных сборов</a:t>
          </a:r>
        </a:p>
      </dsp:txBody>
      <dsp:txXfrm>
        <a:off x="4576975" y="2296299"/>
        <a:ext cx="2363867" cy="435543"/>
      </dsp:txXfrm>
    </dsp:sp>
    <dsp:sp modelId="{9118D454-5B74-4D7A-AAB2-12AC0588C2C4}">
      <dsp:nvSpPr>
        <dsp:cNvPr id="0" name=""/>
        <dsp:cNvSpPr/>
      </dsp:nvSpPr>
      <dsp:spPr>
        <a:xfrm rot="3755389">
          <a:off x="3543065" y="2490934"/>
          <a:ext cx="1397409" cy="25770"/>
        </a:xfrm>
        <a:custGeom>
          <a:avLst/>
          <a:gdLst/>
          <a:ahLst/>
          <a:cxnLst/>
          <a:rect l="0" t="0" r="0" b="0"/>
          <a:pathLst>
            <a:path>
              <a:moveTo>
                <a:pt x="0" y="12885"/>
              </a:moveTo>
              <a:lnTo>
                <a:pt x="1397409" y="128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206835" y="2468884"/>
        <a:ext cx="69870" cy="69870"/>
      </dsp:txXfrm>
    </dsp:sp>
    <dsp:sp modelId="{B00D034A-F7A9-4933-8AFC-C1DB2EC657D2}">
      <dsp:nvSpPr>
        <dsp:cNvPr id="0" name=""/>
        <dsp:cNvSpPr/>
      </dsp:nvSpPr>
      <dsp:spPr>
        <a:xfrm>
          <a:off x="4563425" y="2866012"/>
          <a:ext cx="2844821" cy="5161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повышение таможенных пошлин-политика меркантилизма</a:t>
          </a:r>
        </a:p>
      </dsp:txBody>
      <dsp:txXfrm>
        <a:off x="4578542" y="2881129"/>
        <a:ext cx="2814587" cy="485908"/>
      </dsp:txXfrm>
    </dsp:sp>
    <dsp:sp modelId="{100C4E3B-DF22-4028-A936-37E8E2005105}">
      <dsp:nvSpPr>
        <dsp:cNvPr id="0" name=""/>
        <dsp:cNvSpPr/>
      </dsp:nvSpPr>
      <dsp:spPr>
        <a:xfrm rot="3756865">
          <a:off x="1290907" y="3733419"/>
          <a:ext cx="1398568" cy="25770"/>
        </a:xfrm>
        <a:custGeom>
          <a:avLst/>
          <a:gdLst/>
          <a:ahLst/>
          <a:cxnLst/>
          <a:rect l="0" t="0" r="0" b="0"/>
          <a:pathLst>
            <a:path>
              <a:moveTo>
                <a:pt x="0" y="12885"/>
              </a:moveTo>
              <a:lnTo>
                <a:pt x="1398568" y="128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1955227" y="3711340"/>
        <a:ext cx="69928" cy="69928"/>
      </dsp:txXfrm>
    </dsp:sp>
    <dsp:sp modelId="{799D0535-81C7-43A4-BFC1-DEBA7C4FCA26}">
      <dsp:nvSpPr>
        <dsp:cNvPr id="0" name=""/>
        <dsp:cNvSpPr/>
      </dsp:nvSpPr>
      <dsp:spPr>
        <a:xfrm>
          <a:off x="2311845" y="3965153"/>
          <a:ext cx="1608270" cy="8041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рост промышленности</a:t>
          </a:r>
        </a:p>
      </dsp:txBody>
      <dsp:txXfrm>
        <a:off x="2335397" y="3988705"/>
        <a:ext cx="1561166" cy="757031"/>
      </dsp:txXfrm>
    </dsp:sp>
    <dsp:sp modelId="{03A1F883-E5DF-4406-BD03-CB800F425C0C}">
      <dsp:nvSpPr>
        <dsp:cNvPr id="0" name=""/>
        <dsp:cNvSpPr/>
      </dsp:nvSpPr>
      <dsp:spPr>
        <a:xfrm rot="19457599">
          <a:off x="3845652" y="4123146"/>
          <a:ext cx="792236" cy="25770"/>
        </a:xfrm>
        <a:custGeom>
          <a:avLst/>
          <a:gdLst/>
          <a:ahLst/>
          <a:cxnLst/>
          <a:rect l="0" t="0" r="0" b="0"/>
          <a:pathLst>
            <a:path>
              <a:moveTo>
                <a:pt x="0" y="12885"/>
              </a:moveTo>
              <a:lnTo>
                <a:pt x="792236" y="128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221964" y="4116226"/>
        <a:ext cx="39611" cy="39611"/>
      </dsp:txXfrm>
    </dsp:sp>
    <dsp:sp modelId="{500E9AB5-E201-40AE-8639-4850A48BDD6B}">
      <dsp:nvSpPr>
        <dsp:cNvPr id="0" name=""/>
        <dsp:cNvSpPr/>
      </dsp:nvSpPr>
      <dsp:spPr>
        <a:xfrm>
          <a:off x="4563425" y="3502775"/>
          <a:ext cx="1608270" cy="8041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укрепление военной мощи</a:t>
          </a:r>
        </a:p>
      </dsp:txBody>
      <dsp:txXfrm>
        <a:off x="4586977" y="3526327"/>
        <a:ext cx="1561166" cy="757031"/>
      </dsp:txXfrm>
    </dsp:sp>
    <dsp:sp modelId="{492CD330-53DB-40CA-8890-AE75E5A81D96}">
      <dsp:nvSpPr>
        <dsp:cNvPr id="0" name=""/>
        <dsp:cNvSpPr/>
      </dsp:nvSpPr>
      <dsp:spPr>
        <a:xfrm rot="2142401">
          <a:off x="3845652" y="4585524"/>
          <a:ext cx="792236" cy="25770"/>
        </a:xfrm>
        <a:custGeom>
          <a:avLst/>
          <a:gdLst/>
          <a:ahLst/>
          <a:cxnLst/>
          <a:rect l="0" t="0" r="0" b="0"/>
          <a:pathLst>
            <a:path>
              <a:moveTo>
                <a:pt x="0" y="12885"/>
              </a:moveTo>
              <a:lnTo>
                <a:pt x="792236" y="128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221964" y="4578603"/>
        <a:ext cx="39611" cy="39611"/>
      </dsp:txXfrm>
    </dsp:sp>
    <dsp:sp modelId="{90A09C62-B22A-4DCF-8CAA-2E18A55AC7EA}">
      <dsp:nvSpPr>
        <dsp:cNvPr id="0" name=""/>
        <dsp:cNvSpPr/>
      </dsp:nvSpPr>
      <dsp:spPr>
        <a:xfrm>
          <a:off x="4563425" y="4427531"/>
          <a:ext cx="1608270" cy="8041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сокращение армии</a:t>
          </a:r>
        </a:p>
      </dsp:txBody>
      <dsp:txXfrm>
        <a:off x="4586977" y="4451083"/>
        <a:ext cx="1561166" cy="7570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205EE-8751-441E-B185-EA797938902B}">
      <dsp:nvSpPr>
        <dsp:cNvPr id="0" name=""/>
        <dsp:cNvSpPr/>
      </dsp:nvSpPr>
      <dsp:spPr>
        <a:xfrm>
          <a:off x="5085" y="692784"/>
          <a:ext cx="2160625" cy="18826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C00000"/>
              </a:solidFill>
            </a:rPr>
            <a:t>188</a:t>
          </a:r>
          <a:r>
            <a:rPr lang="ru-RU" sz="1800" b="1" kern="1200" dirty="0">
              <a:solidFill>
                <a:srgbClr val="C00000"/>
              </a:solidFill>
            </a:rPr>
            <a:t>7</a:t>
          </a:r>
          <a:r>
            <a:rPr lang="en-US" sz="1800" b="1" kern="1200" dirty="0">
              <a:solidFill>
                <a:srgbClr val="C00000"/>
              </a:solidFill>
            </a:rPr>
            <a:t> </a:t>
          </a:r>
          <a:r>
            <a:rPr lang="ru-RU" sz="1800" b="1" kern="1200" dirty="0">
              <a:solidFill>
                <a:srgbClr val="C00000"/>
              </a:solidFill>
            </a:rPr>
            <a:t>г.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>
              <a:solidFill>
                <a:srgbClr val="C00000"/>
              </a:solidFill>
            </a:rPr>
            <a:t>И.А.Вышнеградский</a:t>
          </a:r>
          <a:r>
            <a:rPr lang="ru-RU" sz="1800" b="1" kern="1200" dirty="0">
              <a:solidFill>
                <a:srgbClr val="C00000"/>
              </a:solidFill>
            </a:rPr>
            <a:t> -министр финансов</a:t>
          </a:r>
        </a:p>
      </dsp:txBody>
      <dsp:txXfrm>
        <a:off x="60226" y="747925"/>
        <a:ext cx="2050343" cy="1772382"/>
      </dsp:txXfrm>
    </dsp:sp>
    <dsp:sp modelId="{34B60724-45CF-4033-AA8C-8EB17D0745FB}">
      <dsp:nvSpPr>
        <dsp:cNvPr id="0" name=""/>
        <dsp:cNvSpPr/>
      </dsp:nvSpPr>
      <dsp:spPr>
        <a:xfrm rot="18409214">
          <a:off x="1931864" y="1146033"/>
          <a:ext cx="1167207" cy="41795"/>
        </a:xfrm>
        <a:custGeom>
          <a:avLst/>
          <a:gdLst/>
          <a:ahLst/>
          <a:cxnLst/>
          <a:rect l="0" t="0" r="0" b="0"/>
          <a:pathLst>
            <a:path>
              <a:moveTo>
                <a:pt x="0" y="20897"/>
              </a:moveTo>
              <a:lnTo>
                <a:pt x="1167207" y="208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486288" y="1137750"/>
        <a:ext cx="58360" cy="58360"/>
      </dsp:txXfrm>
    </dsp:sp>
    <dsp:sp modelId="{C6C42432-D8F8-46EB-BDB1-53687E45630E}">
      <dsp:nvSpPr>
        <dsp:cNvPr id="0" name=""/>
        <dsp:cNvSpPr/>
      </dsp:nvSpPr>
      <dsp:spPr>
        <a:xfrm>
          <a:off x="2865225" y="262548"/>
          <a:ext cx="1748786" cy="8743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реформирование  денежного обращения</a:t>
          </a:r>
        </a:p>
      </dsp:txBody>
      <dsp:txXfrm>
        <a:off x="2890835" y="288158"/>
        <a:ext cx="1697566" cy="823173"/>
      </dsp:txXfrm>
    </dsp:sp>
    <dsp:sp modelId="{0E1EF7CE-A8D3-4198-8E89-B9B4F5A8A7DB}">
      <dsp:nvSpPr>
        <dsp:cNvPr id="0" name=""/>
        <dsp:cNvSpPr/>
      </dsp:nvSpPr>
      <dsp:spPr>
        <a:xfrm rot="20235687">
          <a:off x="4584537" y="532264"/>
          <a:ext cx="758463" cy="41795"/>
        </a:xfrm>
        <a:custGeom>
          <a:avLst/>
          <a:gdLst/>
          <a:ahLst/>
          <a:cxnLst/>
          <a:rect l="0" t="0" r="0" b="0"/>
          <a:pathLst>
            <a:path>
              <a:moveTo>
                <a:pt x="0" y="20897"/>
              </a:moveTo>
              <a:lnTo>
                <a:pt x="758463" y="2089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944807" y="534200"/>
        <a:ext cx="37923" cy="37923"/>
      </dsp:txXfrm>
    </dsp:sp>
    <dsp:sp modelId="{6100DCB6-7B22-4436-A703-6859B8F71647}">
      <dsp:nvSpPr>
        <dsp:cNvPr id="0" name=""/>
        <dsp:cNvSpPr/>
      </dsp:nvSpPr>
      <dsp:spPr>
        <a:xfrm>
          <a:off x="5313526" y="79721"/>
          <a:ext cx="2818291" cy="6537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накапливало запасы денег</a:t>
          </a:r>
        </a:p>
      </dsp:txBody>
      <dsp:txXfrm>
        <a:off x="5332673" y="98868"/>
        <a:ext cx="2779997" cy="615419"/>
      </dsp:txXfrm>
    </dsp:sp>
    <dsp:sp modelId="{71190474-93E2-4913-B691-5B3C3E1F1B96}">
      <dsp:nvSpPr>
        <dsp:cNvPr id="0" name=""/>
        <dsp:cNvSpPr/>
      </dsp:nvSpPr>
      <dsp:spPr>
        <a:xfrm rot="1757578">
          <a:off x="4562731" y="875065"/>
          <a:ext cx="802076" cy="41795"/>
        </a:xfrm>
        <a:custGeom>
          <a:avLst/>
          <a:gdLst/>
          <a:ahLst/>
          <a:cxnLst/>
          <a:rect l="0" t="0" r="0" b="0"/>
          <a:pathLst>
            <a:path>
              <a:moveTo>
                <a:pt x="0" y="20897"/>
              </a:moveTo>
              <a:lnTo>
                <a:pt x="802076" y="2089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943717" y="875911"/>
        <a:ext cx="40103" cy="40103"/>
      </dsp:txXfrm>
    </dsp:sp>
    <dsp:sp modelId="{63E7ECCC-F32F-41F7-A13D-D341468A11C5}">
      <dsp:nvSpPr>
        <dsp:cNvPr id="0" name=""/>
        <dsp:cNvSpPr/>
      </dsp:nvSpPr>
      <dsp:spPr>
        <a:xfrm>
          <a:off x="5313526" y="864594"/>
          <a:ext cx="2573706" cy="4551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?????</a:t>
          </a:r>
        </a:p>
      </dsp:txBody>
      <dsp:txXfrm>
        <a:off x="5326858" y="877926"/>
        <a:ext cx="2547042" cy="428510"/>
      </dsp:txXfrm>
    </dsp:sp>
    <dsp:sp modelId="{100C4E3B-DF22-4028-A936-37E8E2005105}">
      <dsp:nvSpPr>
        <dsp:cNvPr id="0" name=""/>
        <dsp:cNvSpPr/>
      </dsp:nvSpPr>
      <dsp:spPr>
        <a:xfrm rot="3190786">
          <a:off x="1931864" y="2080405"/>
          <a:ext cx="1167207" cy="41795"/>
        </a:xfrm>
        <a:custGeom>
          <a:avLst/>
          <a:gdLst/>
          <a:ahLst/>
          <a:cxnLst/>
          <a:rect l="0" t="0" r="0" b="0"/>
          <a:pathLst>
            <a:path>
              <a:moveTo>
                <a:pt x="0" y="20897"/>
              </a:moveTo>
              <a:lnTo>
                <a:pt x="1167207" y="208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486288" y="2072123"/>
        <a:ext cx="58360" cy="58360"/>
      </dsp:txXfrm>
    </dsp:sp>
    <dsp:sp modelId="{799D0535-81C7-43A4-BFC1-DEBA7C4FCA26}">
      <dsp:nvSpPr>
        <dsp:cNvPr id="0" name=""/>
        <dsp:cNvSpPr/>
      </dsp:nvSpPr>
      <dsp:spPr>
        <a:xfrm>
          <a:off x="2865225" y="2131292"/>
          <a:ext cx="1748786" cy="8743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?????</a:t>
          </a:r>
        </a:p>
      </dsp:txBody>
      <dsp:txXfrm>
        <a:off x="2890835" y="2156902"/>
        <a:ext cx="1697566" cy="823173"/>
      </dsp:txXfrm>
    </dsp:sp>
    <dsp:sp modelId="{03A1F883-E5DF-4406-BD03-CB800F425C0C}">
      <dsp:nvSpPr>
        <dsp:cNvPr id="0" name=""/>
        <dsp:cNvSpPr/>
      </dsp:nvSpPr>
      <dsp:spPr>
        <a:xfrm rot="18947704">
          <a:off x="4475861" y="2207409"/>
          <a:ext cx="975816" cy="41795"/>
        </a:xfrm>
        <a:custGeom>
          <a:avLst/>
          <a:gdLst/>
          <a:ahLst/>
          <a:cxnLst/>
          <a:rect l="0" t="0" r="0" b="0"/>
          <a:pathLst>
            <a:path>
              <a:moveTo>
                <a:pt x="0" y="20897"/>
              </a:moveTo>
              <a:lnTo>
                <a:pt x="975816" y="2089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939374" y="2203911"/>
        <a:ext cx="48790" cy="48790"/>
      </dsp:txXfrm>
    </dsp:sp>
    <dsp:sp modelId="{500E9AB5-E201-40AE-8639-4850A48BDD6B}">
      <dsp:nvSpPr>
        <dsp:cNvPr id="0" name=""/>
        <dsp:cNvSpPr/>
      </dsp:nvSpPr>
      <dsp:spPr>
        <a:xfrm>
          <a:off x="5313526" y="1450927"/>
          <a:ext cx="2495256" cy="8743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увеличение пошлин</a:t>
          </a:r>
        </a:p>
      </dsp:txBody>
      <dsp:txXfrm>
        <a:off x="5339136" y="1476537"/>
        <a:ext cx="2444036" cy="823173"/>
      </dsp:txXfrm>
    </dsp:sp>
    <dsp:sp modelId="{492CD330-53DB-40CA-8890-AE75E5A81D96}">
      <dsp:nvSpPr>
        <dsp:cNvPr id="0" name=""/>
        <dsp:cNvSpPr/>
      </dsp:nvSpPr>
      <dsp:spPr>
        <a:xfrm rot="1091606">
          <a:off x="4595606" y="2662541"/>
          <a:ext cx="736325" cy="41795"/>
        </a:xfrm>
        <a:custGeom>
          <a:avLst/>
          <a:gdLst/>
          <a:ahLst/>
          <a:cxnLst/>
          <a:rect l="0" t="0" r="0" b="0"/>
          <a:pathLst>
            <a:path>
              <a:moveTo>
                <a:pt x="0" y="20897"/>
              </a:moveTo>
              <a:lnTo>
                <a:pt x="736325" y="2089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945361" y="2665031"/>
        <a:ext cx="36816" cy="36816"/>
      </dsp:txXfrm>
    </dsp:sp>
    <dsp:sp modelId="{90A09C62-B22A-4DCF-8CAA-2E18A55AC7EA}">
      <dsp:nvSpPr>
        <dsp:cNvPr id="0" name=""/>
        <dsp:cNvSpPr/>
      </dsp:nvSpPr>
      <dsp:spPr>
        <a:xfrm>
          <a:off x="5313526" y="2456479"/>
          <a:ext cx="2122502" cy="6838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?????</a:t>
          </a:r>
        </a:p>
      </dsp:txBody>
      <dsp:txXfrm>
        <a:off x="5333554" y="2476507"/>
        <a:ext cx="2082446" cy="643763"/>
      </dsp:txXfrm>
    </dsp:sp>
    <dsp:sp modelId="{15D46C39-6DA7-4307-8389-6665664490B8}">
      <dsp:nvSpPr>
        <dsp:cNvPr id="0" name=""/>
        <dsp:cNvSpPr/>
      </dsp:nvSpPr>
      <dsp:spPr>
        <a:xfrm rot="3147521">
          <a:off x="4389769" y="3002724"/>
          <a:ext cx="1147999" cy="41795"/>
        </a:xfrm>
        <a:custGeom>
          <a:avLst/>
          <a:gdLst/>
          <a:ahLst/>
          <a:cxnLst/>
          <a:rect l="0" t="0" r="0" b="0"/>
          <a:pathLst>
            <a:path>
              <a:moveTo>
                <a:pt x="0" y="20897"/>
              </a:moveTo>
              <a:lnTo>
                <a:pt x="1147999" y="2089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935069" y="2994922"/>
        <a:ext cx="57399" cy="57399"/>
      </dsp:txXfrm>
    </dsp:sp>
    <dsp:sp modelId="{62718213-5E31-4C7B-952A-7557A20A85A2}">
      <dsp:nvSpPr>
        <dsp:cNvPr id="0" name=""/>
        <dsp:cNvSpPr/>
      </dsp:nvSpPr>
      <dsp:spPr>
        <a:xfrm>
          <a:off x="5313526" y="3271458"/>
          <a:ext cx="2353761" cy="4145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?????</a:t>
          </a:r>
        </a:p>
      </dsp:txBody>
      <dsp:txXfrm>
        <a:off x="5325669" y="3283601"/>
        <a:ext cx="2329475" cy="3903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205EE-8751-441E-B185-EA797938902B}">
      <dsp:nvSpPr>
        <dsp:cNvPr id="0" name=""/>
        <dsp:cNvSpPr/>
      </dsp:nvSpPr>
      <dsp:spPr>
        <a:xfrm>
          <a:off x="7246" y="957309"/>
          <a:ext cx="1890760" cy="18162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C00000"/>
              </a:solidFill>
            </a:rPr>
            <a:t>188</a:t>
          </a:r>
          <a:r>
            <a:rPr lang="ru-RU" sz="1800" b="1" kern="1200" dirty="0">
              <a:solidFill>
                <a:srgbClr val="C00000"/>
              </a:solidFill>
            </a:rPr>
            <a:t>7</a:t>
          </a:r>
          <a:r>
            <a:rPr lang="en-US" sz="1800" b="1" kern="1200" dirty="0">
              <a:solidFill>
                <a:srgbClr val="C00000"/>
              </a:solidFill>
            </a:rPr>
            <a:t> </a:t>
          </a:r>
          <a:r>
            <a:rPr lang="ru-RU" sz="1800" b="1" kern="1200" dirty="0">
              <a:solidFill>
                <a:srgbClr val="C00000"/>
              </a:solidFill>
            </a:rPr>
            <a:t>г.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>
              <a:solidFill>
                <a:srgbClr val="C00000"/>
              </a:solidFill>
            </a:rPr>
            <a:t>И.А.Вышнеградский</a:t>
          </a:r>
          <a:r>
            <a:rPr lang="ru-RU" sz="1800" b="1" kern="1200" dirty="0">
              <a:solidFill>
                <a:srgbClr val="C00000"/>
              </a:solidFill>
            </a:rPr>
            <a:t> -министр финансов</a:t>
          </a:r>
        </a:p>
      </dsp:txBody>
      <dsp:txXfrm>
        <a:off x="60443" y="1010506"/>
        <a:ext cx="1784366" cy="1709879"/>
      </dsp:txXfrm>
    </dsp:sp>
    <dsp:sp modelId="{34B60724-45CF-4033-AA8C-8EB17D0745FB}">
      <dsp:nvSpPr>
        <dsp:cNvPr id="0" name=""/>
        <dsp:cNvSpPr/>
      </dsp:nvSpPr>
      <dsp:spPr>
        <a:xfrm rot="18151494">
          <a:off x="1599716" y="1304288"/>
          <a:ext cx="1290367" cy="34331"/>
        </a:xfrm>
        <a:custGeom>
          <a:avLst/>
          <a:gdLst/>
          <a:ahLst/>
          <a:cxnLst/>
          <a:rect l="0" t="0" r="0" b="0"/>
          <a:pathLst>
            <a:path>
              <a:moveTo>
                <a:pt x="0" y="17165"/>
              </a:moveTo>
              <a:lnTo>
                <a:pt x="1290367" y="17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212641" y="1289195"/>
        <a:ext cx="64518" cy="64518"/>
      </dsp:txXfrm>
    </dsp:sp>
    <dsp:sp modelId="{C6C42432-D8F8-46EB-BDB1-53687E45630E}">
      <dsp:nvSpPr>
        <dsp:cNvPr id="0" name=""/>
        <dsp:cNvSpPr/>
      </dsp:nvSpPr>
      <dsp:spPr>
        <a:xfrm>
          <a:off x="2591793" y="343845"/>
          <a:ext cx="1734467" cy="8672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реформирование  денежного обращения</a:t>
          </a:r>
        </a:p>
      </dsp:txBody>
      <dsp:txXfrm>
        <a:off x="2617193" y="369245"/>
        <a:ext cx="1683667" cy="816433"/>
      </dsp:txXfrm>
    </dsp:sp>
    <dsp:sp modelId="{0E1EF7CE-A8D3-4198-8E89-B9B4F5A8A7DB}">
      <dsp:nvSpPr>
        <dsp:cNvPr id="0" name=""/>
        <dsp:cNvSpPr/>
      </dsp:nvSpPr>
      <dsp:spPr>
        <a:xfrm rot="20235687">
          <a:off x="4297028" y="614913"/>
          <a:ext cx="752253" cy="34331"/>
        </a:xfrm>
        <a:custGeom>
          <a:avLst/>
          <a:gdLst/>
          <a:ahLst/>
          <a:cxnLst/>
          <a:rect l="0" t="0" r="0" b="0"/>
          <a:pathLst>
            <a:path>
              <a:moveTo>
                <a:pt x="0" y="17165"/>
              </a:moveTo>
              <a:lnTo>
                <a:pt x="752253" y="1716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654348" y="613273"/>
        <a:ext cx="37612" cy="37612"/>
      </dsp:txXfrm>
    </dsp:sp>
    <dsp:sp modelId="{6100DCB6-7B22-4436-A703-6859B8F71647}">
      <dsp:nvSpPr>
        <dsp:cNvPr id="0" name=""/>
        <dsp:cNvSpPr/>
      </dsp:nvSpPr>
      <dsp:spPr>
        <a:xfrm>
          <a:off x="5020048" y="162516"/>
          <a:ext cx="2795215" cy="6483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накапливало запасы денег</a:t>
          </a:r>
        </a:p>
      </dsp:txBody>
      <dsp:txXfrm>
        <a:off x="5039038" y="181506"/>
        <a:ext cx="2757235" cy="610381"/>
      </dsp:txXfrm>
    </dsp:sp>
    <dsp:sp modelId="{71190474-93E2-4913-B691-5B3C3E1F1B96}">
      <dsp:nvSpPr>
        <dsp:cNvPr id="0" name=""/>
        <dsp:cNvSpPr/>
      </dsp:nvSpPr>
      <dsp:spPr>
        <a:xfrm rot="1757578">
          <a:off x="4275400" y="954908"/>
          <a:ext cx="795509" cy="34331"/>
        </a:xfrm>
        <a:custGeom>
          <a:avLst/>
          <a:gdLst/>
          <a:ahLst/>
          <a:cxnLst/>
          <a:rect l="0" t="0" r="0" b="0"/>
          <a:pathLst>
            <a:path>
              <a:moveTo>
                <a:pt x="0" y="17165"/>
              </a:moveTo>
              <a:lnTo>
                <a:pt x="795509" y="1716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653267" y="952186"/>
        <a:ext cx="39775" cy="39775"/>
      </dsp:txXfrm>
    </dsp:sp>
    <dsp:sp modelId="{63E7ECCC-F32F-41F7-A13D-D341468A11C5}">
      <dsp:nvSpPr>
        <dsp:cNvPr id="0" name=""/>
        <dsp:cNvSpPr/>
      </dsp:nvSpPr>
      <dsp:spPr>
        <a:xfrm>
          <a:off x="5020048" y="940962"/>
          <a:ext cx="2552633" cy="451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сделки на зарубежных биржах</a:t>
          </a:r>
        </a:p>
      </dsp:txBody>
      <dsp:txXfrm>
        <a:off x="5033270" y="954184"/>
        <a:ext cx="2526189" cy="425003"/>
      </dsp:txXfrm>
    </dsp:sp>
    <dsp:sp modelId="{100C4E3B-DF22-4028-A936-37E8E2005105}">
      <dsp:nvSpPr>
        <dsp:cNvPr id="0" name=""/>
        <dsp:cNvSpPr/>
      </dsp:nvSpPr>
      <dsp:spPr>
        <a:xfrm rot="3448506">
          <a:off x="1599716" y="2392272"/>
          <a:ext cx="1290367" cy="34331"/>
        </a:xfrm>
        <a:custGeom>
          <a:avLst/>
          <a:gdLst/>
          <a:ahLst/>
          <a:cxnLst/>
          <a:rect l="0" t="0" r="0" b="0"/>
          <a:pathLst>
            <a:path>
              <a:moveTo>
                <a:pt x="0" y="17165"/>
              </a:moveTo>
              <a:lnTo>
                <a:pt x="1290367" y="17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212641" y="2377179"/>
        <a:ext cx="64518" cy="64518"/>
      </dsp:txXfrm>
    </dsp:sp>
    <dsp:sp modelId="{799D0535-81C7-43A4-BFC1-DEBA7C4FCA26}">
      <dsp:nvSpPr>
        <dsp:cNvPr id="0" name=""/>
        <dsp:cNvSpPr/>
      </dsp:nvSpPr>
      <dsp:spPr>
        <a:xfrm>
          <a:off x="2591793" y="2519813"/>
          <a:ext cx="1734467" cy="8672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таможенная политика</a:t>
          </a:r>
        </a:p>
      </dsp:txBody>
      <dsp:txXfrm>
        <a:off x="2617193" y="2545213"/>
        <a:ext cx="1683667" cy="816433"/>
      </dsp:txXfrm>
    </dsp:sp>
    <dsp:sp modelId="{03A1F883-E5DF-4406-BD03-CB800F425C0C}">
      <dsp:nvSpPr>
        <dsp:cNvPr id="0" name=""/>
        <dsp:cNvSpPr/>
      </dsp:nvSpPr>
      <dsp:spPr>
        <a:xfrm rot="18289469">
          <a:off x="4065704" y="2437605"/>
          <a:ext cx="1214901" cy="34331"/>
        </a:xfrm>
        <a:custGeom>
          <a:avLst/>
          <a:gdLst/>
          <a:ahLst/>
          <a:cxnLst/>
          <a:rect l="0" t="0" r="0" b="0"/>
          <a:pathLst>
            <a:path>
              <a:moveTo>
                <a:pt x="0" y="17165"/>
              </a:moveTo>
              <a:lnTo>
                <a:pt x="1214901" y="1716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642782" y="2424398"/>
        <a:ext cx="60745" cy="60745"/>
      </dsp:txXfrm>
    </dsp:sp>
    <dsp:sp modelId="{500E9AB5-E201-40AE-8639-4850A48BDD6B}">
      <dsp:nvSpPr>
        <dsp:cNvPr id="0" name=""/>
        <dsp:cNvSpPr/>
      </dsp:nvSpPr>
      <dsp:spPr>
        <a:xfrm>
          <a:off x="5020048" y="1522494"/>
          <a:ext cx="2474824" cy="8672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увеличение пошлин</a:t>
          </a:r>
        </a:p>
      </dsp:txBody>
      <dsp:txXfrm>
        <a:off x="5045448" y="1547894"/>
        <a:ext cx="2424024" cy="816433"/>
      </dsp:txXfrm>
    </dsp:sp>
    <dsp:sp modelId="{492CD330-53DB-40CA-8890-AE75E5A81D96}">
      <dsp:nvSpPr>
        <dsp:cNvPr id="0" name=""/>
        <dsp:cNvSpPr/>
      </dsp:nvSpPr>
      <dsp:spPr>
        <a:xfrm>
          <a:off x="4326261" y="2936264"/>
          <a:ext cx="693786" cy="34331"/>
        </a:xfrm>
        <a:custGeom>
          <a:avLst/>
          <a:gdLst/>
          <a:ahLst/>
          <a:cxnLst/>
          <a:rect l="0" t="0" r="0" b="0"/>
          <a:pathLst>
            <a:path>
              <a:moveTo>
                <a:pt x="0" y="17165"/>
              </a:moveTo>
              <a:lnTo>
                <a:pt x="693786" y="1716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655810" y="2936085"/>
        <a:ext cx="34689" cy="34689"/>
      </dsp:txXfrm>
    </dsp:sp>
    <dsp:sp modelId="{90A09C62-B22A-4DCF-8CAA-2E18A55AC7EA}">
      <dsp:nvSpPr>
        <dsp:cNvPr id="0" name=""/>
        <dsp:cNvSpPr/>
      </dsp:nvSpPr>
      <dsp:spPr>
        <a:xfrm>
          <a:off x="5020048" y="2519813"/>
          <a:ext cx="2474824" cy="8672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учрежден новый таможенный тариф</a:t>
          </a:r>
        </a:p>
      </dsp:txBody>
      <dsp:txXfrm>
        <a:off x="5045448" y="2545213"/>
        <a:ext cx="2424024" cy="816433"/>
      </dsp:txXfrm>
    </dsp:sp>
    <dsp:sp modelId="{15D46C39-6DA7-4307-8389-6665664490B8}">
      <dsp:nvSpPr>
        <dsp:cNvPr id="0" name=""/>
        <dsp:cNvSpPr/>
      </dsp:nvSpPr>
      <dsp:spPr>
        <a:xfrm rot="3310531">
          <a:off x="4065704" y="3434923"/>
          <a:ext cx="1214901" cy="34331"/>
        </a:xfrm>
        <a:custGeom>
          <a:avLst/>
          <a:gdLst/>
          <a:ahLst/>
          <a:cxnLst/>
          <a:rect l="0" t="0" r="0" b="0"/>
          <a:pathLst>
            <a:path>
              <a:moveTo>
                <a:pt x="0" y="17165"/>
              </a:moveTo>
              <a:lnTo>
                <a:pt x="1214901" y="1716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642782" y="3421717"/>
        <a:ext cx="60745" cy="60745"/>
      </dsp:txXfrm>
    </dsp:sp>
    <dsp:sp modelId="{62718213-5E31-4C7B-952A-7557A20A85A2}">
      <dsp:nvSpPr>
        <dsp:cNvPr id="0" name=""/>
        <dsp:cNvSpPr/>
      </dsp:nvSpPr>
      <dsp:spPr>
        <a:xfrm>
          <a:off x="5020048" y="3517132"/>
          <a:ext cx="3047945" cy="8672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обложение налогом продукции машиностроения</a:t>
          </a:r>
        </a:p>
      </dsp:txBody>
      <dsp:txXfrm>
        <a:off x="5045448" y="3542532"/>
        <a:ext cx="2997145" cy="8164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205EE-8751-441E-B185-EA797938902B}">
      <dsp:nvSpPr>
        <dsp:cNvPr id="0" name=""/>
        <dsp:cNvSpPr/>
      </dsp:nvSpPr>
      <dsp:spPr>
        <a:xfrm>
          <a:off x="190742" y="1584177"/>
          <a:ext cx="1465444" cy="17875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C00000"/>
              </a:solidFill>
            </a:rPr>
            <a:t>18</a:t>
          </a:r>
          <a:r>
            <a:rPr lang="ru-RU" sz="1800" b="1" kern="1200" dirty="0">
              <a:solidFill>
                <a:srgbClr val="C00000"/>
              </a:solidFill>
            </a:rPr>
            <a:t>92</a:t>
          </a:r>
          <a:r>
            <a:rPr lang="en-US" sz="1800" b="1" kern="1200" dirty="0">
              <a:solidFill>
                <a:srgbClr val="C00000"/>
              </a:solidFill>
            </a:rPr>
            <a:t> </a:t>
          </a:r>
          <a:r>
            <a:rPr lang="ru-RU" sz="1800" b="1" kern="1200" dirty="0">
              <a:solidFill>
                <a:srgbClr val="C00000"/>
              </a:solidFill>
            </a:rPr>
            <a:t>г.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>
              <a:solidFill>
                <a:srgbClr val="C00000"/>
              </a:solidFill>
            </a:rPr>
            <a:t>С.Ю.Витте</a:t>
          </a:r>
          <a:r>
            <a:rPr lang="ru-RU" sz="1800" b="1" kern="1200" dirty="0">
              <a:solidFill>
                <a:srgbClr val="C00000"/>
              </a:solidFill>
            </a:rPr>
            <a:t> -министр финансов</a:t>
          </a:r>
        </a:p>
      </dsp:txBody>
      <dsp:txXfrm>
        <a:off x="233663" y="1627098"/>
        <a:ext cx="1379602" cy="1701706"/>
      </dsp:txXfrm>
    </dsp:sp>
    <dsp:sp modelId="{34B60724-45CF-4033-AA8C-8EB17D0745FB}">
      <dsp:nvSpPr>
        <dsp:cNvPr id="0" name=""/>
        <dsp:cNvSpPr/>
      </dsp:nvSpPr>
      <dsp:spPr>
        <a:xfrm rot="17664135">
          <a:off x="1236596" y="1812930"/>
          <a:ext cx="1429950" cy="27834"/>
        </a:xfrm>
        <a:custGeom>
          <a:avLst/>
          <a:gdLst/>
          <a:ahLst/>
          <a:cxnLst/>
          <a:rect l="0" t="0" r="0" b="0"/>
          <a:pathLst>
            <a:path>
              <a:moveTo>
                <a:pt x="0" y="13917"/>
              </a:moveTo>
              <a:lnTo>
                <a:pt x="1429950" y="139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1915823" y="1791098"/>
        <a:ext cx="71497" cy="71497"/>
      </dsp:txXfrm>
    </dsp:sp>
    <dsp:sp modelId="{C6C42432-D8F8-46EB-BDB1-53687E45630E}">
      <dsp:nvSpPr>
        <dsp:cNvPr id="0" name=""/>
        <dsp:cNvSpPr/>
      </dsp:nvSpPr>
      <dsp:spPr>
        <a:xfrm>
          <a:off x="2246957" y="786021"/>
          <a:ext cx="1558883" cy="7794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жесткая налоговая политика</a:t>
          </a:r>
        </a:p>
      </dsp:txBody>
      <dsp:txXfrm>
        <a:off x="2269786" y="808850"/>
        <a:ext cx="1513225" cy="733783"/>
      </dsp:txXfrm>
    </dsp:sp>
    <dsp:sp modelId="{0E1EF7CE-A8D3-4198-8E89-B9B4F5A8A7DB}">
      <dsp:nvSpPr>
        <dsp:cNvPr id="0" name=""/>
        <dsp:cNvSpPr/>
      </dsp:nvSpPr>
      <dsp:spPr>
        <a:xfrm rot="18321939">
          <a:off x="3578949" y="722555"/>
          <a:ext cx="1077335" cy="27834"/>
        </a:xfrm>
        <a:custGeom>
          <a:avLst/>
          <a:gdLst/>
          <a:ahLst/>
          <a:cxnLst/>
          <a:rect l="0" t="0" r="0" b="0"/>
          <a:pathLst>
            <a:path>
              <a:moveTo>
                <a:pt x="0" y="13917"/>
              </a:moveTo>
              <a:lnTo>
                <a:pt x="1077335" y="139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090683" y="709539"/>
        <a:ext cx="53866" cy="53866"/>
      </dsp:txXfrm>
    </dsp:sp>
    <dsp:sp modelId="{6100DCB6-7B22-4436-A703-6859B8F71647}">
      <dsp:nvSpPr>
        <dsp:cNvPr id="0" name=""/>
        <dsp:cNvSpPr/>
      </dsp:nvSpPr>
      <dsp:spPr>
        <a:xfrm>
          <a:off x="4429394" y="5839"/>
          <a:ext cx="2512250" cy="5827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увеличение косвенных налогов</a:t>
          </a:r>
        </a:p>
      </dsp:txBody>
      <dsp:txXfrm>
        <a:off x="4446461" y="22906"/>
        <a:ext cx="2478116" cy="548592"/>
      </dsp:txXfrm>
    </dsp:sp>
    <dsp:sp modelId="{71190474-93E2-4913-B691-5B3C3E1F1B96}">
      <dsp:nvSpPr>
        <dsp:cNvPr id="0" name=""/>
        <dsp:cNvSpPr/>
      </dsp:nvSpPr>
      <dsp:spPr>
        <a:xfrm rot="20207384">
          <a:off x="3778384" y="1028131"/>
          <a:ext cx="678465" cy="27834"/>
        </a:xfrm>
        <a:custGeom>
          <a:avLst/>
          <a:gdLst/>
          <a:ahLst/>
          <a:cxnLst/>
          <a:rect l="0" t="0" r="0" b="0"/>
          <a:pathLst>
            <a:path>
              <a:moveTo>
                <a:pt x="0" y="13917"/>
              </a:moveTo>
              <a:lnTo>
                <a:pt x="678465" y="139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100655" y="1025087"/>
        <a:ext cx="33923" cy="33923"/>
      </dsp:txXfrm>
    </dsp:sp>
    <dsp:sp modelId="{63E7ECCC-F32F-41F7-A13D-D341468A11C5}">
      <dsp:nvSpPr>
        <dsp:cNvPr id="0" name=""/>
        <dsp:cNvSpPr/>
      </dsp:nvSpPr>
      <dsp:spPr>
        <a:xfrm>
          <a:off x="4429394" y="705481"/>
          <a:ext cx="2734266" cy="4057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?????</a:t>
          </a:r>
        </a:p>
      </dsp:txBody>
      <dsp:txXfrm>
        <a:off x="4441278" y="717365"/>
        <a:ext cx="2710498" cy="381978"/>
      </dsp:txXfrm>
    </dsp:sp>
    <dsp:sp modelId="{4305E6C2-DC94-4591-B770-1FBF0B325634}">
      <dsp:nvSpPr>
        <dsp:cNvPr id="0" name=""/>
        <dsp:cNvSpPr/>
      </dsp:nvSpPr>
      <dsp:spPr>
        <a:xfrm rot="1552960">
          <a:off x="3771079" y="1313099"/>
          <a:ext cx="693075" cy="27834"/>
        </a:xfrm>
        <a:custGeom>
          <a:avLst/>
          <a:gdLst/>
          <a:ahLst/>
          <a:cxnLst/>
          <a:rect l="0" t="0" r="0" b="0"/>
          <a:pathLst>
            <a:path>
              <a:moveTo>
                <a:pt x="0" y="13917"/>
              </a:moveTo>
              <a:lnTo>
                <a:pt x="693075" y="139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100290" y="1309689"/>
        <a:ext cx="34653" cy="34653"/>
      </dsp:txXfrm>
    </dsp:sp>
    <dsp:sp modelId="{3D3BDDCA-4F0A-401C-9F15-FFF9ABCBE466}">
      <dsp:nvSpPr>
        <dsp:cNvPr id="0" name=""/>
        <dsp:cNvSpPr/>
      </dsp:nvSpPr>
      <dsp:spPr>
        <a:xfrm>
          <a:off x="4429394" y="1228144"/>
          <a:ext cx="2486949" cy="5002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?????</a:t>
          </a:r>
        </a:p>
      </dsp:txBody>
      <dsp:txXfrm>
        <a:off x="4444047" y="1242797"/>
        <a:ext cx="2457643" cy="470986"/>
      </dsp:txXfrm>
    </dsp:sp>
    <dsp:sp modelId="{9118D454-5B74-4D7A-AAB2-12AC0588C2C4}">
      <dsp:nvSpPr>
        <dsp:cNvPr id="0" name=""/>
        <dsp:cNvSpPr/>
      </dsp:nvSpPr>
      <dsp:spPr>
        <a:xfrm rot="3351871">
          <a:off x="3562015" y="1621703"/>
          <a:ext cx="1111202" cy="27834"/>
        </a:xfrm>
        <a:custGeom>
          <a:avLst/>
          <a:gdLst/>
          <a:ahLst/>
          <a:cxnLst/>
          <a:rect l="0" t="0" r="0" b="0"/>
          <a:pathLst>
            <a:path>
              <a:moveTo>
                <a:pt x="0" y="13917"/>
              </a:moveTo>
              <a:lnTo>
                <a:pt x="1111202" y="139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089837" y="1607840"/>
        <a:ext cx="55560" cy="55560"/>
      </dsp:txXfrm>
    </dsp:sp>
    <dsp:sp modelId="{B00D034A-F7A9-4933-8AFC-C1DB2EC657D2}">
      <dsp:nvSpPr>
        <dsp:cNvPr id="0" name=""/>
        <dsp:cNvSpPr/>
      </dsp:nvSpPr>
      <dsp:spPr>
        <a:xfrm>
          <a:off x="4429394" y="1845353"/>
          <a:ext cx="2757462" cy="5002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привлечение иностранного капитала</a:t>
          </a:r>
        </a:p>
      </dsp:txBody>
      <dsp:txXfrm>
        <a:off x="4444047" y="1860006"/>
        <a:ext cx="2728156" cy="470986"/>
      </dsp:txXfrm>
    </dsp:sp>
    <dsp:sp modelId="{100C4E3B-DF22-4028-A936-37E8E2005105}">
      <dsp:nvSpPr>
        <dsp:cNvPr id="0" name=""/>
        <dsp:cNvSpPr/>
      </dsp:nvSpPr>
      <dsp:spPr>
        <a:xfrm rot="3903917">
          <a:off x="1250918" y="3099379"/>
          <a:ext cx="1401306" cy="27834"/>
        </a:xfrm>
        <a:custGeom>
          <a:avLst/>
          <a:gdLst/>
          <a:ahLst/>
          <a:cxnLst/>
          <a:rect l="0" t="0" r="0" b="0"/>
          <a:pathLst>
            <a:path>
              <a:moveTo>
                <a:pt x="0" y="13917"/>
              </a:moveTo>
              <a:lnTo>
                <a:pt x="1401306" y="139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1916539" y="3078263"/>
        <a:ext cx="70065" cy="70065"/>
      </dsp:txXfrm>
    </dsp:sp>
    <dsp:sp modelId="{799D0535-81C7-43A4-BFC1-DEBA7C4FCA26}">
      <dsp:nvSpPr>
        <dsp:cNvPr id="0" name=""/>
        <dsp:cNvSpPr/>
      </dsp:nvSpPr>
      <dsp:spPr>
        <a:xfrm>
          <a:off x="2246957" y="3358919"/>
          <a:ext cx="1558883" cy="7794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формирование транспортной сети страны</a:t>
          </a:r>
        </a:p>
      </dsp:txBody>
      <dsp:txXfrm>
        <a:off x="2269786" y="3381748"/>
        <a:ext cx="1513225" cy="733783"/>
      </dsp:txXfrm>
    </dsp:sp>
    <dsp:sp modelId="{03A1F883-E5DF-4406-BD03-CB800F425C0C}">
      <dsp:nvSpPr>
        <dsp:cNvPr id="0" name=""/>
        <dsp:cNvSpPr/>
      </dsp:nvSpPr>
      <dsp:spPr>
        <a:xfrm rot="18289469">
          <a:off x="3571660" y="3286544"/>
          <a:ext cx="1091914" cy="27834"/>
        </a:xfrm>
        <a:custGeom>
          <a:avLst/>
          <a:gdLst/>
          <a:ahLst/>
          <a:cxnLst/>
          <a:rect l="0" t="0" r="0" b="0"/>
          <a:pathLst>
            <a:path>
              <a:moveTo>
                <a:pt x="0" y="13917"/>
              </a:moveTo>
              <a:lnTo>
                <a:pt x="1091914" y="139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090319" y="3273163"/>
        <a:ext cx="54595" cy="54595"/>
      </dsp:txXfrm>
    </dsp:sp>
    <dsp:sp modelId="{500E9AB5-E201-40AE-8639-4850A48BDD6B}">
      <dsp:nvSpPr>
        <dsp:cNvPr id="0" name=""/>
        <dsp:cNvSpPr/>
      </dsp:nvSpPr>
      <dsp:spPr>
        <a:xfrm>
          <a:off x="4429394" y="2462561"/>
          <a:ext cx="2721311" cy="7794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строительство ?????</a:t>
          </a:r>
        </a:p>
      </dsp:txBody>
      <dsp:txXfrm>
        <a:off x="4452223" y="2485390"/>
        <a:ext cx="2675653" cy="733783"/>
      </dsp:txXfrm>
    </dsp:sp>
    <dsp:sp modelId="{492CD330-53DB-40CA-8890-AE75E5A81D96}">
      <dsp:nvSpPr>
        <dsp:cNvPr id="0" name=""/>
        <dsp:cNvSpPr/>
      </dsp:nvSpPr>
      <dsp:spPr>
        <a:xfrm>
          <a:off x="3805840" y="3734723"/>
          <a:ext cx="623553" cy="27834"/>
        </a:xfrm>
        <a:custGeom>
          <a:avLst/>
          <a:gdLst/>
          <a:ahLst/>
          <a:cxnLst/>
          <a:rect l="0" t="0" r="0" b="0"/>
          <a:pathLst>
            <a:path>
              <a:moveTo>
                <a:pt x="0" y="13917"/>
              </a:moveTo>
              <a:lnTo>
                <a:pt x="623553" y="139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102028" y="3733051"/>
        <a:ext cx="31177" cy="31177"/>
      </dsp:txXfrm>
    </dsp:sp>
    <dsp:sp modelId="{90A09C62-B22A-4DCF-8CAA-2E18A55AC7EA}">
      <dsp:nvSpPr>
        <dsp:cNvPr id="0" name=""/>
        <dsp:cNvSpPr/>
      </dsp:nvSpPr>
      <dsp:spPr>
        <a:xfrm>
          <a:off x="4429394" y="3358919"/>
          <a:ext cx="2734920" cy="7794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скупка ?????</a:t>
          </a:r>
        </a:p>
      </dsp:txBody>
      <dsp:txXfrm>
        <a:off x="4452223" y="3381748"/>
        <a:ext cx="2689262" cy="733783"/>
      </dsp:txXfrm>
    </dsp:sp>
    <dsp:sp modelId="{C0BCC402-96BF-4F2D-B105-59AB3BF9A0CD}">
      <dsp:nvSpPr>
        <dsp:cNvPr id="0" name=""/>
        <dsp:cNvSpPr/>
      </dsp:nvSpPr>
      <dsp:spPr>
        <a:xfrm rot="3310531">
          <a:off x="3571660" y="4182902"/>
          <a:ext cx="1091914" cy="27834"/>
        </a:xfrm>
        <a:custGeom>
          <a:avLst/>
          <a:gdLst/>
          <a:ahLst/>
          <a:cxnLst/>
          <a:rect l="0" t="0" r="0" b="0"/>
          <a:pathLst>
            <a:path>
              <a:moveTo>
                <a:pt x="0" y="13917"/>
              </a:moveTo>
              <a:lnTo>
                <a:pt x="1091914" y="139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090319" y="4169521"/>
        <a:ext cx="54595" cy="54595"/>
      </dsp:txXfrm>
    </dsp:sp>
    <dsp:sp modelId="{879726DB-F763-4C8D-BECF-8A181F3A13F9}">
      <dsp:nvSpPr>
        <dsp:cNvPr id="0" name=""/>
        <dsp:cNvSpPr/>
      </dsp:nvSpPr>
      <dsp:spPr>
        <a:xfrm>
          <a:off x="4429394" y="4255277"/>
          <a:ext cx="2756916" cy="7794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подъем строительства ж/д </a:t>
          </a:r>
        </a:p>
      </dsp:txBody>
      <dsp:txXfrm>
        <a:off x="4452223" y="4278106"/>
        <a:ext cx="2711258" cy="7337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205EE-8751-441E-B185-EA797938902B}">
      <dsp:nvSpPr>
        <dsp:cNvPr id="0" name=""/>
        <dsp:cNvSpPr/>
      </dsp:nvSpPr>
      <dsp:spPr>
        <a:xfrm>
          <a:off x="450185" y="1690060"/>
          <a:ext cx="1319167" cy="19441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C00000"/>
              </a:solidFill>
            </a:rPr>
            <a:t>18</a:t>
          </a:r>
          <a:r>
            <a:rPr lang="ru-RU" sz="1800" b="1" kern="1200" dirty="0">
              <a:solidFill>
                <a:srgbClr val="C00000"/>
              </a:solidFill>
            </a:rPr>
            <a:t>92</a:t>
          </a:r>
          <a:r>
            <a:rPr lang="en-US" sz="1800" b="1" kern="1200" dirty="0">
              <a:solidFill>
                <a:srgbClr val="C00000"/>
              </a:solidFill>
            </a:rPr>
            <a:t> </a:t>
          </a:r>
          <a:r>
            <a:rPr lang="ru-RU" sz="1800" b="1" kern="1200" dirty="0">
              <a:solidFill>
                <a:srgbClr val="C00000"/>
              </a:solidFill>
            </a:rPr>
            <a:t>г.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>
              <a:solidFill>
                <a:srgbClr val="C00000"/>
              </a:solidFill>
            </a:rPr>
            <a:t>С.Ю.Витте</a:t>
          </a:r>
          <a:r>
            <a:rPr lang="ru-RU" sz="1800" b="1" kern="1200" dirty="0">
              <a:solidFill>
                <a:srgbClr val="C00000"/>
              </a:solidFill>
            </a:rPr>
            <a:t> -министр финансов</a:t>
          </a:r>
        </a:p>
      </dsp:txBody>
      <dsp:txXfrm>
        <a:off x="488822" y="1728697"/>
        <a:ext cx="1241893" cy="1866842"/>
      </dsp:txXfrm>
    </dsp:sp>
    <dsp:sp modelId="{34B60724-45CF-4033-AA8C-8EB17D0745FB}">
      <dsp:nvSpPr>
        <dsp:cNvPr id="0" name=""/>
        <dsp:cNvSpPr/>
      </dsp:nvSpPr>
      <dsp:spPr>
        <a:xfrm rot="17559529">
          <a:off x="1296157" y="1938565"/>
          <a:ext cx="1539456" cy="26473"/>
        </a:xfrm>
        <a:custGeom>
          <a:avLst/>
          <a:gdLst/>
          <a:ahLst/>
          <a:cxnLst/>
          <a:rect l="0" t="0" r="0" b="0"/>
          <a:pathLst>
            <a:path>
              <a:moveTo>
                <a:pt x="0" y="13236"/>
              </a:moveTo>
              <a:lnTo>
                <a:pt x="1539456" y="1323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027399" y="1913315"/>
        <a:ext cx="76972" cy="76972"/>
      </dsp:txXfrm>
    </dsp:sp>
    <dsp:sp modelId="{C6C42432-D8F8-46EB-BDB1-53687E45630E}">
      <dsp:nvSpPr>
        <dsp:cNvPr id="0" name=""/>
        <dsp:cNvSpPr/>
      </dsp:nvSpPr>
      <dsp:spPr>
        <a:xfrm>
          <a:off x="2362418" y="870819"/>
          <a:ext cx="1482660" cy="7413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жесткая налоговая политика</a:t>
          </a:r>
        </a:p>
      </dsp:txBody>
      <dsp:txXfrm>
        <a:off x="2384131" y="892532"/>
        <a:ext cx="1439234" cy="697904"/>
      </dsp:txXfrm>
    </dsp:sp>
    <dsp:sp modelId="{0E1EF7CE-A8D3-4198-8E89-B9B4F5A8A7DB}">
      <dsp:nvSpPr>
        <dsp:cNvPr id="0" name=""/>
        <dsp:cNvSpPr/>
      </dsp:nvSpPr>
      <dsp:spPr>
        <a:xfrm rot="18105792">
          <a:off x="3578300" y="749304"/>
          <a:ext cx="1126620" cy="26473"/>
        </a:xfrm>
        <a:custGeom>
          <a:avLst/>
          <a:gdLst/>
          <a:ahLst/>
          <a:cxnLst/>
          <a:rect l="0" t="0" r="0" b="0"/>
          <a:pathLst>
            <a:path>
              <a:moveTo>
                <a:pt x="0" y="13236"/>
              </a:moveTo>
              <a:lnTo>
                <a:pt x="1126620" y="132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113445" y="734375"/>
        <a:ext cx="56331" cy="56331"/>
      </dsp:txXfrm>
    </dsp:sp>
    <dsp:sp modelId="{6100DCB6-7B22-4436-A703-6859B8F71647}">
      <dsp:nvSpPr>
        <dsp:cNvPr id="0" name=""/>
        <dsp:cNvSpPr/>
      </dsp:nvSpPr>
      <dsp:spPr>
        <a:xfrm>
          <a:off x="4438143" y="6480"/>
          <a:ext cx="2389411" cy="5542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увеличение косвенных налогов</a:t>
          </a:r>
        </a:p>
      </dsp:txBody>
      <dsp:txXfrm>
        <a:off x="4454376" y="22713"/>
        <a:ext cx="2356945" cy="521767"/>
      </dsp:txXfrm>
    </dsp:sp>
    <dsp:sp modelId="{71190474-93E2-4913-B691-5B3C3E1F1B96}">
      <dsp:nvSpPr>
        <dsp:cNvPr id="0" name=""/>
        <dsp:cNvSpPr/>
      </dsp:nvSpPr>
      <dsp:spPr>
        <a:xfrm rot="20207384">
          <a:off x="3818965" y="1101091"/>
          <a:ext cx="645291" cy="26473"/>
        </a:xfrm>
        <a:custGeom>
          <a:avLst/>
          <a:gdLst/>
          <a:ahLst/>
          <a:cxnLst/>
          <a:rect l="0" t="0" r="0" b="0"/>
          <a:pathLst>
            <a:path>
              <a:moveTo>
                <a:pt x="0" y="13236"/>
              </a:moveTo>
              <a:lnTo>
                <a:pt x="645291" y="132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125478" y="1098196"/>
        <a:ext cx="32264" cy="32264"/>
      </dsp:txXfrm>
    </dsp:sp>
    <dsp:sp modelId="{63E7ECCC-F32F-41F7-A13D-D341468A11C5}">
      <dsp:nvSpPr>
        <dsp:cNvPr id="0" name=""/>
        <dsp:cNvSpPr/>
      </dsp:nvSpPr>
      <dsp:spPr>
        <a:xfrm>
          <a:off x="4438143" y="671913"/>
          <a:ext cx="2738444" cy="6305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введение </a:t>
          </a:r>
          <a:r>
            <a:rPr lang="ru-RU" sz="1800" kern="1200" dirty="0" err="1"/>
            <a:t>госуд.монополии</a:t>
          </a:r>
          <a:r>
            <a:rPr lang="ru-RU" sz="1800" kern="1200" dirty="0"/>
            <a:t> на </a:t>
          </a:r>
          <a:r>
            <a:rPr lang="ru-RU" sz="1800" kern="1200" dirty="0" err="1"/>
            <a:t>произв</a:t>
          </a:r>
          <a:r>
            <a:rPr lang="ru-RU" sz="1800" kern="1200" dirty="0"/>
            <a:t>-во и продажу водки </a:t>
          </a:r>
        </a:p>
      </dsp:txBody>
      <dsp:txXfrm>
        <a:off x="4456610" y="690380"/>
        <a:ext cx="2701510" cy="593582"/>
      </dsp:txXfrm>
    </dsp:sp>
    <dsp:sp modelId="{4305E6C2-DC94-4591-B770-1FBF0B325634}">
      <dsp:nvSpPr>
        <dsp:cNvPr id="0" name=""/>
        <dsp:cNvSpPr/>
      </dsp:nvSpPr>
      <dsp:spPr>
        <a:xfrm rot="2079657">
          <a:off x="3781099" y="1433278"/>
          <a:ext cx="721022" cy="26473"/>
        </a:xfrm>
        <a:custGeom>
          <a:avLst/>
          <a:gdLst/>
          <a:ahLst/>
          <a:cxnLst/>
          <a:rect l="0" t="0" r="0" b="0"/>
          <a:pathLst>
            <a:path>
              <a:moveTo>
                <a:pt x="0" y="13236"/>
              </a:moveTo>
              <a:lnTo>
                <a:pt x="721022" y="132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123585" y="1428489"/>
        <a:ext cx="36051" cy="36051"/>
      </dsp:txXfrm>
    </dsp:sp>
    <dsp:sp modelId="{3D3BDDCA-4F0A-401C-9F15-FFF9ABCBE466}">
      <dsp:nvSpPr>
        <dsp:cNvPr id="0" name=""/>
        <dsp:cNvSpPr/>
      </dsp:nvSpPr>
      <dsp:spPr>
        <a:xfrm>
          <a:off x="4438143" y="1413629"/>
          <a:ext cx="2365348" cy="4758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денежная реформа</a:t>
          </a:r>
        </a:p>
      </dsp:txBody>
      <dsp:txXfrm>
        <a:off x="4452080" y="1427566"/>
        <a:ext cx="2337474" cy="447956"/>
      </dsp:txXfrm>
    </dsp:sp>
    <dsp:sp modelId="{9118D454-5B74-4D7A-AAB2-12AC0588C2C4}">
      <dsp:nvSpPr>
        <dsp:cNvPr id="0" name=""/>
        <dsp:cNvSpPr/>
      </dsp:nvSpPr>
      <dsp:spPr>
        <a:xfrm rot="3555360">
          <a:off x="3561543" y="1726793"/>
          <a:ext cx="1160134" cy="26473"/>
        </a:xfrm>
        <a:custGeom>
          <a:avLst/>
          <a:gdLst/>
          <a:ahLst/>
          <a:cxnLst/>
          <a:rect l="0" t="0" r="0" b="0"/>
          <a:pathLst>
            <a:path>
              <a:moveTo>
                <a:pt x="0" y="13236"/>
              </a:moveTo>
              <a:lnTo>
                <a:pt x="1160134" y="132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112607" y="1711026"/>
        <a:ext cx="58006" cy="58006"/>
      </dsp:txXfrm>
    </dsp:sp>
    <dsp:sp modelId="{B00D034A-F7A9-4933-8AFC-C1DB2EC657D2}">
      <dsp:nvSpPr>
        <dsp:cNvPr id="0" name=""/>
        <dsp:cNvSpPr/>
      </dsp:nvSpPr>
      <dsp:spPr>
        <a:xfrm>
          <a:off x="4438143" y="2000659"/>
          <a:ext cx="2622634" cy="4758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привлечение иностранного капитала</a:t>
          </a:r>
        </a:p>
      </dsp:txBody>
      <dsp:txXfrm>
        <a:off x="4452080" y="2014596"/>
        <a:ext cx="2594760" cy="447956"/>
      </dsp:txXfrm>
    </dsp:sp>
    <dsp:sp modelId="{100C4E3B-DF22-4028-A936-37E8E2005105}">
      <dsp:nvSpPr>
        <dsp:cNvPr id="0" name=""/>
        <dsp:cNvSpPr/>
      </dsp:nvSpPr>
      <dsp:spPr>
        <a:xfrm rot="3761664">
          <a:off x="1419475" y="3223264"/>
          <a:ext cx="1292821" cy="26473"/>
        </a:xfrm>
        <a:custGeom>
          <a:avLst/>
          <a:gdLst/>
          <a:ahLst/>
          <a:cxnLst/>
          <a:rect l="0" t="0" r="0" b="0"/>
          <a:pathLst>
            <a:path>
              <a:moveTo>
                <a:pt x="0" y="13236"/>
              </a:moveTo>
              <a:lnTo>
                <a:pt x="1292821" y="1323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033565" y="3204181"/>
        <a:ext cx="64641" cy="64641"/>
      </dsp:txXfrm>
    </dsp:sp>
    <dsp:sp modelId="{799D0535-81C7-43A4-BFC1-DEBA7C4FCA26}">
      <dsp:nvSpPr>
        <dsp:cNvPr id="0" name=""/>
        <dsp:cNvSpPr/>
      </dsp:nvSpPr>
      <dsp:spPr>
        <a:xfrm>
          <a:off x="2362418" y="3168351"/>
          <a:ext cx="1749080" cy="12850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формирование транспортной сети страны</a:t>
          </a:r>
        </a:p>
      </dsp:txBody>
      <dsp:txXfrm>
        <a:off x="2400056" y="3205989"/>
        <a:ext cx="1673804" cy="1209790"/>
      </dsp:txXfrm>
    </dsp:sp>
    <dsp:sp modelId="{03A1F883-E5DF-4406-BD03-CB800F425C0C}">
      <dsp:nvSpPr>
        <dsp:cNvPr id="0" name=""/>
        <dsp:cNvSpPr/>
      </dsp:nvSpPr>
      <dsp:spPr>
        <a:xfrm rot="18289469">
          <a:off x="3888768" y="3371382"/>
          <a:ext cx="1038524" cy="26473"/>
        </a:xfrm>
        <a:custGeom>
          <a:avLst/>
          <a:gdLst/>
          <a:ahLst/>
          <a:cxnLst/>
          <a:rect l="0" t="0" r="0" b="0"/>
          <a:pathLst>
            <a:path>
              <a:moveTo>
                <a:pt x="0" y="13236"/>
              </a:moveTo>
              <a:lnTo>
                <a:pt x="1038524" y="132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382067" y="3358656"/>
        <a:ext cx="51926" cy="51926"/>
      </dsp:txXfrm>
    </dsp:sp>
    <dsp:sp modelId="{500E9AB5-E201-40AE-8639-4850A48BDD6B}">
      <dsp:nvSpPr>
        <dsp:cNvPr id="0" name=""/>
        <dsp:cNvSpPr/>
      </dsp:nvSpPr>
      <dsp:spPr>
        <a:xfrm>
          <a:off x="4704562" y="2587689"/>
          <a:ext cx="2588251" cy="7413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строительство Транссибирской магистрали</a:t>
          </a:r>
        </a:p>
      </dsp:txBody>
      <dsp:txXfrm>
        <a:off x="4726275" y="2609402"/>
        <a:ext cx="2544825" cy="697904"/>
      </dsp:txXfrm>
    </dsp:sp>
    <dsp:sp modelId="{492CD330-53DB-40CA-8890-AE75E5A81D96}">
      <dsp:nvSpPr>
        <dsp:cNvPr id="0" name=""/>
        <dsp:cNvSpPr/>
      </dsp:nvSpPr>
      <dsp:spPr>
        <a:xfrm>
          <a:off x="4111498" y="3797647"/>
          <a:ext cx="593064" cy="26473"/>
        </a:xfrm>
        <a:custGeom>
          <a:avLst/>
          <a:gdLst/>
          <a:ahLst/>
          <a:cxnLst/>
          <a:rect l="0" t="0" r="0" b="0"/>
          <a:pathLst>
            <a:path>
              <a:moveTo>
                <a:pt x="0" y="13236"/>
              </a:moveTo>
              <a:lnTo>
                <a:pt x="593064" y="132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393203" y="3796057"/>
        <a:ext cx="29653" cy="29653"/>
      </dsp:txXfrm>
    </dsp:sp>
    <dsp:sp modelId="{90A09C62-B22A-4DCF-8CAA-2E18A55AC7EA}">
      <dsp:nvSpPr>
        <dsp:cNvPr id="0" name=""/>
        <dsp:cNvSpPr/>
      </dsp:nvSpPr>
      <dsp:spPr>
        <a:xfrm>
          <a:off x="4704562" y="3440219"/>
          <a:ext cx="2601195" cy="7413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скупка частных ж/д</a:t>
          </a:r>
        </a:p>
      </dsp:txBody>
      <dsp:txXfrm>
        <a:off x="4726275" y="3461932"/>
        <a:ext cx="2557769" cy="697904"/>
      </dsp:txXfrm>
    </dsp:sp>
    <dsp:sp modelId="{C0BCC402-96BF-4F2D-B105-59AB3BF9A0CD}">
      <dsp:nvSpPr>
        <dsp:cNvPr id="0" name=""/>
        <dsp:cNvSpPr/>
      </dsp:nvSpPr>
      <dsp:spPr>
        <a:xfrm rot="3310531">
          <a:off x="3888768" y="4223912"/>
          <a:ext cx="1038524" cy="26473"/>
        </a:xfrm>
        <a:custGeom>
          <a:avLst/>
          <a:gdLst/>
          <a:ahLst/>
          <a:cxnLst/>
          <a:rect l="0" t="0" r="0" b="0"/>
          <a:pathLst>
            <a:path>
              <a:moveTo>
                <a:pt x="0" y="13236"/>
              </a:moveTo>
              <a:lnTo>
                <a:pt x="1038524" y="132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382067" y="4211186"/>
        <a:ext cx="51926" cy="51926"/>
      </dsp:txXfrm>
    </dsp:sp>
    <dsp:sp modelId="{879726DB-F763-4C8D-BECF-8A181F3A13F9}">
      <dsp:nvSpPr>
        <dsp:cNvPr id="0" name=""/>
        <dsp:cNvSpPr/>
      </dsp:nvSpPr>
      <dsp:spPr>
        <a:xfrm>
          <a:off x="4704562" y="4292749"/>
          <a:ext cx="2622115" cy="7413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подъем строительства ж/д </a:t>
          </a:r>
        </a:p>
      </dsp:txBody>
      <dsp:txXfrm>
        <a:off x="4726275" y="4314462"/>
        <a:ext cx="2578689" cy="697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Шаблон презентации &quot;Сов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127" y="-10458"/>
            <a:ext cx="9204515" cy="684937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7984" y="776241"/>
            <a:ext cx="4143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Александр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III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482" name="Picture 2" descr="C:\Users\Администратор\Desktop\Ал 3\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764704"/>
            <a:ext cx="3816424" cy="49685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34721" y="2771926"/>
            <a:ext cx="300210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ЭКОНОМИЧЕСКОЕ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РАЗВИТИЕ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Шаблон презентации &quot;Сов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21"/>
            <a:ext cx="9204515" cy="6849379"/>
          </a:xfrm>
          <a:prstGeom prst="rect">
            <a:avLst/>
          </a:prstGeom>
          <a:noFill/>
        </p:spPr>
      </p:pic>
      <p:pic>
        <p:nvPicPr>
          <p:cNvPr id="25602" name="Picture 2" descr="C:\Users\Администратор\Desktop\Ал 3\2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908720"/>
            <a:ext cx="2825750" cy="4946650"/>
          </a:xfrm>
          <a:prstGeom prst="rect">
            <a:avLst/>
          </a:prstGeom>
          <a:noFill/>
        </p:spPr>
      </p:pic>
      <p:pic>
        <p:nvPicPr>
          <p:cNvPr id="25603" name="Picture 3" descr="C:\Users\Администратор\Desktop\Ал 3\2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207224"/>
            <a:ext cx="3888432" cy="1968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689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Шаблон презентации &quot;Сов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21"/>
            <a:ext cx="9204515" cy="6849379"/>
          </a:xfrm>
          <a:prstGeom prst="rect">
            <a:avLst/>
          </a:prstGeom>
          <a:noFill/>
        </p:spPr>
      </p:pic>
      <p:pic>
        <p:nvPicPr>
          <p:cNvPr id="26626" name="Picture 2" descr="C:\Users\Администратор\Desktop\Ал 3\2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620688"/>
            <a:ext cx="4299645" cy="58042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98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Шаблон презентации &quot;Сов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21"/>
            <a:ext cx="9204515" cy="6849379"/>
          </a:xfrm>
          <a:prstGeom prst="rect">
            <a:avLst/>
          </a:prstGeom>
          <a:noFill/>
        </p:spPr>
      </p:pic>
      <p:pic>
        <p:nvPicPr>
          <p:cNvPr id="27650" name="Picture 2" descr="C:\Users\Администратор\Desktop\Ал 3\2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68364"/>
            <a:ext cx="7128792" cy="50278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869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277763"/>
              </p:ext>
            </p:extLst>
          </p:nvPr>
        </p:nvGraphicFramePr>
        <p:xfrm>
          <a:off x="4620509" y="1417638"/>
          <a:ext cx="3754760" cy="290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380"/>
                <a:gridCol w="1877380"/>
              </a:tblGrid>
              <a:tr h="14544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44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62" name="Picture 2" descr="Шаблон презентации &quot;Сов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099"/>
            <a:ext cx="9204515" cy="6849379"/>
          </a:xfrm>
          <a:prstGeom prst="rect">
            <a:avLst/>
          </a:prstGeom>
          <a:noFill/>
        </p:spPr>
      </p:pic>
      <p:pic>
        <p:nvPicPr>
          <p:cNvPr id="7" name="Picture 2" descr="C:\Users\Администратор\Desktop\Ал 3\1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98110"/>
            <a:ext cx="3134507" cy="5600960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49734897"/>
              </p:ext>
            </p:extLst>
          </p:nvPr>
        </p:nvGraphicFramePr>
        <p:xfrm>
          <a:off x="3491880" y="740509"/>
          <a:ext cx="4992216" cy="3847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Шаблон презентации &quot;Сов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515" y="-4348"/>
            <a:ext cx="9204515" cy="684937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2819" y="4792826"/>
            <a:ext cx="338437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У Александра Александровича &lt;...&gt; никогда не замечалось ни малейшей инициативы.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— </a:t>
            </a:r>
            <a:r>
              <a:rPr lang="ru-RU" sz="1600" dirty="0" smtClean="0"/>
              <a:t>Е.А.Феоктистов, «За кулисами политики и литературы» 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32656"/>
            <a:ext cx="41044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</a:t>
            </a:r>
            <a:br>
              <a:rPr lang="ru-RU" dirty="0" smtClean="0"/>
            </a:br>
            <a:r>
              <a:rPr lang="ru-RU" b="1" i="1" dirty="0" smtClean="0"/>
              <a:t>Замечаю совершенную индифферентность к делам. Занятия более профессиональные, чем умственные.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—</a:t>
            </a:r>
            <a:r>
              <a:rPr lang="ru-RU" sz="1600" dirty="0" smtClean="0"/>
              <a:t>адмирал И.А.Шестаков об Александре III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868363"/>
            <a:ext cx="392392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/>
              <a:t>Этот тяжелый на подъем царь не желал зла своей империи и не хотел играть с ней просто потому, что не понимал ее положения, да и вообще не любил сложных умственных комбинаций, каких требует игра политическая не менее, чем карточная. Правительство прямо издевалось над обществом, говорило ему: «Вы требовали новых реформ – у вас отнимут и старые».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dirty="0" smtClean="0"/>
              <a:t> — </a:t>
            </a:r>
            <a:r>
              <a:rPr lang="ru-RU" sz="1600" dirty="0" err="1" smtClean="0"/>
              <a:t>В.О.Ключевский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3919050"/>
            <a:ext cx="33843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Император</a:t>
            </a:r>
            <a:r>
              <a:rPr lang="ru-RU" sz="1600" b="1" i="1" dirty="0" smtClean="0"/>
              <a:t> Александр был совершенно обыкновенного ума, пожалуй, ниже среднего </a:t>
            </a:r>
            <a:r>
              <a:rPr lang="ru-RU" sz="1600" b="1" i="1" dirty="0"/>
              <a:t>у</a:t>
            </a:r>
            <a:r>
              <a:rPr lang="ru-RU" sz="1600" b="1" i="1" dirty="0" smtClean="0"/>
              <a:t>ма, ниже средних способностей, ниже среднего образования; по наружности походил на большого русского мужика из центральных губерний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— </a:t>
            </a:r>
            <a:r>
              <a:rPr lang="ru-RU" sz="1600" dirty="0" err="1" smtClean="0"/>
              <a:t>С.Ю.Витте</a:t>
            </a:r>
            <a:r>
              <a:rPr lang="ru-RU" sz="1600" dirty="0" smtClean="0"/>
              <a:t> 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9" name="Picture 2" descr="C:\Users\Администратор\Desktop\Ал 3\1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808" y="2528254"/>
            <a:ext cx="3755958" cy="2173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Шаблон презентации &quot;Сов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21"/>
            <a:ext cx="9204515" cy="6849379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13703540"/>
              </p:ext>
            </p:extLst>
          </p:nvPr>
        </p:nvGraphicFramePr>
        <p:xfrm>
          <a:off x="899592" y="1052736"/>
          <a:ext cx="7200800" cy="496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684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Шаблон презентации &quot;Сов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21"/>
            <a:ext cx="9204515" cy="6849379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92603114"/>
              </p:ext>
            </p:extLst>
          </p:nvPr>
        </p:nvGraphicFramePr>
        <p:xfrm>
          <a:off x="899592" y="404664"/>
          <a:ext cx="741682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819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Шаблон презентации &quot;Сов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21"/>
            <a:ext cx="9204515" cy="6849379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111793800"/>
              </p:ext>
            </p:extLst>
          </p:nvPr>
        </p:nvGraphicFramePr>
        <p:xfrm>
          <a:off x="554576" y="1196752"/>
          <a:ext cx="8136904" cy="3765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820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Шаблон презентации &quot;Сов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21"/>
            <a:ext cx="9204515" cy="6849379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85757532"/>
              </p:ext>
            </p:extLst>
          </p:nvPr>
        </p:nvGraphicFramePr>
        <p:xfrm>
          <a:off x="611560" y="908720"/>
          <a:ext cx="8075240" cy="4546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074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Шаблон презентации &quot;Сов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21"/>
            <a:ext cx="9204515" cy="6849379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83229295"/>
              </p:ext>
            </p:extLst>
          </p:nvPr>
        </p:nvGraphicFramePr>
        <p:xfrm>
          <a:off x="755576" y="836712"/>
          <a:ext cx="7344816" cy="5040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Шаблон презентации &quot;Сов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21"/>
            <a:ext cx="9204515" cy="684937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4322" y="886654"/>
            <a:ext cx="39239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2. Выберите причину отмены крепостного права</a:t>
            </a:r>
          </a:p>
          <a:p>
            <a:r>
              <a:rPr lang="ru-RU" dirty="0"/>
              <a:t>А. Военно-техническая отсталость Российской империи от передовых промышленных держав</a:t>
            </a:r>
          </a:p>
          <a:p>
            <a:r>
              <a:rPr lang="ru-RU" dirty="0"/>
              <a:t>Б. Социальное расслоение крестьянства</a:t>
            </a:r>
          </a:p>
          <a:p>
            <a:r>
              <a:rPr lang="ru-RU" dirty="0" err="1"/>
              <a:t>В.Формирование</a:t>
            </a:r>
            <a:r>
              <a:rPr lang="ru-RU" dirty="0"/>
              <a:t> рынка наемного труда</a:t>
            </a:r>
          </a:p>
          <a:p>
            <a:r>
              <a:rPr lang="ru-RU" dirty="0"/>
              <a:t>Г. снижение крестьянского движения против помещичьего гнета</a:t>
            </a:r>
          </a:p>
          <a:p>
            <a:r>
              <a:rPr lang="ru-RU" dirty="0" err="1"/>
              <a:t>Д.ликвидация</a:t>
            </a:r>
            <a:r>
              <a:rPr lang="ru-RU" dirty="0"/>
              <a:t> угрозы возможного революционного переворота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32656"/>
            <a:ext cx="38884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</a:t>
            </a:r>
            <a:br>
              <a:rPr lang="ru-RU" dirty="0" smtClean="0"/>
            </a:br>
            <a:r>
              <a:rPr lang="ru-RU" dirty="0"/>
              <a:t>1.Для разработки проекта крестьянской реформы Александр 2 в 1857г. создал</a:t>
            </a:r>
          </a:p>
          <a:p>
            <a:r>
              <a:rPr lang="ru-RU" dirty="0"/>
              <a:t>А. Негласный комитет</a:t>
            </a:r>
          </a:p>
          <a:p>
            <a:r>
              <a:rPr lang="ru-RU" dirty="0"/>
              <a:t>Б. Секретный комитет</a:t>
            </a:r>
          </a:p>
          <a:p>
            <a:r>
              <a:rPr lang="ru-RU" dirty="0"/>
              <a:t>В. Редакционную комиссию</a:t>
            </a:r>
          </a:p>
          <a:p>
            <a:r>
              <a:rPr lang="ru-RU" dirty="0"/>
              <a:t>Г. Государственный совет</a:t>
            </a:r>
          </a:p>
          <a:p>
            <a:r>
              <a:rPr lang="ru-RU" dirty="0"/>
              <a:t>Д. Святейший синод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831397"/>
            <a:ext cx="3923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3. Разработкой проекта отмены крепостного права руководил</a:t>
            </a:r>
          </a:p>
          <a:p>
            <a:r>
              <a:rPr lang="ru-RU" dirty="0"/>
              <a:t>А. </a:t>
            </a:r>
            <a:r>
              <a:rPr lang="ru-RU" dirty="0" err="1"/>
              <a:t>Н.А.Милютин</a:t>
            </a:r>
            <a:endParaRPr lang="ru-RU" dirty="0"/>
          </a:p>
          <a:p>
            <a:r>
              <a:rPr lang="ru-RU" dirty="0" err="1"/>
              <a:t>Б.К.Д.Кавелин</a:t>
            </a:r>
            <a:endParaRPr lang="ru-RU" dirty="0"/>
          </a:p>
          <a:p>
            <a:r>
              <a:rPr lang="ru-RU" dirty="0" err="1"/>
              <a:t>В.А.М.Унковский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57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Шаблон презентации &quot;Сов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21"/>
            <a:ext cx="9204515" cy="6849379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650858784"/>
              </p:ext>
            </p:extLst>
          </p:nvPr>
        </p:nvGraphicFramePr>
        <p:xfrm>
          <a:off x="683568" y="836712"/>
          <a:ext cx="777686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612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Шаблон презентации &quot;Сов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-23241"/>
            <a:ext cx="9204515" cy="6849379"/>
          </a:xfrm>
          <a:prstGeom prst="rect">
            <a:avLst/>
          </a:prstGeom>
          <a:noFill/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898791"/>
              </p:ext>
            </p:extLst>
          </p:nvPr>
        </p:nvGraphicFramePr>
        <p:xfrm>
          <a:off x="611559" y="764705"/>
          <a:ext cx="8075240" cy="39423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1230"/>
                <a:gridCol w="2692005"/>
                <a:gridCol w="2692005"/>
              </a:tblGrid>
              <a:tr h="1052512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Н.Х.Бунге</a:t>
                      </a:r>
                      <a:r>
                        <a:rPr lang="ru-RU" sz="2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И.А</a:t>
                      </a:r>
                      <a:r>
                        <a:rPr lang="ru-RU" sz="2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.</a:t>
                      </a:r>
                      <a:endParaRPr lang="en-US" sz="2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Вышнеградский</a:t>
                      </a:r>
                      <a:r>
                        <a:rPr lang="ru-RU" sz="2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endParaRPr lang="ru-RU" sz="2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С.Ю.Витте</a:t>
                      </a:r>
                      <a:endParaRPr lang="ru-RU" sz="2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951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C00000"/>
                          </a:solidFill>
                          <a:effectLst/>
                        </a:rPr>
                        <a:t>Схожее</a:t>
                      </a:r>
                      <a:endParaRPr lang="ru-RU" sz="2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951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Реформирование налоговой системы государства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951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C00000"/>
                          </a:solidFill>
                          <a:effectLst/>
                        </a:rPr>
                        <a:t>Различие </a:t>
                      </a:r>
                      <a:endParaRPr lang="ru-RU" sz="2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3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</a:rPr>
                        <a:t>Рост и развитие промышленности</a:t>
                      </a:r>
                      <a:endParaRPr lang="ru-RU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</a:rPr>
                        <a:t>Реформирование денежного обращения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Формирование транспортной сети страны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Picture 2" descr="C:\Users\Администратор\Desktop\Ал 3\1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384911"/>
            <a:ext cx="4058250" cy="2740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Шаблон презентации &quot;Сов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21"/>
            <a:ext cx="9204515" cy="684937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35696" y="868363"/>
            <a:ext cx="5904656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Подведение итогов.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771525" algn="l"/>
              </a:tabLst>
            </a:pP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Ответьте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вопросы: </a:t>
            </a:r>
            <a:endParaRPr lang="ru-RU" sz="16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771525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 вы видите прогрессивность экономических реформ, проводимых в период правления Александра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771525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2.Какие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проводимых реформ подтверждают, что царь был действительно «мужицким»?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771525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3.Какие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еще реформы могли предложить бы вы?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Users\Администратор\Desktop\Ал 3\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0708" y="3509085"/>
            <a:ext cx="3416674" cy="2919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Шаблон презентации &quot;Сов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21"/>
            <a:ext cx="9204515" cy="684937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71600" y="883869"/>
            <a:ext cx="6048672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771525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Домашнее задание: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771525" algn="l"/>
              </a:tabLst>
            </a:pPr>
            <a:r>
              <a:rPr lang="ru-RU" i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базового уровня: </a:t>
            </a:r>
            <a:endParaRPr lang="ru-RU" i="1" u="sng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771525" algn="l"/>
              </a:tabLst>
            </a:pP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1.Назовите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промышленного переворота в России.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771525" algn="l"/>
              </a:tabLst>
            </a:pPr>
            <a:r>
              <a:rPr lang="ru-RU" i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повышенного уровня: </a:t>
            </a:r>
            <a:endParaRPr lang="ru-RU" i="1" u="sng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771525" algn="l"/>
              </a:tabLst>
            </a:pP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1.Сравните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положение русского и французского крестьянина во второй половине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XIX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века. В чем заключались основные различия?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Администратор\Desktop\Ал 3\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3224" y="692696"/>
            <a:ext cx="1537296" cy="5651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Шаблон презентации &quot;Сов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21"/>
            <a:ext cx="9204515" cy="684937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4322" y="886654"/>
            <a:ext cx="3923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5. Закончите определение: «Крепостное право – это…»</a:t>
            </a:r>
          </a:p>
          <a:p>
            <a:r>
              <a:rPr lang="ru-RU" dirty="0" err="1"/>
              <a:t>А.повинность</a:t>
            </a:r>
            <a:r>
              <a:rPr lang="ru-RU" dirty="0"/>
              <a:t> крестьян за право работать на земле</a:t>
            </a:r>
          </a:p>
          <a:p>
            <a:r>
              <a:rPr lang="ru-RU" dirty="0" err="1"/>
              <a:t>Б.возможность</a:t>
            </a:r>
            <a:r>
              <a:rPr lang="ru-RU" dirty="0"/>
              <a:t> свободного ухода и переезда с места на место при отказе от земли</a:t>
            </a:r>
          </a:p>
          <a:p>
            <a:r>
              <a:rPr lang="ru-RU" dirty="0" err="1"/>
              <a:t>В.личная</a:t>
            </a:r>
            <a:r>
              <a:rPr lang="ru-RU" dirty="0"/>
              <a:t> зависимость крестьянина от помещика, возможность быть избитым, проданным</a:t>
            </a:r>
          </a:p>
          <a:p>
            <a:r>
              <a:rPr lang="ru-RU" dirty="0" err="1"/>
              <a:t>Г.отсутствие</a:t>
            </a:r>
            <a:r>
              <a:rPr lang="ru-RU" dirty="0"/>
              <a:t> у крестьянина всякой собственности и всех личных прав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5729" y="154817"/>
            <a:ext cx="41044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</a:t>
            </a:r>
            <a:br>
              <a:rPr lang="ru-RU" dirty="0" smtClean="0"/>
            </a:br>
            <a:r>
              <a:rPr lang="ru-RU" dirty="0"/>
              <a:t> 4. Отметьте, о какой реформе историк </a:t>
            </a:r>
            <a:r>
              <a:rPr lang="ru-RU" dirty="0" err="1"/>
              <a:t>Р.Пайпс</a:t>
            </a:r>
            <a:r>
              <a:rPr lang="ru-RU" dirty="0"/>
              <a:t> писал: «Она являлась по общему признанию наиболее успешной из Великих реформ и единственная дожила до конца царского режима без того, чтобы быть искромсанной всякими оговорками».</a:t>
            </a:r>
          </a:p>
          <a:p>
            <a:r>
              <a:rPr lang="ru-RU" dirty="0" err="1"/>
              <a:t>А.Отмена</a:t>
            </a:r>
            <a:r>
              <a:rPr lang="ru-RU" dirty="0"/>
              <a:t> крепостного права</a:t>
            </a:r>
          </a:p>
          <a:p>
            <a:r>
              <a:rPr lang="ru-RU" dirty="0" err="1"/>
              <a:t>Б.земская</a:t>
            </a:r>
            <a:endParaRPr lang="ru-RU" dirty="0"/>
          </a:p>
          <a:p>
            <a:r>
              <a:rPr lang="ru-RU" dirty="0" err="1"/>
              <a:t>В.городского</a:t>
            </a:r>
            <a:r>
              <a:rPr lang="ru-RU" dirty="0"/>
              <a:t> самоуправления</a:t>
            </a:r>
          </a:p>
          <a:p>
            <a:r>
              <a:rPr lang="ru-RU" dirty="0" err="1"/>
              <a:t>Г.судебная</a:t>
            </a:r>
            <a:endParaRPr lang="ru-RU" dirty="0"/>
          </a:p>
          <a:p>
            <a:r>
              <a:rPr lang="ru-RU" dirty="0" err="1"/>
              <a:t>Д.военная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524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Шаблон презентации &quot;Сов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21"/>
            <a:ext cx="9204515" cy="6849379"/>
          </a:xfrm>
          <a:prstGeom prst="rect">
            <a:avLst/>
          </a:prstGeom>
          <a:noFill/>
        </p:spPr>
      </p:pic>
      <p:pic>
        <p:nvPicPr>
          <p:cNvPr id="16387" name="Picture 3" descr="C:\Users\Администратор\Desktop\Ал 3\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1205" y="846138"/>
            <a:ext cx="4752528" cy="5565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Шаблон презентации &quot;Сов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21"/>
            <a:ext cx="9204515" cy="6849379"/>
          </a:xfrm>
          <a:prstGeom prst="rect">
            <a:avLst/>
          </a:prstGeom>
          <a:noFill/>
        </p:spPr>
      </p:pic>
      <p:pic>
        <p:nvPicPr>
          <p:cNvPr id="19458" name="Picture 2" descr="C:\Users\Администратор\Desktop\Ал 3\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3960440" cy="3181846"/>
          </a:xfrm>
          <a:prstGeom prst="rect">
            <a:avLst/>
          </a:prstGeom>
          <a:noFill/>
        </p:spPr>
      </p:pic>
      <p:pic>
        <p:nvPicPr>
          <p:cNvPr id="19459" name="Picture 3" descr="C:\Users\Администратор\Desktop\Ал 3\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48680"/>
            <a:ext cx="4572000" cy="5904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086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Шаблон презентации &quot;Сов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21"/>
            <a:ext cx="9204515" cy="6849379"/>
          </a:xfrm>
          <a:prstGeom prst="rect">
            <a:avLst/>
          </a:prstGeom>
          <a:noFill/>
        </p:spPr>
      </p:pic>
      <p:pic>
        <p:nvPicPr>
          <p:cNvPr id="21506" name="Picture 2" descr="C:\Users\Администратор\Desktop\Ал 3\1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8527" y="692696"/>
            <a:ext cx="2588274" cy="5688632"/>
          </a:xfrm>
          <a:prstGeom prst="rect">
            <a:avLst/>
          </a:prstGeom>
          <a:noFill/>
        </p:spPr>
      </p:pic>
      <p:pic>
        <p:nvPicPr>
          <p:cNvPr id="21507" name="Picture 3" descr="C:\Users\Администратор\Desktop\Ал 3\1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92696"/>
            <a:ext cx="3605433" cy="2376264"/>
          </a:xfrm>
          <a:prstGeom prst="rect">
            <a:avLst/>
          </a:prstGeom>
          <a:noFill/>
        </p:spPr>
      </p:pic>
      <p:pic>
        <p:nvPicPr>
          <p:cNvPr id="7" name="Picture 2" descr="C:\Users\Администратор\Desktop\Ал 3\4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222047"/>
            <a:ext cx="3888432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449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Шаблон презентации &quot;Сов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21"/>
            <a:ext cx="9204515" cy="6849379"/>
          </a:xfrm>
          <a:prstGeom prst="rect">
            <a:avLst/>
          </a:prstGeom>
          <a:noFill/>
        </p:spPr>
      </p:pic>
      <p:pic>
        <p:nvPicPr>
          <p:cNvPr id="5" name="Picture 2" descr="C:\Users\Администратор\Desktop\Ал 3\1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846138"/>
            <a:ext cx="3567998" cy="280831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83666" y="1417638"/>
            <a:ext cx="3816424" cy="33855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«АЛЕКСАНДР БУДЕТ ПЕРВЫМ РУССКИМ КРЕСТЬЯНСКИМ ЦАРЕМ»</a:t>
            </a:r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853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Шаблон презентации &quot;Сов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515" y="-21738"/>
            <a:ext cx="9204515" cy="6849379"/>
          </a:xfrm>
          <a:prstGeom prst="rect">
            <a:avLst/>
          </a:prstGeom>
          <a:noFill/>
        </p:spPr>
      </p:pic>
      <p:pic>
        <p:nvPicPr>
          <p:cNvPr id="5" name="Picture 2" descr="C:\Users\Администратор\Desktop\Ал 3\1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764704"/>
            <a:ext cx="3236646" cy="3600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3624" y="898722"/>
            <a:ext cx="3644359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Ничего не могу поделать.</a:t>
            </a:r>
          </a:p>
          <a:p>
            <a:pPr algn="ctr"/>
            <a:r>
              <a:rPr lang="ru-RU" sz="32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Менделеев у меня один. </a:t>
            </a:r>
          </a:p>
          <a:p>
            <a:pPr algn="r"/>
            <a:r>
              <a:rPr lang="ru-RU" sz="2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Александр </a:t>
            </a:r>
            <a:r>
              <a:rPr lang="en-US" sz="2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III</a:t>
            </a:r>
            <a:endParaRPr lang="ru-RU" sz="2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6199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Шаблон презентации &quot;Сов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21"/>
            <a:ext cx="9204515" cy="6849379"/>
          </a:xfrm>
          <a:prstGeom prst="rect">
            <a:avLst/>
          </a:prstGeom>
          <a:noFill/>
        </p:spPr>
      </p:pic>
      <p:pic>
        <p:nvPicPr>
          <p:cNvPr id="24579" name="Picture 3" descr="C:\Users\Администратор\Desktop\Ал 3\1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692696"/>
            <a:ext cx="2249165" cy="2822172"/>
          </a:xfrm>
          <a:prstGeom prst="rect">
            <a:avLst/>
          </a:prstGeom>
          <a:noFill/>
        </p:spPr>
      </p:pic>
      <p:pic>
        <p:nvPicPr>
          <p:cNvPr id="24580" name="Picture 4" descr="C:\Users\Администратор\Desktop\Ал 3\1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3181" y="2819674"/>
            <a:ext cx="2797843" cy="3672408"/>
          </a:xfrm>
          <a:prstGeom prst="rect">
            <a:avLst/>
          </a:prstGeom>
          <a:noFill/>
        </p:spPr>
      </p:pic>
      <p:pic>
        <p:nvPicPr>
          <p:cNvPr id="8" name="Picture 3" descr="C:\Users\Администратор\Desktop\Ал 3\16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798852"/>
            <a:ext cx="2869613" cy="2822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907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537</Words>
  <Application>Microsoft Office PowerPoint</Application>
  <PresentationFormat>Экран (4:3)</PresentationFormat>
  <Paragraphs>131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 Александра Александровича &lt;...&gt; никогда не замечалось ни малейшей инициативы.[13]:22  — Е.М.Феоктистов, «За кулисами политики и литературы»  Замечаю совершенную индифферентность к делам. Занятия более профессиональные, чем умственные.[13]:21-22  — адмирал И.А. Шестаков об Александре III</dc:title>
  <dc:creator>Администратор</dc:creator>
  <cp:lastModifiedBy>Директор</cp:lastModifiedBy>
  <cp:revision>55</cp:revision>
  <dcterms:created xsi:type="dcterms:W3CDTF">2016-11-18T13:58:41Z</dcterms:created>
  <dcterms:modified xsi:type="dcterms:W3CDTF">2017-01-11T10:41:16Z</dcterms:modified>
</cp:coreProperties>
</file>