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0080625" cy="7559675" type="screen4x3"/>
  <p:notesSz cx="7559675" cy="106918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348" y="-72"/>
      </p:cViewPr>
      <p:guideLst>
        <p:guide orient="horz" pos="2381"/>
        <p:guide pos="317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ru-RU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3" name="Дата 2"/>
          <p:cNvSpPr txBox="1">
            <a:spLocks noGrp="1"/>
          </p:cNvSpPr>
          <p:nvPr>
            <p:ph type="dt" sz="quarter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/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ru-RU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4" name="Нижний колонтитул 3"/>
          <p:cNvSpPr txBox="1">
            <a:spLocks noGrp="1"/>
          </p:cNvSpPr>
          <p:nvPr>
            <p:ph type="ftr" sz="quarter" idx="2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endParaRPr lang="ru-RU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Номер слайда 4"/>
          <p:cNvSpPr txBox="1">
            <a:spLocks noGrp="1"/>
          </p:cNvSpPr>
          <p:nvPr>
            <p:ph type="sldNum" sz="quarter" idx="3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="b" anchorCtr="0" compatLnSpc="0"/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400"/>
            </a:pPr>
            <a:fld id="{94370E44-E390-420A-AC93-72F9FF2F353B}" type="slidenum">
              <a:t>‹#›</a:t>
            </a:fld>
            <a:endParaRPr lang="ru-RU" sz="14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</p:spTree>
    <p:extLst>
      <p:ext uri="{BB962C8B-B14F-4D97-AF65-F5344CB8AC3E}">
        <p14:creationId xmlns:p14="http://schemas.microsoft.com/office/powerpoint/2010/main" val="34193678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 idx="2"/>
          </p:nvPr>
        </p:nvSpPr>
        <p:spPr>
          <a:xfrm>
            <a:off x="1107000" y="812520"/>
            <a:ext cx="5345280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4" name="Верхний колонтитул 3"/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rtl="0" hangingPunct="0">
              <a:buNone/>
              <a:tabLst/>
              <a:defRPr lang="ru-RU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5" name="Дата 4"/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algn="r" rtl="0" hangingPunct="0">
              <a:buNone/>
              <a:tabLst/>
              <a:defRPr lang="ru-RU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6" name="Нижний колонтитул 5"/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/>
          <a:lstStyle>
            <a:lvl1pPr lvl="0" rtl="0" hangingPunct="0">
              <a:buNone/>
              <a:tabLst/>
              <a:defRPr lang="ru-RU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7" name="Номер слайда 6"/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b" anchorCtr="0"/>
          <a:lstStyle>
            <a:lvl1pPr lvl="0" algn="r" rtl="0" hangingPunct="0">
              <a:buNone/>
              <a:tabLst/>
              <a:defRPr lang="ru-RU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5A0616BC-DA8E-43C0-A615-AF492B1CB7CC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19792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ru-RU" sz="2000" b="0" i="0" u="none" strike="noStrike" kern="1200">
        <a:ln>
          <a:noFill/>
        </a:ln>
        <a:latin typeface="Arial" pitchFamily="18"/>
        <a:cs typeface="Mangal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>
            <a:spAutoFit/>
          </a:bodyPr>
          <a:lstStyle/>
          <a:p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chemeClr val="accent1"/>
          </a:solidFill>
          <a:ln w="25400">
            <a:solidFill>
              <a:schemeClr val="accent1">
                <a:shade val="50000"/>
              </a:schemeClr>
            </a:solidFill>
            <a:prstDash val="solid"/>
          </a:ln>
        </p:spPr>
      </p:sp>
      <p:sp>
        <p:nvSpPr>
          <p:cNvPr id="3" name="Заметки 2"/>
          <p:cNvSpPr txBox="1"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744CD89-3B8E-45C5-9911-023C8A1C881F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48934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DCA1ABD-5A95-4CB7-9725-024C5EADF7D1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47997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08850" y="301625"/>
            <a:ext cx="2266950" cy="64563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3238" y="301625"/>
            <a:ext cx="6653212" cy="64563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D5AA7DE-DF68-4624-8F6B-B6361AD58428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08278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E30E155-617A-447A-A1DA-57B130C3E452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21926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BA69EB3-C970-4AF7-8EB7-301767DFC40B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65945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03238" y="1768475"/>
            <a:ext cx="4459287" cy="49895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114925" y="1768475"/>
            <a:ext cx="4460875" cy="49895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6A4C7809-AD80-4504-965A-C8B76B189C1B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31497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5" y="303213"/>
            <a:ext cx="9072563" cy="125888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52F7937-C19E-412C-AC6C-44BFC0A2D195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07574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FC85CD6D-3F49-4EF6-A8EB-4C3504EBF044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61229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DC81147-BE8C-482B-8665-A27AB0E686E0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37541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B440BCD-0BCF-4A14-9A6D-E43C9BEE0889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66206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3D6587D0-B82F-4F1A-AF22-D7156017C253}" type="slidenum"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86408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 noGrp="1"/>
          </p:cNvSpPr>
          <p:nvPr>
            <p:ph type="title"/>
          </p:nvPr>
        </p:nvSpPr>
        <p:spPr>
          <a:xfrm>
            <a:off x="503999" y="301320"/>
            <a:ext cx="9071640" cy="126216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endParaRPr lang="ru-RU"/>
          </a:p>
        </p:txBody>
      </p:sp>
      <p:sp>
        <p:nvSpPr>
          <p:cNvPr id="3" name="Текст 2"/>
          <p:cNvSpPr txBox="1">
            <a:spLocks noGrp="1"/>
          </p:cNvSpPr>
          <p:nvPr>
            <p:ph type="body" idx="1"/>
          </p:nvPr>
        </p:nvSpPr>
        <p:spPr>
          <a:xfrm>
            <a:off x="503999" y="1769040"/>
            <a:ext cx="9071640" cy="49892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>
            <a:defPPr marL="432000" marR="0" lvl="0" indent="-324000">
              <a:spcBef>
                <a:spcPts val="0"/>
              </a:spcBef>
              <a:spcAft>
                <a:spcPts val="1414"/>
              </a:spcAft>
              <a:buSzPct val="45000"/>
              <a:buFont typeface="StarSymbol"/>
              <a:buNone/>
              <a:defRPr lang="ru-RU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4"/>
              </a:spcAft>
              <a:buSzPct val="45000"/>
              <a:buFont typeface="StarSymbol"/>
              <a:buChar char="●"/>
              <a:defRPr lang="ru-RU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1pPr>
            <a:lvl2pPr marL="864000" marR="0" lvl="1" indent="-324000"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ru-RU" sz="2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2pPr>
            <a:lvl3pPr marL="1295999" marR="0" lvl="2" indent="-288000"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ru-RU" sz="24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ru-RU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 txBox="1">
            <a:spLocks noGrp="1"/>
          </p:cNvSpPr>
          <p:nvPr>
            <p:ph type="dt" sz="half" idx="2"/>
          </p:nvPr>
        </p:nvSpPr>
        <p:spPr>
          <a:xfrm>
            <a:off x="503999" y="6887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rtl="0" hangingPunct="0">
              <a:buNone/>
              <a:tabLst/>
              <a:defRPr lang="ru-RU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5" name="Нижний колонтитул 4"/>
          <p:cNvSpPr txBox="1">
            <a:spLocks noGrp="1"/>
          </p:cNvSpPr>
          <p:nvPr>
            <p:ph type="ftr" sz="quarter" idx="3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algn="ctr" rtl="0" hangingPunct="0">
              <a:buNone/>
              <a:tabLst/>
              <a:defRPr lang="ru-RU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endParaRPr lang="ru-RU"/>
          </a:p>
        </p:txBody>
      </p:sp>
      <p:sp>
        <p:nvSpPr>
          <p:cNvPr id="6" name="Номер слайда 5"/>
          <p:cNvSpPr txBox="1">
            <a:spLocks noGrp="1"/>
          </p:cNvSpPr>
          <p:nvPr>
            <p:ph type="sldNum" sz="quarter" idx="4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Ctr="0"/>
          <a:lstStyle>
            <a:lvl1pPr lvl="0" algn="r" rtl="0" hangingPunct="0">
              <a:buNone/>
              <a:tabLst/>
              <a:defRPr lang="ru-RU" sz="1400" kern="1200">
                <a:latin typeface="Times New Roman" pitchFamily="18"/>
                <a:ea typeface="Lucida Sans Unicode" pitchFamily="2"/>
                <a:cs typeface="Tahoma" pitchFamily="2"/>
              </a:defRPr>
            </a:lvl1pPr>
          </a:lstStyle>
          <a:p>
            <a:pPr lvl="0"/>
            <a:fld id="{D930FB72-CEDB-4B73-9257-747CF8085B1A}" type="slidenum"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xStyles>
    <p:titleStyle>
      <a:lvl1pPr algn="ctr" rtl="0" hangingPunct="0">
        <a:tabLst/>
        <a:defRPr lang="ru-RU" sz="4400" b="0" i="0" u="none" strike="noStrike" kern="1200">
          <a:ln>
            <a:noFill/>
          </a:ln>
          <a:latin typeface="Arial" pitchFamily="18"/>
          <a:cs typeface="Mangal" pitchFamily="2"/>
        </a:defRPr>
      </a:lvl1pPr>
    </p:titleStyle>
    <p:bodyStyle>
      <a:lvl1pPr marL="0" marR="0" indent="0" rtl="0" hangingPunct="0">
        <a:spcBef>
          <a:spcPts val="0"/>
        </a:spcBef>
        <a:spcAft>
          <a:spcPts val="1414"/>
        </a:spcAft>
        <a:tabLst/>
        <a:defRPr lang="ru-RU" sz="3200" b="0" i="0" u="none" strike="noStrike" kern="1200">
          <a:ln>
            <a:noFill/>
          </a:ln>
          <a:latin typeface="Arial" pitchFamily="18"/>
          <a:cs typeface="Mangal" pitchFamily="2"/>
        </a:defRPr>
      </a:lvl1pPr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g"/><Relationship Id="rId4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0" y="0"/>
            <a:ext cx="10080000" cy="7560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Подзаголовок 2"/>
          <p:cNvSpPr txBox="1">
            <a:spLocks noGrp="1"/>
          </p:cNvSpPr>
          <p:nvPr>
            <p:ph type="subTitle" idx="4294967295"/>
          </p:nvPr>
        </p:nvSpPr>
        <p:spPr>
          <a:xfrm>
            <a:off x="503999" y="259494"/>
            <a:ext cx="9071640" cy="6540252"/>
          </a:xfrm>
        </p:spPr>
        <p:txBody>
          <a:bodyPr anchor="ctr"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lvl="0" indent="0" algn="ctr">
              <a:buNone/>
            </a:pPr>
            <a:r>
              <a:rPr lang="ru-RU" dirty="0"/>
              <a:t>МОУ Лицей </a:t>
            </a:r>
            <a:r>
              <a:rPr lang="ru-RU" dirty="0" err="1"/>
              <a:t>г.Истры</a:t>
            </a:r>
            <a:endParaRPr lang="ru-RU" dirty="0"/>
          </a:p>
          <a:p>
            <a:pPr marL="0" lvl="0" indent="0" algn="ctr">
              <a:buNone/>
            </a:pPr>
            <a:endParaRPr lang="ru-RU" dirty="0"/>
          </a:p>
          <a:p>
            <a:pPr marL="0" lvl="0" indent="0" algn="ctr">
              <a:buNone/>
            </a:pPr>
            <a:endParaRPr lang="ru-RU" dirty="0"/>
          </a:p>
          <a:p>
            <a:pPr marL="0" lvl="0" indent="0" algn="ctr">
              <a:buNone/>
            </a:pPr>
            <a:r>
              <a:rPr lang="ru-RU" dirty="0"/>
              <a:t>Презентация по русскому языку</a:t>
            </a:r>
          </a:p>
          <a:p>
            <a:pPr marL="0" lvl="0" indent="0" algn="ctr">
              <a:buNone/>
            </a:pPr>
            <a:r>
              <a:rPr lang="ru-RU" dirty="0"/>
              <a:t>3 класс</a:t>
            </a:r>
          </a:p>
          <a:p>
            <a:pPr marL="0" lvl="0" indent="0" algn="ctr">
              <a:buNone/>
            </a:pPr>
            <a:r>
              <a:rPr lang="ru-RU" dirty="0"/>
              <a:t>Тема: «Понятие об окончании слова»</a:t>
            </a:r>
          </a:p>
          <a:p>
            <a:pPr marL="0" lvl="0" indent="0" algn="ctr">
              <a:buNone/>
            </a:pPr>
            <a:endParaRPr lang="ru-RU" dirty="0"/>
          </a:p>
          <a:p>
            <a:pPr marL="0" lvl="0" indent="0" algn="ctr">
              <a:buNone/>
            </a:pPr>
            <a:r>
              <a:rPr lang="ru-RU" dirty="0"/>
              <a:t>Составила: </a:t>
            </a:r>
            <a:r>
              <a:rPr lang="ru-RU" dirty="0" err="1"/>
              <a:t>Коломейцева</a:t>
            </a:r>
            <a:r>
              <a:rPr lang="ru-RU" dirty="0"/>
              <a:t> И.В</a:t>
            </a:r>
          </a:p>
          <a:p>
            <a:pPr marL="0" lvl="0" indent="0" algn="ctr">
              <a:buNone/>
            </a:pPr>
            <a:endParaRPr lang="ru-RU" dirty="0"/>
          </a:p>
          <a:p>
            <a:pPr marL="0" lvl="0" indent="0" algn="ctr">
              <a:buNone/>
            </a:pPr>
            <a:r>
              <a:rPr lang="ru-RU"/>
              <a:t>2016г</a:t>
            </a:r>
            <a:r>
              <a:rPr lang="ru-RU" smtClean="0"/>
              <a:t>.</a:t>
            </a:r>
            <a:endParaRPr lang="ru-RU" dirty="0"/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"/>
          <p:cNvPicPr>
            <a:picLocks noGrp="1" noChangeAspect="1"/>
          </p:cNvPicPr>
          <p:nvPr>
            <p:ph type="pic" idx="4294967295"/>
          </p:nvPr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0" y="144000"/>
            <a:ext cx="10080000" cy="7416000"/>
          </a:xfrm>
        </p:spPr>
      </p:pic>
      <p:sp>
        <p:nvSpPr>
          <p:cNvPr id="3" name="Заголовок 2"/>
          <p:cNvSpPr txBox="1">
            <a:spLocks noGrp="1"/>
          </p:cNvSpPr>
          <p:nvPr>
            <p:ph type="title" idx="4294967295"/>
          </p:nvPr>
        </p:nvSpPr>
        <p:spPr>
          <a:xfrm>
            <a:off x="432000" y="1651320"/>
            <a:ext cx="4320000" cy="2236680"/>
          </a:xfrm>
        </p:spPr>
        <p:txBody>
          <a:bodyPr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lvl="0">
              <a:buNone/>
            </a:pPr>
            <a:r>
              <a:rPr lang="ru-RU" sz="5400" b="1">
                <a:latin typeface="Times New Roman" pitchFamily="18"/>
              </a:rPr>
              <a:t>земля</a:t>
            </a:r>
          </a:p>
        </p:txBody>
      </p:sp>
      <p:sp>
        <p:nvSpPr>
          <p:cNvPr id="4" name="Текст 3"/>
          <p:cNvSpPr txBox="1">
            <a:spLocks noGrp="1"/>
          </p:cNvSpPr>
          <p:nvPr>
            <p:ph type="body" idx="4294967295"/>
          </p:nvPr>
        </p:nvSpPr>
        <p:spPr>
          <a:xfrm>
            <a:off x="5151960" y="1769040"/>
            <a:ext cx="4426560" cy="2379600"/>
          </a:xfrm>
        </p:spPr>
        <p:txBody>
          <a:bodyPr/>
          <a:lstStyle>
            <a:defPPr marL="432000" marR="0" lvl="0" indent="-324000">
              <a:spcBef>
                <a:spcPts val="0"/>
              </a:spcBef>
              <a:spcAft>
                <a:spcPts val="1414"/>
              </a:spcAft>
              <a:buSzPct val="45000"/>
              <a:buFont typeface="StarSymbol"/>
              <a:buNone/>
              <a:defRPr lang="ru-RU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4"/>
              </a:spcAft>
              <a:buSzPct val="45000"/>
              <a:buFont typeface="StarSymbol"/>
              <a:buChar char="●"/>
              <a:defRPr lang="ru-RU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1pPr>
            <a:lvl2pPr marL="864000" marR="0" lvl="1" indent="-324000"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ru-RU" sz="2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2pPr>
            <a:lvl3pPr marL="1295999" marR="0" lvl="2" indent="-288000"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ru-RU" sz="24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ru-RU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9pPr>
          </a:lstStyle>
          <a:p>
            <a:pPr lvl="0">
              <a:buNone/>
            </a:pPr>
            <a:endParaRPr lang="ru-RU"/>
          </a:p>
          <a:p>
            <a:pPr lvl="0">
              <a:buNone/>
            </a:pPr>
            <a:r>
              <a:rPr lang="ru-RU" sz="5400" b="1">
                <a:latin typeface="Times New Roman" pitchFamily="18"/>
              </a:rPr>
              <a:t>   земли</a:t>
            </a:r>
          </a:p>
        </p:txBody>
      </p:sp>
      <p:sp>
        <p:nvSpPr>
          <p:cNvPr id="5" name="Текст 4"/>
          <p:cNvSpPr txBox="1">
            <a:spLocks noGrp="1"/>
          </p:cNvSpPr>
          <p:nvPr>
            <p:ph type="body" idx="4294967295"/>
          </p:nvPr>
        </p:nvSpPr>
        <p:spPr>
          <a:xfrm>
            <a:off x="5151960" y="4375080"/>
            <a:ext cx="4426560" cy="2379600"/>
          </a:xfrm>
        </p:spPr>
        <p:txBody>
          <a:bodyPr/>
          <a:lstStyle>
            <a:defPPr marL="432000" marR="0" lvl="0" indent="-324000">
              <a:spcBef>
                <a:spcPts val="0"/>
              </a:spcBef>
              <a:spcAft>
                <a:spcPts val="1414"/>
              </a:spcAft>
              <a:buSzPct val="45000"/>
              <a:buFont typeface="StarSymbol"/>
              <a:buNone/>
              <a:defRPr lang="ru-RU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4"/>
              </a:spcAft>
              <a:buSzPct val="45000"/>
              <a:buFont typeface="StarSymbol"/>
              <a:buChar char="●"/>
              <a:defRPr lang="ru-RU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1pPr>
            <a:lvl2pPr marL="864000" marR="0" lvl="1" indent="-324000"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ru-RU" sz="2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2pPr>
            <a:lvl3pPr marL="1295999" marR="0" lvl="2" indent="-288000"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ru-RU" sz="24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ru-RU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9pPr>
          </a:lstStyle>
          <a:p>
            <a:pPr lvl="0">
              <a:buNone/>
            </a:pPr>
            <a:endParaRPr lang="ru-RU"/>
          </a:p>
          <a:p>
            <a:pPr lvl="0">
              <a:buNone/>
            </a:pPr>
            <a:r>
              <a:rPr lang="ru-RU" sz="5400" b="1">
                <a:latin typeface="Times New Roman" pitchFamily="18"/>
              </a:rPr>
              <a:t>леса</a:t>
            </a:r>
          </a:p>
        </p:txBody>
      </p:sp>
      <p:sp>
        <p:nvSpPr>
          <p:cNvPr id="6" name="Текст 5"/>
          <p:cNvSpPr txBox="1">
            <a:spLocks noGrp="1"/>
          </p:cNvSpPr>
          <p:nvPr>
            <p:ph type="body" idx="4294967295"/>
          </p:nvPr>
        </p:nvSpPr>
        <p:spPr>
          <a:xfrm>
            <a:off x="503999" y="4375080"/>
            <a:ext cx="4426560" cy="2379600"/>
          </a:xfrm>
        </p:spPr>
        <p:txBody>
          <a:bodyPr/>
          <a:lstStyle>
            <a:defPPr marL="432000" marR="0" lvl="0" indent="-324000">
              <a:spcBef>
                <a:spcPts val="0"/>
              </a:spcBef>
              <a:spcAft>
                <a:spcPts val="1414"/>
              </a:spcAft>
              <a:buSzPct val="45000"/>
              <a:buFont typeface="StarSymbol"/>
              <a:buNone/>
              <a:defRPr lang="ru-RU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defPPr>
            <a:lvl1pPr marL="432000" marR="0" lvl="0" indent="-324000">
              <a:spcBef>
                <a:spcPts val="0"/>
              </a:spcBef>
              <a:spcAft>
                <a:spcPts val="1414"/>
              </a:spcAft>
              <a:buSzPct val="45000"/>
              <a:buFont typeface="StarSymbol"/>
              <a:buChar char="●"/>
              <a:defRPr lang="ru-RU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1pPr>
            <a:lvl2pPr marL="864000" marR="0" lvl="1" indent="-324000">
              <a:spcBef>
                <a:spcPts val="0"/>
              </a:spcBef>
              <a:spcAft>
                <a:spcPts val="1134"/>
              </a:spcAft>
              <a:buSzPct val="75000"/>
              <a:buFont typeface="StarSymbol"/>
              <a:buChar char="–"/>
              <a:defRPr lang="ru-RU" sz="28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2pPr>
            <a:lvl3pPr marL="1295999" marR="0" lvl="2" indent="-288000">
              <a:spcBef>
                <a:spcPts val="0"/>
              </a:spcBef>
              <a:spcAft>
                <a:spcPts val="850"/>
              </a:spcAft>
              <a:buSzPct val="45000"/>
              <a:buFont typeface="StarSymbol"/>
              <a:buChar char="●"/>
              <a:defRPr lang="ru-RU" sz="24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3pPr>
            <a:lvl4pPr marL="1728000" marR="0" lvl="3" indent="-216000">
              <a:spcBef>
                <a:spcPts val="0"/>
              </a:spcBef>
              <a:spcAft>
                <a:spcPts val="567"/>
              </a:spcAft>
              <a:buSzPct val="75000"/>
              <a:buFont typeface="StarSymbol"/>
              <a:buChar char="–"/>
              <a:defRPr lang="ru-RU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4pPr>
            <a:lvl5pPr marL="2160000" marR="0" lvl="4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5pPr>
            <a:lvl6pPr marL="2592000" marR="0" lvl="5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6pPr>
            <a:lvl7pPr marL="3024000" marR="0" lvl="6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7pPr>
            <a:lvl8pPr marL="3456000" marR="0" lvl="7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8pPr>
            <a:lvl9pPr marL="3887999" marR="0" lvl="8" indent="-216000">
              <a:spcBef>
                <a:spcPts val="0"/>
              </a:spcBef>
              <a:spcAft>
                <a:spcPts val="283"/>
              </a:spcAft>
              <a:buSzPct val="45000"/>
              <a:buFont typeface="StarSymbol"/>
              <a:buChar char="●"/>
              <a:defRPr lang="ru-RU" sz="20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9pPr>
          </a:lstStyle>
          <a:p>
            <a:pPr lvl="0">
              <a:buNone/>
            </a:pPr>
            <a:endParaRPr lang="ru-RU"/>
          </a:p>
          <a:p>
            <a:pPr lvl="0">
              <a:buNone/>
            </a:pPr>
            <a:r>
              <a:rPr lang="ru-RU" sz="5400" b="1">
                <a:latin typeface="Times New Roman" pitchFamily="18"/>
              </a:rPr>
              <a:t>     лес</a:t>
            </a:r>
          </a:p>
        </p:txBody>
      </p:sp>
      <p:sp>
        <p:nvSpPr>
          <p:cNvPr id="7" name="Полилиния 6"/>
          <p:cNvSpPr/>
          <p:nvPr/>
        </p:nvSpPr>
        <p:spPr>
          <a:xfrm>
            <a:off x="7560000" y="3096000"/>
            <a:ext cx="359640" cy="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1000" fill="none">
                <a:moveTo>
                  <a:pt x="0" y="0"/>
                </a:moveTo>
                <a:lnTo>
                  <a:pt x="1000" y="0"/>
                </a:lnTo>
              </a:path>
            </a:pathLst>
          </a:custGeom>
          <a:noFill/>
          <a:ln w="108000">
            <a:solidFill>
              <a:srgbClr val="000000"/>
            </a:solidFill>
            <a:prstDash val="solid"/>
          </a:ln>
        </p:spPr>
        <p:txBody>
          <a:bodyPr vert="horz" wrap="none" lIns="144000" tIns="99000" rIns="144000" bIns="99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8" name="Полилиния 7"/>
          <p:cNvSpPr/>
          <p:nvPr/>
        </p:nvSpPr>
        <p:spPr>
          <a:xfrm>
            <a:off x="6480000" y="5760000"/>
            <a:ext cx="431640" cy="0"/>
          </a:xfrm>
          <a:custGeom>
            <a:avLst/>
            <a:gdLst/>
            <a:ahLst/>
            <a:cxnLst>
              <a:cxn ang="3cd4">
                <a:pos x="hc" y="t"/>
              </a:cxn>
              <a:cxn ang="cd2">
                <a:pos x="l" y="vc"/>
              </a:cxn>
              <a:cxn ang="cd4">
                <a:pos x="hc" y="b"/>
              </a:cxn>
              <a:cxn ang="0">
                <a:pos x="r" y="vc"/>
              </a:cxn>
            </a:cxnLst>
            <a:rect l="l" t="t" r="r" b="b"/>
            <a:pathLst>
              <a:path w="1200" fill="none">
                <a:moveTo>
                  <a:pt x="0" y="0"/>
                </a:moveTo>
                <a:lnTo>
                  <a:pt x="1200" y="0"/>
                </a:lnTo>
              </a:path>
            </a:pathLst>
          </a:custGeom>
          <a:noFill/>
          <a:ln w="108000">
            <a:solidFill>
              <a:srgbClr val="000000"/>
            </a:solidFill>
            <a:prstDash val="solid"/>
          </a:ln>
        </p:spPr>
        <p:txBody>
          <a:bodyPr vert="horz" wrap="none" lIns="144000" tIns="99000" rIns="144000" bIns="99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  <p:bldLst>
      <p:bldP spid="4" grpId="0" build="p"/>
      <p:bldP spid="5" grpI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0" y="0"/>
            <a:ext cx="10080000" cy="7560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432000" y="2232000"/>
            <a:ext cx="5850000" cy="132768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ru-RU" sz="8800" b="1" i="0" u="none" strike="noStrike" kern="1200">
                <a:ln>
                  <a:noFill/>
                </a:ln>
                <a:latin typeface="Times New Roman" pitchFamily="18"/>
                <a:ea typeface="Microsoft YaHei" pitchFamily="2"/>
                <a:cs typeface="Mangal" pitchFamily="2"/>
              </a:rPr>
              <a:t>Окончание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200000" y="2376000"/>
            <a:ext cx="2592000" cy="1368000"/>
          </a:xfrm>
          <a:prstGeom prst="rect">
            <a:avLst/>
          </a:prstGeom>
          <a:solidFill>
            <a:srgbClr val="FFCC99"/>
          </a:solidFill>
          <a:ln w="108000">
            <a:solidFill>
              <a:srgbClr val="000000"/>
            </a:solidFill>
            <a:prstDash val="solid"/>
          </a:ln>
        </p:spPr>
        <p:txBody>
          <a:bodyPr vert="horz" wrap="none" lIns="144000" tIns="99000" rIns="144000" bIns="99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48400" y="5903999"/>
            <a:ext cx="4179600" cy="1018439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ru-RU" sz="6600" b="1" i="1" u="none" strike="noStrike" kern="1200">
                <a:ln>
                  <a:noFill/>
                </a:ln>
                <a:latin typeface="Times New Roman" pitchFamily="18"/>
                <a:ea typeface="Microsoft YaHei" pitchFamily="2"/>
                <a:cs typeface="Mangal" pitchFamily="2"/>
              </a:rPr>
              <a:t>НУЛЕВОЕ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0" y="0"/>
            <a:ext cx="10080000" cy="756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"/>
          <p:cNvPicPr>
            <a:picLocks noChangeAspect="1"/>
          </p:cNvPicPr>
          <p:nvPr/>
        </p:nvPicPr>
        <p:blipFill>
          <a:blip r:embed="rId4">
            <a:lum/>
            <a:alphaModFix/>
          </a:blip>
          <a:srcRect/>
          <a:stretch>
            <a:fillRect/>
          </a:stretch>
        </p:blipFill>
        <p:spPr>
          <a:xfrm>
            <a:off x="0" y="0"/>
            <a:ext cx="10080000" cy="756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0" y="0"/>
            <a:ext cx="10080000" cy="756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"/>
          <p:cNvPicPr>
            <a:picLocks noChangeAspect="1"/>
          </p:cNvPicPr>
          <p:nvPr/>
        </p:nvPicPr>
        <p:blipFill>
          <a:blip r:embed="rId4">
            <a:lum/>
            <a:alphaModFix/>
          </a:blip>
          <a:srcRect/>
          <a:stretch>
            <a:fillRect/>
          </a:stretch>
        </p:blipFill>
        <p:spPr>
          <a:xfrm>
            <a:off x="1512000" y="936000"/>
            <a:ext cx="7200000" cy="5256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"/>
          <p:cNvPicPr>
            <a:picLocks noChangeAspect="1"/>
          </p:cNvPicPr>
          <p:nvPr/>
        </p:nvPicPr>
        <p:blipFill>
          <a:blip r:embed="rId5">
            <a:lum/>
            <a:alphaModFix/>
          </a:blip>
          <a:srcRect/>
          <a:stretch>
            <a:fillRect/>
          </a:stretch>
        </p:blipFill>
        <p:spPr>
          <a:xfrm>
            <a:off x="0" y="0"/>
            <a:ext cx="10080000" cy="756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"/>
          <p:cNvPicPr>
            <a:picLocks noChangeAspect="1"/>
          </p:cNvPicPr>
          <p:nvPr/>
        </p:nvPicPr>
        <p:blipFill>
          <a:blip r:embed="rId4">
            <a:lum/>
            <a:alphaModFix/>
          </a:blip>
          <a:srcRect/>
          <a:stretch>
            <a:fillRect/>
          </a:stretch>
        </p:blipFill>
        <p:spPr>
          <a:xfrm>
            <a:off x="1655999" y="576000"/>
            <a:ext cx="7272000" cy="576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0" y="0"/>
            <a:ext cx="10080000" cy="7560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7272000" y="5903999"/>
            <a:ext cx="1884600" cy="165420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ru-RU" sz="24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rPr>
              <a:t>244-811-022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0" y="144000"/>
            <a:ext cx="10080000" cy="7416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"/>
          <p:cNvPicPr>
            <a:picLocks noChangeAspect="1"/>
          </p:cNvPicPr>
          <p:nvPr/>
        </p:nvPicPr>
        <p:blipFill>
          <a:blip r:embed="rId4">
            <a:lum/>
            <a:alphaModFix/>
          </a:blip>
          <a:srcRect/>
          <a:stretch>
            <a:fillRect/>
          </a:stretch>
        </p:blipFill>
        <p:spPr>
          <a:xfrm>
            <a:off x="432000" y="360000"/>
            <a:ext cx="9144000" cy="6840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0" y="0"/>
            <a:ext cx="10080000" cy="7416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"/>
          <p:cNvPicPr>
            <a:picLocks noChangeAspect="1"/>
          </p:cNvPicPr>
          <p:nvPr/>
        </p:nvPicPr>
        <p:blipFill>
          <a:blip r:embed="rId4">
            <a:lum/>
            <a:alphaModFix/>
          </a:blip>
          <a:srcRect/>
          <a:stretch>
            <a:fillRect/>
          </a:stretch>
        </p:blipFill>
        <p:spPr>
          <a:xfrm>
            <a:off x="0" y="0"/>
            <a:ext cx="10080000" cy="75600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/>
          <p:cNvSpPr txBox="1"/>
          <p:nvPr/>
        </p:nvSpPr>
        <p:spPr>
          <a:xfrm>
            <a:off x="0" y="1296000"/>
            <a:ext cx="1872000" cy="86400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ru-RU" sz="4000" b="1" i="0" u="none" strike="noStrike" kern="1200">
                <a:ln>
                  <a:noFill/>
                </a:ln>
                <a:latin typeface="Times New Roman" pitchFamily="18"/>
                <a:ea typeface="Microsoft YaHei" pitchFamily="2"/>
                <a:cs typeface="Mangal" pitchFamily="2"/>
              </a:rPr>
              <a:t>    Дар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411640" y="1296000"/>
            <a:ext cx="2556360" cy="79200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ru-RU" sz="4000" b="1" i="0" u="none" strike="noStrike" kern="1200">
                <a:ln>
                  <a:noFill/>
                </a:ln>
                <a:latin typeface="Times New Roman" pitchFamily="18"/>
                <a:ea typeface="Microsoft YaHei" pitchFamily="2"/>
                <a:cs typeface="Mangal" pitchFamily="2"/>
              </a:rPr>
              <a:t>подарок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00000" y="1296000"/>
            <a:ext cx="1783800" cy="65268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ru-RU" sz="4000" b="1" i="0" u="none" strike="noStrike" kern="1200">
                <a:ln>
                  <a:noFill/>
                </a:ln>
                <a:latin typeface="Times New Roman" pitchFamily="18"/>
                <a:ea typeface="Microsoft YaHei" pitchFamily="2"/>
                <a:cs typeface="Mangal" pitchFamily="2"/>
              </a:rPr>
              <a:t>дарить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660440" y="1291320"/>
            <a:ext cx="1195560" cy="65268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ru-RU" sz="4000" b="1" i="0" u="none" strike="noStrike" kern="1200">
                <a:ln>
                  <a:noFill/>
                </a:ln>
                <a:latin typeface="Times New Roman" pitchFamily="18"/>
                <a:ea typeface="Microsoft YaHei" pitchFamily="2"/>
                <a:cs typeface="Mangal" pitchFamily="2"/>
              </a:rPr>
              <a:t>удар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1799" y="2628720"/>
            <a:ext cx="1770120" cy="65268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ru-RU" sz="4000" b="1" i="0" u="none" strike="noStrike" kern="1200">
                <a:ln>
                  <a:noFill/>
                </a:ln>
                <a:latin typeface="Times New Roman" pitchFamily="18"/>
                <a:ea typeface="Microsoft YaHei" pitchFamily="2"/>
                <a:cs typeface="Mangal" pitchFamily="2"/>
              </a:rPr>
              <a:t>Белеть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418120" y="2635200"/>
            <a:ext cx="1730519" cy="65268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ru-RU" sz="4000" b="1" i="0" u="none" strike="noStrike" kern="1200">
                <a:ln>
                  <a:noFill/>
                </a:ln>
                <a:latin typeface="Times New Roman" pitchFamily="18"/>
                <a:ea typeface="Microsoft YaHei" pitchFamily="2"/>
                <a:cs typeface="Mangal" pitchFamily="2"/>
              </a:rPr>
              <a:t>белый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2000" y="2659320"/>
            <a:ext cx="2230560" cy="65268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ru-RU" sz="4000" b="1" i="0" u="none" strike="noStrike" kern="1200">
                <a:ln>
                  <a:noFill/>
                </a:ln>
                <a:latin typeface="Times New Roman" pitchFamily="18"/>
                <a:ea typeface="Microsoft YaHei" pitchFamily="2"/>
                <a:cs typeface="Mangal" pitchFamily="2"/>
              </a:rPr>
              <a:t>побелеть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560000" y="2598840"/>
            <a:ext cx="1479240" cy="65268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ru-RU" sz="4000" b="1" i="0" u="none" strike="noStrike" kern="1200">
                <a:ln>
                  <a:noFill/>
                </a:ln>
                <a:latin typeface="Times New Roman" pitchFamily="18"/>
                <a:ea typeface="Microsoft YaHei" pitchFamily="2"/>
                <a:cs typeface="Mangal" pitchFamily="2"/>
              </a:rPr>
              <a:t>белка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xit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xit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11" grpI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0" y="0"/>
            <a:ext cx="10080000" cy="7560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0" y="1296000"/>
            <a:ext cx="1872000" cy="1214999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ru-RU" sz="4000" b="1" i="0" u="none" strike="noStrike" kern="1200">
                <a:ln>
                  <a:noFill/>
                </a:ln>
                <a:latin typeface="Times New Roman" pitchFamily="18"/>
                <a:ea typeface="Microsoft YaHei" pitchFamily="2"/>
                <a:cs typeface="Mangal" pitchFamily="2"/>
              </a:rPr>
              <a:t>  </a:t>
            </a: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ru-RU" sz="4000" b="1" i="0" u="none" strike="noStrike" kern="1200">
                <a:ln>
                  <a:noFill/>
                </a:ln>
                <a:latin typeface="Times New Roman" pitchFamily="18"/>
                <a:ea typeface="Microsoft YaHei" pitchFamily="2"/>
                <a:cs typeface="Mangal" pitchFamily="2"/>
              </a:rPr>
              <a:t>   Дар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412000" y="1296000"/>
            <a:ext cx="2556360" cy="122400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4000" b="1" i="0" u="none" strike="noStrike" kern="1200">
              <a:ln>
                <a:noFill/>
              </a:ln>
              <a:latin typeface="Times New Roman" pitchFamily="18"/>
              <a:ea typeface="Microsoft YaHei" pitchFamily="2"/>
              <a:cs typeface="Mangal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ru-RU" sz="4000" b="1" i="0" u="none" strike="noStrike" kern="1200">
                <a:ln>
                  <a:noFill/>
                </a:ln>
                <a:latin typeface="Times New Roman" pitchFamily="18"/>
                <a:ea typeface="Microsoft YaHei" pitchFamily="2"/>
                <a:cs typeface="Mangal" pitchFamily="2"/>
              </a:rPr>
              <a:t>  подарок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00360" y="1296360"/>
            <a:ext cx="2231640" cy="1223639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4000" b="1" i="0" u="none" strike="noStrike" kern="1200">
              <a:ln>
                <a:noFill/>
              </a:ln>
              <a:latin typeface="Times New Roman" pitchFamily="18"/>
              <a:ea typeface="Microsoft YaHei" pitchFamily="2"/>
              <a:cs typeface="Mangal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ru-RU" sz="4000" b="1" i="0" u="none" strike="noStrike" kern="1200">
                <a:ln>
                  <a:noFill/>
                </a:ln>
                <a:latin typeface="Times New Roman" pitchFamily="18"/>
                <a:ea typeface="Microsoft YaHei" pitchFamily="2"/>
                <a:cs typeface="Mangal" pitchFamily="2"/>
              </a:rPr>
              <a:t> дарить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2160" y="2629080"/>
            <a:ext cx="1770120" cy="177732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4000" b="1" i="0" u="none" strike="noStrike" kern="1200">
              <a:ln>
                <a:noFill/>
              </a:ln>
              <a:latin typeface="Times New Roman" pitchFamily="18"/>
              <a:ea typeface="Microsoft YaHei" pitchFamily="2"/>
              <a:cs typeface="Mangal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4000" b="1" i="0" u="none" strike="noStrike" kern="1200">
              <a:ln>
                <a:noFill/>
              </a:ln>
              <a:latin typeface="Times New Roman" pitchFamily="18"/>
              <a:ea typeface="Microsoft YaHei" pitchFamily="2"/>
              <a:cs typeface="Mangal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ru-RU" sz="4000" b="1" i="0" u="none" strike="noStrike" kern="1200">
                <a:ln>
                  <a:noFill/>
                </a:ln>
                <a:latin typeface="Times New Roman" pitchFamily="18"/>
                <a:ea typeface="Microsoft YaHei" pitchFamily="2"/>
                <a:cs typeface="Mangal" pitchFamily="2"/>
              </a:rPr>
              <a:t>Белеть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418480" y="2635560"/>
            <a:ext cx="2117520" cy="177732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4000" b="1" i="0" u="none" strike="noStrike" kern="1200">
              <a:ln>
                <a:noFill/>
              </a:ln>
              <a:latin typeface="Times New Roman" pitchFamily="18"/>
              <a:ea typeface="Microsoft YaHei" pitchFamily="2"/>
              <a:cs typeface="Mangal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4000" b="1" i="0" u="none" strike="noStrike" kern="1200">
              <a:ln>
                <a:noFill/>
              </a:ln>
              <a:latin typeface="Times New Roman" pitchFamily="18"/>
              <a:ea typeface="Microsoft YaHei" pitchFamily="2"/>
              <a:cs typeface="Mangal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ru-RU" sz="4000" b="1" i="0" u="none" strike="noStrike" kern="1200">
                <a:ln>
                  <a:noFill/>
                </a:ln>
                <a:latin typeface="Times New Roman" pitchFamily="18"/>
                <a:ea typeface="Microsoft YaHei" pitchFamily="2"/>
                <a:cs typeface="Mangal" pitchFamily="2"/>
              </a:rPr>
              <a:t> белый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752000" y="2659680"/>
            <a:ext cx="3311999" cy="1777320"/>
          </a:xfrm>
          <a:prstGeom prst="rect">
            <a:avLst/>
          </a:prstGeom>
          <a:noFill/>
          <a:ln>
            <a:noFill/>
          </a:ln>
        </p:spPr>
        <p:txBody>
          <a:bodyPr vert="horz" wrap="none" lIns="90000" tIns="45000" rIns="90000" bIns="45000" anchorCtr="0" compatLnSpc="0">
            <a:spAutoFit/>
          </a:bodyPr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4000" b="1" i="0" u="none" strike="noStrike" kern="1200">
              <a:ln>
                <a:noFill/>
              </a:ln>
              <a:latin typeface="Times New Roman" pitchFamily="18"/>
              <a:ea typeface="Microsoft YaHei" pitchFamily="2"/>
              <a:cs typeface="Mangal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4000" b="1" i="0" u="none" strike="noStrike" kern="1200">
              <a:ln>
                <a:noFill/>
              </a:ln>
              <a:latin typeface="Times New Roman" pitchFamily="18"/>
              <a:ea typeface="Microsoft YaHei" pitchFamily="2"/>
              <a:cs typeface="Mangal" pitchFamily="2"/>
            </a:endParaRPr>
          </a:p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r>
              <a:rPr lang="ru-RU" sz="4000" b="1" i="0" u="none" strike="noStrike" kern="1200">
                <a:ln>
                  <a:noFill/>
                </a:ln>
                <a:latin typeface="Times New Roman" pitchFamily="18"/>
                <a:ea typeface="Microsoft YaHei" pitchFamily="2"/>
                <a:cs typeface="Mangal" pitchFamily="2"/>
              </a:rPr>
              <a:t>побелеть</a:t>
            </a:r>
          </a:p>
        </p:txBody>
      </p:sp>
      <p:sp>
        <p:nvSpPr>
          <p:cNvPr id="9" name="Полилиния 8"/>
          <p:cNvSpPr/>
          <p:nvPr/>
        </p:nvSpPr>
        <p:spPr>
          <a:xfrm>
            <a:off x="288000" y="1728000"/>
            <a:ext cx="1224000" cy="288000"/>
          </a:xfrm>
          <a:custGeom>
            <a:avLst>
              <a:gd name="f0" fmla="val 16200000"/>
              <a:gd name="f1" fmla="val 5400"/>
            </a:avLst>
            <a:gdLst>
              <a:gd name="f2" fmla="val 21600000"/>
              <a:gd name="f3" fmla="val 10800000"/>
              <a:gd name="f4" fmla="val 5400000"/>
              <a:gd name="f5" fmla="val 180"/>
              <a:gd name="f6" fmla="val w"/>
              <a:gd name="f7" fmla="val h"/>
              <a:gd name="f8" fmla="val 0"/>
              <a:gd name="f9" fmla="*/ 5419351 1 1725033"/>
              <a:gd name="f10" fmla="val 10800"/>
              <a:gd name="f11" fmla="val 21599999"/>
              <a:gd name="f12" fmla="min 0 21600"/>
              <a:gd name="f13" fmla="max 0 21600"/>
              <a:gd name="f14" fmla="*/ f9 1 2"/>
              <a:gd name="f15" fmla="*/ f6 1 21600"/>
              <a:gd name="f16" fmla="*/ f7 1 21600"/>
              <a:gd name="f17" fmla="*/ f9 1 180"/>
              <a:gd name="f18" fmla="pin 0 f1 10800"/>
              <a:gd name="f19" fmla="pin 0 f0 21599999"/>
              <a:gd name="f20" fmla="+- f13 0 f12"/>
              <a:gd name="f21" fmla="+- 10800 0 f18"/>
              <a:gd name="f22" fmla="+- 10800 f18 0"/>
              <a:gd name="f23" fmla="+- 0 0 f19"/>
              <a:gd name="f24" fmla="*/ f18 f18 1"/>
              <a:gd name="f25" fmla="*/ f20 1 2"/>
              <a:gd name="f26" fmla="+- f23 f4 0"/>
              <a:gd name="f27" fmla="+- f12 f25 0"/>
              <a:gd name="f28" fmla="*/ f25 f25 1"/>
              <a:gd name="f29" fmla="min f21 f22"/>
              <a:gd name="f30" fmla="max f21 f22"/>
              <a:gd name="f31" fmla="*/ f26 f5 1"/>
              <a:gd name="f32" fmla="+- f30 0 f29"/>
              <a:gd name="f33" fmla="*/ f31 1 f3"/>
              <a:gd name="f34" fmla="*/ f32 1 2"/>
              <a:gd name="f35" fmla="+- 0 0 f33"/>
              <a:gd name="f36" fmla="+- f29 f34 0"/>
              <a:gd name="f37" fmla="*/ f34 f34 1"/>
              <a:gd name="f38" fmla="val f35"/>
              <a:gd name="f39" fmla="*/ f38 f17 1"/>
              <a:gd name="f40" fmla="*/ f38 f9 1"/>
              <a:gd name="f41" fmla="+- 0 0 f39"/>
              <a:gd name="f42" fmla="*/ f40 1 f5"/>
              <a:gd name="f43" fmla="*/ f41 f3 1"/>
              <a:gd name="f44" fmla="+- 0 0 f42"/>
              <a:gd name="f45" fmla="*/ f43 1 f9"/>
              <a:gd name="f46" fmla="+- f44 f9 0"/>
              <a:gd name="f47" fmla="+- f45 0 f4"/>
              <a:gd name="f48" fmla="+- f46 f14 0"/>
              <a:gd name="f49" fmla="sin 1 f47"/>
              <a:gd name="f50" fmla="cos 1 f47"/>
              <a:gd name="f51" fmla="+- 0 0 f48"/>
              <a:gd name="f52" fmla="+- 0 0 f49"/>
              <a:gd name="f53" fmla="+- 0 0 f50"/>
              <a:gd name="f54" fmla="*/ f51 f3 1"/>
              <a:gd name="f55" fmla="*/ 10800 f52 1"/>
              <a:gd name="f56" fmla="*/ 10800 f53 1"/>
              <a:gd name="f57" fmla="*/ f54 1 f9"/>
              <a:gd name="f58" fmla="+- f55 10800 0"/>
              <a:gd name="f59" fmla="+- f56 10800 0"/>
              <a:gd name="f60" fmla="+- f57 0 f4"/>
              <a:gd name="f61" fmla="+- 21600 0 f58"/>
              <a:gd name="f62" fmla="cos 1 f60"/>
              <a:gd name="f63" fmla="sin 1 f60"/>
              <a:gd name="f64" fmla="+- f59 0 f27"/>
              <a:gd name="f65" fmla="+- f58 0 f27"/>
              <a:gd name="f66" fmla="+- f58 0 f36"/>
              <a:gd name="f67" fmla="+- f59 0 f36"/>
              <a:gd name="f68" fmla="+- 0 0 f62"/>
              <a:gd name="f69" fmla="+- 0 0 f63"/>
              <a:gd name="f70" fmla="+- f61 0 f27"/>
              <a:gd name="f71" fmla="at2 f65 f64"/>
              <a:gd name="f72" fmla="+- f61 0 f36"/>
              <a:gd name="f73" fmla="at2 f66 f67"/>
              <a:gd name="f74" fmla="*/ f18 f68 1"/>
              <a:gd name="f75" fmla="*/ f18 f69 1"/>
              <a:gd name="f76" fmla="at2 f70 f64"/>
              <a:gd name="f77" fmla="+- f71 f4 0"/>
              <a:gd name="f78" fmla="+- f73 f4 0"/>
              <a:gd name="f79" fmla="at2 f72 f67"/>
              <a:gd name="f80" fmla="*/ f74 f74 1"/>
              <a:gd name="f81" fmla="*/ f75 f75 1"/>
              <a:gd name="f82" fmla="+- f76 f4 0"/>
              <a:gd name="f83" fmla="*/ f77 f9 1"/>
              <a:gd name="f84" fmla="*/ f78 f9 1"/>
              <a:gd name="f85" fmla="+- f79 f4 0"/>
              <a:gd name="f86" fmla="+- f80 f81 0"/>
              <a:gd name="f87" fmla="*/ f82 f9 1"/>
              <a:gd name="f88" fmla="*/ f83 1 f3"/>
              <a:gd name="f89" fmla="*/ f84 1 f3"/>
              <a:gd name="f90" fmla="*/ f85 f9 1"/>
              <a:gd name="f91" fmla="sqrt f86"/>
              <a:gd name="f92" fmla="*/ f87 1 f3"/>
              <a:gd name="f93" fmla="+- 0 0 f88"/>
              <a:gd name="f94" fmla="+- 0 0 f89"/>
              <a:gd name="f95" fmla="*/ f90 1 f3"/>
              <a:gd name="f96" fmla="*/ f24 1 f91"/>
              <a:gd name="f97" fmla="+- 0 0 f92"/>
              <a:gd name="f98" fmla="+- 0 0 f93"/>
              <a:gd name="f99" fmla="+- 0 0 f95"/>
              <a:gd name="f100" fmla="+- 0 0 f94"/>
              <a:gd name="f101" fmla="*/ f68 f96 1"/>
              <a:gd name="f102" fmla="*/ f69 f96 1"/>
              <a:gd name="f103" fmla="+- 0 0 f97"/>
              <a:gd name="f104" fmla="*/ f98 f3 1"/>
              <a:gd name="f105" fmla="*/ f100 f3 1"/>
              <a:gd name="f106" fmla="+- 0 0 f99"/>
              <a:gd name="f107" fmla="+- 10800 0 f101"/>
              <a:gd name="f108" fmla="+- 10800 0 f102"/>
              <a:gd name="f109" fmla="*/ f103 f3 1"/>
              <a:gd name="f110" fmla="*/ f104 1 f9"/>
              <a:gd name="f111" fmla="*/ f105 1 f9"/>
              <a:gd name="f112" fmla="*/ f106 f3 1"/>
              <a:gd name="f113" fmla="*/ f107 f15 1"/>
              <a:gd name="f114" fmla="*/ f108 f16 1"/>
              <a:gd name="f115" fmla="*/ f109 1 f9"/>
              <a:gd name="f116" fmla="+- f110 0 f4"/>
              <a:gd name="f117" fmla="+- f111 0 f4"/>
              <a:gd name="f118" fmla="*/ f112 1 f9"/>
              <a:gd name="f119" fmla="+- f115 0 f4"/>
              <a:gd name="f120" fmla="cos 1 f117"/>
              <a:gd name="f121" fmla="sin 1 f117"/>
              <a:gd name="f122" fmla="+- f118 0 f4"/>
              <a:gd name="f123" fmla="cos 1 f119"/>
              <a:gd name="f124" fmla="sin 1 f119"/>
              <a:gd name="f125" fmla="+- f116 0 f119"/>
              <a:gd name="f126" fmla="+- 0 0 f120"/>
              <a:gd name="f127" fmla="+- 0 0 f121"/>
              <a:gd name="f128" fmla="+- f122 0 f117"/>
              <a:gd name="f129" fmla="+- 0 0 f123"/>
              <a:gd name="f130" fmla="+- 0 0 f124"/>
              <a:gd name="f131" fmla="+- f125 0 f2"/>
              <a:gd name="f132" fmla="*/ f34 f126 1"/>
              <a:gd name="f133" fmla="*/ f34 f127 1"/>
              <a:gd name="f134" fmla="+- f128 f2 0"/>
              <a:gd name="f135" fmla="*/ f25 f129 1"/>
              <a:gd name="f136" fmla="*/ f25 f130 1"/>
              <a:gd name="f137" fmla="?: f125 f131 f125"/>
              <a:gd name="f138" fmla="*/ f132 f132 1"/>
              <a:gd name="f139" fmla="*/ f133 f133 1"/>
              <a:gd name="f140" fmla="?: f128 f128 f134"/>
              <a:gd name="f141" fmla="*/ f135 f135 1"/>
              <a:gd name="f142" fmla="*/ f136 f136 1"/>
              <a:gd name="f143" fmla="+- f138 f139 0"/>
              <a:gd name="f144" fmla="+- f141 f142 0"/>
              <a:gd name="f145" fmla="sqrt f143"/>
              <a:gd name="f146" fmla="sqrt f144"/>
              <a:gd name="f147" fmla="*/ f37 1 f145"/>
              <a:gd name="f148" fmla="*/ f28 1 f146"/>
              <a:gd name="f149" fmla="*/ f126 f147 1"/>
              <a:gd name="f150" fmla="*/ f127 f147 1"/>
              <a:gd name="f151" fmla="*/ f129 f148 1"/>
              <a:gd name="f152" fmla="*/ f130 f148 1"/>
              <a:gd name="f153" fmla="+- f36 0 f149"/>
              <a:gd name="f154" fmla="+- f36 0 f150"/>
              <a:gd name="f155" fmla="+- f27 0 f151"/>
              <a:gd name="f156" fmla="+- f27 0 f152"/>
            </a:gdLst>
            <a:ahLst>
              <a:ahPolar gdRefR="f1" minR="f8" maxR="f10" gdRefAng="f0" minAng="f8" maxAng="f11">
                <a:pos x="f113" y="f114"/>
              </a:ahPolar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155" y="f156"/>
                </a:moveTo>
                <a:arcTo wR="f25" hR="f25" stAng="f119" swAng="f137"/>
                <a:lnTo>
                  <a:pt x="f153" y="f154"/>
                </a:lnTo>
                <a:arcTo wR="f34" hR="f34" stAng="f117" swAng="f140"/>
                <a:close/>
              </a:path>
            </a:pathLst>
          </a:custGeom>
          <a:solidFill>
            <a:srgbClr val="000000"/>
          </a:solidFill>
          <a:ln w="0">
            <a:solidFill>
              <a:srgbClr val="000000"/>
            </a:solidFill>
            <a:prstDash val="solid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10" name="Полилиния 9"/>
          <p:cNvSpPr/>
          <p:nvPr/>
        </p:nvSpPr>
        <p:spPr>
          <a:xfrm>
            <a:off x="3311999" y="1800000"/>
            <a:ext cx="720000" cy="216000"/>
          </a:xfrm>
          <a:custGeom>
            <a:avLst>
              <a:gd name="f0" fmla="val 16200000"/>
              <a:gd name="f1" fmla="val 5400"/>
            </a:avLst>
            <a:gdLst>
              <a:gd name="f2" fmla="val 21600000"/>
              <a:gd name="f3" fmla="val 10800000"/>
              <a:gd name="f4" fmla="val 5400000"/>
              <a:gd name="f5" fmla="val 180"/>
              <a:gd name="f6" fmla="val w"/>
              <a:gd name="f7" fmla="val h"/>
              <a:gd name="f8" fmla="val 0"/>
              <a:gd name="f9" fmla="*/ 5419351 1 1725033"/>
              <a:gd name="f10" fmla="val 10800"/>
              <a:gd name="f11" fmla="val 21599999"/>
              <a:gd name="f12" fmla="min 0 21600"/>
              <a:gd name="f13" fmla="max 0 21600"/>
              <a:gd name="f14" fmla="*/ f9 1 2"/>
              <a:gd name="f15" fmla="*/ f6 1 21600"/>
              <a:gd name="f16" fmla="*/ f7 1 21600"/>
              <a:gd name="f17" fmla="*/ f9 1 180"/>
              <a:gd name="f18" fmla="pin 0 f1 10800"/>
              <a:gd name="f19" fmla="pin 0 f0 21599999"/>
              <a:gd name="f20" fmla="+- f13 0 f12"/>
              <a:gd name="f21" fmla="+- 10800 0 f18"/>
              <a:gd name="f22" fmla="+- 10800 f18 0"/>
              <a:gd name="f23" fmla="+- 0 0 f19"/>
              <a:gd name="f24" fmla="*/ f18 f18 1"/>
              <a:gd name="f25" fmla="*/ f20 1 2"/>
              <a:gd name="f26" fmla="+- f23 f4 0"/>
              <a:gd name="f27" fmla="+- f12 f25 0"/>
              <a:gd name="f28" fmla="*/ f25 f25 1"/>
              <a:gd name="f29" fmla="min f21 f22"/>
              <a:gd name="f30" fmla="max f21 f22"/>
              <a:gd name="f31" fmla="*/ f26 f5 1"/>
              <a:gd name="f32" fmla="+- f30 0 f29"/>
              <a:gd name="f33" fmla="*/ f31 1 f3"/>
              <a:gd name="f34" fmla="*/ f32 1 2"/>
              <a:gd name="f35" fmla="+- 0 0 f33"/>
              <a:gd name="f36" fmla="+- f29 f34 0"/>
              <a:gd name="f37" fmla="*/ f34 f34 1"/>
              <a:gd name="f38" fmla="val f35"/>
              <a:gd name="f39" fmla="*/ f38 f17 1"/>
              <a:gd name="f40" fmla="*/ f38 f9 1"/>
              <a:gd name="f41" fmla="+- 0 0 f39"/>
              <a:gd name="f42" fmla="*/ f40 1 f5"/>
              <a:gd name="f43" fmla="*/ f41 f3 1"/>
              <a:gd name="f44" fmla="+- 0 0 f42"/>
              <a:gd name="f45" fmla="*/ f43 1 f9"/>
              <a:gd name="f46" fmla="+- f44 f9 0"/>
              <a:gd name="f47" fmla="+- f45 0 f4"/>
              <a:gd name="f48" fmla="+- f46 f14 0"/>
              <a:gd name="f49" fmla="sin 1 f47"/>
              <a:gd name="f50" fmla="cos 1 f47"/>
              <a:gd name="f51" fmla="+- 0 0 f48"/>
              <a:gd name="f52" fmla="+- 0 0 f49"/>
              <a:gd name="f53" fmla="+- 0 0 f50"/>
              <a:gd name="f54" fmla="*/ f51 f3 1"/>
              <a:gd name="f55" fmla="*/ 10800 f52 1"/>
              <a:gd name="f56" fmla="*/ 10800 f53 1"/>
              <a:gd name="f57" fmla="*/ f54 1 f9"/>
              <a:gd name="f58" fmla="+- f55 10800 0"/>
              <a:gd name="f59" fmla="+- f56 10800 0"/>
              <a:gd name="f60" fmla="+- f57 0 f4"/>
              <a:gd name="f61" fmla="+- 21600 0 f58"/>
              <a:gd name="f62" fmla="cos 1 f60"/>
              <a:gd name="f63" fmla="sin 1 f60"/>
              <a:gd name="f64" fmla="+- f59 0 f27"/>
              <a:gd name="f65" fmla="+- f58 0 f27"/>
              <a:gd name="f66" fmla="+- f58 0 f36"/>
              <a:gd name="f67" fmla="+- f59 0 f36"/>
              <a:gd name="f68" fmla="+- 0 0 f62"/>
              <a:gd name="f69" fmla="+- 0 0 f63"/>
              <a:gd name="f70" fmla="+- f61 0 f27"/>
              <a:gd name="f71" fmla="at2 f65 f64"/>
              <a:gd name="f72" fmla="+- f61 0 f36"/>
              <a:gd name="f73" fmla="at2 f66 f67"/>
              <a:gd name="f74" fmla="*/ f18 f68 1"/>
              <a:gd name="f75" fmla="*/ f18 f69 1"/>
              <a:gd name="f76" fmla="at2 f70 f64"/>
              <a:gd name="f77" fmla="+- f71 f4 0"/>
              <a:gd name="f78" fmla="+- f73 f4 0"/>
              <a:gd name="f79" fmla="at2 f72 f67"/>
              <a:gd name="f80" fmla="*/ f74 f74 1"/>
              <a:gd name="f81" fmla="*/ f75 f75 1"/>
              <a:gd name="f82" fmla="+- f76 f4 0"/>
              <a:gd name="f83" fmla="*/ f77 f9 1"/>
              <a:gd name="f84" fmla="*/ f78 f9 1"/>
              <a:gd name="f85" fmla="+- f79 f4 0"/>
              <a:gd name="f86" fmla="+- f80 f81 0"/>
              <a:gd name="f87" fmla="*/ f82 f9 1"/>
              <a:gd name="f88" fmla="*/ f83 1 f3"/>
              <a:gd name="f89" fmla="*/ f84 1 f3"/>
              <a:gd name="f90" fmla="*/ f85 f9 1"/>
              <a:gd name="f91" fmla="sqrt f86"/>
              <a:gd name="f92" fmla="*/ f87 1 f3"/>
              <a:gd name="f93" fmla="+- 0 0 f88"/>
              <a:gd name="f94" fmla="+- 0 0 f89"/>
              <a:gd name="f95" fmla="*/ f90 1 f3"/>
              <a:gd name="f96" fmla="*/ f24 1 f91"/>
              <a:gd name="f97" fmla="+- 0 0 f92"/>
              <a:gd name="f98" fmla="+- 0 0 f93"/>
              <a:gd name="f99" fmla="+- 0 0 f95"/>
              <a:gd name="f100" fmla="+- 0 0 f94"/>
              <a:gd name="f101" fmla="*/ f68 f96 1"/>
              <a:gd name="f102" fmla="*/ f69 f96 1"/>
              <a:gd name="f103" fmla="+- 0 0 f97"/>
              <a:gd name="f104" fmla="*/ f98 f3 1"/>
              <a:gd name="f105" fmla="*/ f100 f3 1"/>
              <a:gd name="f106" fmla="+- 0 0 f99"/>
              <a:gd name="f107" fmla="+- 10800 0 f101"/>
              <a:gd name="f108" fmla="+- 10800 0 f102"/>
              <a:gd name="f109" fmla="*/ f103 f3 1"/>
              <a:gd name="f110" fmla="*/ f104 1 f9"/>
              <a:gd name="f111" fmla="*/ f105 1 f9"/>
              <a:gd name="f112" fmla="*/ f106 f3 1"/>
              <a:gd name="f113" fmla="*/ f107 f15 1"/>
              <a:gd name="f114" fmla="*/ f108 f16 1"/>
              <a:gd name="f115" fmla="*/ f109 1 f9"/>
              <a:gd name="f116" fmla="+- f110 0 f4"/>
              <a:gd name="f117" fmla="+- f111 0 f4"/>
              <a:gd name="f118" fmla="*/ f112 1 f9"/>
              <a:gd name="f119" fmla="+- f115 0 f4"/>
              <a:gd name="f120" fmla="cos 1 f117"/>
              <a:gd name="f121" fmla="sin 1 f117"/>
              <a:gd name="f122" fmla="+- f118 0 f4"/>
              <a:gd name="f123" fmla="cos 1 f119"/>
              <a:gd name="f124" fmla="sin 1 f119"/>
              <a:gd name="f125" fmla="+- f116 0 f119"/>
              <a:gd name="f126" fmla="+- 0 0 f120"/>
              <a:gd name="f127" fmla="+- 0 0 f121"/>
              <a:gd name="f128" fmla="+- f122 0 f117"/>
              <a:gd name="f129" fmla="+- 0 0 f123"/>
              <a:gd name="f130" fmla="+- 0 0 f124"/>
              <a:gd name="f131" fmla="+- f125 0 f2"/>
              <a:gd name="f132" fmla="*/ f34 f126 1"/>
              <a:gd name="f133" fmla="*/ f34 f127 1"/>
              <a:gd name="f134" fmla="+- f128 f2 0"/>
              <a:gd name="f135" fmla="*/ f25 f129 1"/>
              <a:gd name="f136" fmla="*/ f25 f130 1"/>
              <a:gd name="f137" fmla="?: f125 f131 f125"/>
              <a:gd name="f138" fmla="*/ f132 f132 1"/>
              <a:gd name="f139" fmla="*/ f133 f133 1"/>
              <a:gd name="f140" fmla="?: f128 f128 f134"/>
              <a:gd name="f141" fmla="*/ f135 f135 1"/>
              <a:gd name="f142" fmla="*/ f136 f136 1"/>
              <a:gd name="f143" fmla="+- f138 f139 0"/>
              <a:gd name="f144" fmla="+- f141 f142 0"/>
              <a:gd name="f145" fmla="sqrt f143"/>
              <a:gd name="f146" fmla="sqrt f144"/>
              <a:gd name="f147" fmla="*/ f37 1 f145"/>
              <a:gd name="f148" fmla="*/ f28 1 f146"/>
              <a:gd name="f149" fmla="*/ f126 f147 1"/>
              <a:gd name="f150" fmla="*/ f127 f147 1"/>
              <a:gd name="f151" fmla="*/ f129 f148 1"/>
              <a:gd name="f152" fmla="*/ f130 f148 1"/>
              <a:gd name="f153" fmla="+- f36 0 f149"/>
              <a:gd name="f154" fmla="+- f36 0 f150"/>
              <a:gd name="f155" fmla="+- f27 0 f151"/>
              <a:gd name="f156" fmla="+- f27 0 f152"/>
            </a:gdLst>
            <a:ahLst>
              <a:ahPolar gdRefR="f1" minR="f8" maxR="f10" gdRefAng="f0" minAng="f8" maxAng="f11">
                <a:pos x="f113" y="f114"/>
              </a:ahPolar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155" y="f156"/>
                </a:moveTo>
                <a:arcTo wR="f25" hR="f25" stAng="f119" swAng="f137"/>
                <a:lnTo>
                  <a:pt x="f153" y="f154"/>
                </a:lnTo>
                <a:arcTo wR="f34" hR="f34" stAng="f117" swAng="f140"/>
                <a:close/>
              </a:path>
            </a:pathLst>
          </a:custGeom>
          <a:solidFill>
            <a:srgbClr val="000000"/>
          </a:solidFill>
          <a:ln w="0">
            <a:solidFill>
              <a:srgbClr val="808080"/>
            </a:solidFill>
            <a:prstDash val="solid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11" name="Полилиния 10"/>
          <p:cNvSpPr/>
          <p:nvPr/>
        </p:nvSpPr>
        <p:spPr>
          <a:xfrm>
            <a:off x="5544000" y="1800000"/>
            <a:ext cx="864000" cy="288000"/>
          </a:xfrm>
          <a:custGeom>
            <a:avLst>
              <a:gd name="f0" fmla="val 16200000"/>
              <a:gd name="f1" fmla="val 5400"/>
            </a:avLst>
            <a:gdLst>
              <a:gd name="f2" fmla="val 21600000"/>
              <a:gd name="f3" fmla="val 10800000"/>
              <a:gd name="f4" fmla="val 5400000"/>
              <a:gd name="f5" fmla="val 180"/>
              <a:gd name="f6" fmla="val w"/>
              <a:gd name="f7" fmla="val h"/>
              <a:gd name="f8" fmla="val 0"/>
              <a:gd name="f9" fmla="*/ 5419351 1 1725033"/>
              <a:gd name="f10" fmla="val 10800"/>
              <a:gd name="f11" fmla="val 21599999"/>
              <a:gd name="f12" fmla="min 0 21600"/>
              <a:gd name="f13" fmla="max 0 21600"/>
              <a:gd name="f14" fmla="*/ f9 1 2"/>
              <a:gd name="f15" fmla="*/ f6 1 21600"/>
              <a:gd name="f16" fmla="*/ f7 1 21600"/>
              <a:gd name="f17" fmla="*/ f9 1 180"/>
              <a:gd name="f18" fmla="pin 0 f1 10800"/>
              <a:gd name="f19" fmla="pin 0 f0 21599999"/>
              <a:gd name="f20" fmla="+- f13 0 f12"/>
              <a:gd name="f21" fmla="+- 10800 0 f18"/>
              <a:gd name="f22" fmla="+- 10800 f18 0"/>
              <a:gd name="f23" fmla="+- 0 0 f19"/>
              <a:gd name="f24" fmla="*/ f18 f18 1"/>
              <a:gd name="f25" fmla="*/ f20 1 2"/>
              <a:gd name="f26" fmla="+- f23 f4 0"/>
              <a:gd name="f27" fmla="+- f12 f25 0"/>
              <a:gd name="f28" fmla="*/ f25 f25 1"/>
              <a:gd name="f29" fmla="min f21 f22"/>
              <a:gd name="f30" fmla="max f21 f22"/>
              <a:gd name="f31" fmla="*/ f26 f5 1"/>
              <a:gd name="f32" fmla="+- f30 0 f29"/>
              <a:gd name="f33" fmla="*/ f31 1 f3"/>
              <a:gd name="f34" fmla="*/ f32 1 2"/>
              <a:gd name="f35" fmla="+- 0 0 f33"/>
              <a:gd name="f36" fmla="+- f29 f34 0"/>
              <a:gd name="f37" fmla="*/ f34 f34 1"/>
              <a:gd name="f38" fmla="val f35"/>
              <a:gd name="f39" fmla="*/ f38 f17 1"/>
              <a:gd name="f40" fmla="*/ f38 f9 1"/>
              <a:gd name="f41" fmla="+- 0 0 f39"/>
              <a:gd name="f42" fmla="*/ f40 1 f5"/>
              <a:gd name="f43" fmla="*/ f41 f3 1"/>
              <a:gd name="f44" fmla="+- 0 0 f42"/>
              <a:gd name="f45" fmla="*/ f43 1 f9"/>
              <a:gd name="f46" fmla="+- f44 f9 0"/>
              <a:gd name="f47" fmla="+- f45 0 f4"/>
              <a:gd name="f48" fmla="+- f46 f14 0"/>
              <a:gd name="f49" fmla="sin 1 f47"/>
              <a:gd name="f50" fmla="cos 1 f47"/>
              <a:gd name="f51" fmla="+- 0 0 f48"/>
              <a:gd name="f52" fmla="+- 0 0 f49"/>
              <a:gd name="f53" fmla="+- 0 0 f50"/>
              <a:gd name="f54" fmla="*/ f51 f3 1"/>
              <a:gd name="f55" fmla="*/ 10800 f52 1"/>
              <a:gd name="f56" fmla="*/ 10800 f53 1"/>
              <a:gd name="f57" fmla="*/ f54 1 f9"/>
              <a:gd name="f58" fmla="+- f55 10800 0"/>
              <a:gd name="f59" fmla="+- f56 10800 0"/>
              <a:gd name="f60" fmla="+- f57 0 f4"/>
              <a:gd name="f61" fmla="+- 21600 0 f58"/>
              <a:gd name="f62" fmla="cos 1 f60"/>
              <a:gd name="f63" fmla="sin 1 f60"/>
              <a:gd name="f64" fmla="+- f59 0 f27"/>
              <a:gd name="f65" fmla="+- f58 0 f27"/>
              <a:gd name="f66" fmla="+- f58 0 f36"/>
              <a:gd name="f67" fmla="+- f59 0 f36"/>
              <a:gd name="f68" fmla="+- 0 0 f62"/>
              <a:gd name="f69" fmla="+- 0 0 f63"/>
              <a:gd name="f70" fmla="+- f61 0 f27"/>
              <a:gd name="f71" fmla="at2 f65 f64"/>
              <a:gd name="f72" fmla="+- f61 0 f36"/>
              <a:gd name="f73" fmla="at2 f66 f67"/>
              <a:gd name="f74" fmla="*/ f18 f68 1"/>
              <a:gd name="f75" fmla="*/ f18 f69 1"/>
              <a:gd name="f76" fmla="at2 f70 f64"/>
              <a:gd name="f77" fmla="+- f71 f4 0"/>
              <a:gd name="f78" fmla="+- f73 f4 0"/>
              <a:gd name="f79" fmla="at2 f72 f67"/>
              <a:gd name="f80" fmla="*/ f74 f74 1"/>
              <a:gd name="f81" fmla="*/ f75 f75 1"/>
              <a:gd name="f82" fmla="+- f76 f4 0"/>
              <a:gd name="f83" fmla="*/ f77 f9 1"/>
              <a:gd name="f84" fmla="*/ f78 f9 1"/>
              <a:gd name="f85" fmla="+- f79 f4 0"/>
              <a:gd name="f86" fmla="+- f80 f81 0"/>
              <a:gd name="f87" fmla="*/ f82 f9 1"/>
              <a:gd name="f88" fmla="*/ f83 1 f3"/>
              <a:gd name="f89" fmla="*/ f84 1 f3"/>
              <a:gd name="f90" fmla="*/ f85 f9 1"/>
              <a:gd name="f91" fmla="sqrt f86"/>
              <a:gd name="f92" fmla="*/ f87 1 f3"/>
              <a:gd name="f93" fmla="+- 0 0 f88"/>
              <a:gd name="f94" fmla="+- 0 0 f89"/>
              <a:gd name="f95" fmla="*/ f90 1 f3"/>
              <a:gd name="f96" fmla="*/ f24 1 f91"/>
              <a:gd name="f97" fmla="+- 0 0 f92"/>
              <a:gd name="f98" fmla="+- 0 0 f93"/>
              <a:gd name="f99" fmla="+- 0 0 f95"/>
              <a:gd name="f100" fmla="+- 0 0 f94"/>
              <a:gd name="f101" fmla="*/ f68 f96 1"/>
              <a:gd name="f102" fmla="*/ f69 f96 1"/>
              <a:gd name="f103" fmla="+- 0 0 f97"/>
              <a:gd name="f104" fmla="*/ f98 f3 1"/>
              <a:gd name="f105" fmla="*/ f100 f3 1"/>
              <a:gd name="f106" fmla="+- 0 0 f99"/>
              <a:gd name="f107" fmla="+- 10800 0 f101"/>
              <a:gd name="f108" fmla="+- 10800 0 f102"/>
              <a:gd name="f109" fmla="*/ f103 f3 1"/>
              <a:gd name="f110" fmla="*/ f104 1 f9"/>
              <a:gd name="f111" fmla="*/ f105 1 f9"/>
              <a:gd name="f112" fmla="*/ f106 f3 1"/>
              <a:gd name="f113" fmla="*/ f107 f15 1"/>
              <a:gd name="f114" fmla="*/ f108 f16 1"/>
              <a:gd name="f115" fmla="*/ f109 1 f9"/>
              <a:gd name="f116" fmla="+- f110 0 f4"/>
              <a:gd name="f117" fmla="+- f111 0 f4"/>
              <a:gd name="f118" fmla="*/ f112 1 f9"/>
              <a:gd name="f119" fmla="+- f115 0 f4"/>
              <a:gd name="f120" fmla="cos 1 f117"/>
              <a:gd name="f121" fmla="sin 1 f117"/>
              <a:gd name="f122" fmla="+- f118 0 f4"/>
              <a:gd name="f123" fmla="cos 1 f119"/>
              <a:gd name="f124" fmla="sin 1 f119"/>
              <a:gd name="f125" fmla="+- f116 0 f119"/>
              <a:gd name="f126" fmla="+- 0 0 f120"/>
              <a:gd name="f127" fmla="+- 0 0 f121"/>
              <a:gd name="f128" fmla="+- f122 0 f117"/>
              <a:gd name="f129" fmla="+- 0 0 f123"/>
              <a:gd name="f130" fmla="+- 0 0 f124"/>
              <a:gd name="f131" fmla="+- f125 0 f2"/>
              <a:gd name="f132" fmla="*/ f34 f126 1"/>
              <a:gd name="f133" fmla="*/ f34 f127 1"/>
              <a:gd name="f134" fmla="+- f128 f2 0"/>
              <a:gd name="f135" fmla="*/ f25 f129 1"/>
              <a:gd name="f136" fmla="*/ f25 f130 1"/>
              <a:gd name="f137" fmla="?: f125 f131 f125"/>
              <a:gd name="f138" fmla="*/ f132 f132 1"/>
              <a:gd name="f139" fmla="*/ f133 f133 1"/>
              <a:gd name="f140" fmla="?: f128 f128 f134"/>
              <a:gd name="f141" fmla="*/ f135 f135 1"/>
              <a:gd name="f142" fmla="*/ f136 f136 1"/>
              <a:gd name="f143" fmla="+- f138 f139 0"/>
              <a:gd name="f144" fmla="+- f141 f142 0"/>
              <a:gd name="f145" fmla="sqrt f143"/>
              <a:gd name="f146" fmla="sqrt f144"/>
              <a:gd name="f147" fmla="*/ f37 1 f145"/>
              <a:gd name="f148" fmla="*/ f28 1 f146"/>
              <a:gd name="f149" fmla="*/ f126 f147 1"/>
              <a:gd name="f150" fmla="*/ f127 f147 1"/>
              <a:gd name="f151" fmla="*/ f129 f148 1"/>
              <a:gd name="f152" fmla="*/ f130 f148 1"/>
              <a:gd name="f153" fmla="+- f36 0 f149"/>
              <a:gd name="f154" fmla="+- f36 0 f150"/>
              <a:gd name="f155" fmla="+- f27 0 f151"/>
              <a:gd name="f156" fmla="+- f27 0 f152"/>
            </a:gdLst>
            <a:ahLst>
              <a:ahPolar gdRefR="f1" minR="f8" maxR="f10" gdRefAng="f0" minAng="f8" maxAng="f11">
                <a:pos x="f113" y="f114"/>
              </a:ahPolar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155" y="f156"/>
                </a:moveTo>
                <a:arcTo wR="f25" hR="f25" stAng="f119" swAng="f137"/>
                <a:lnTo>
                  <a:pt x="f153" y="f154"/>
                </a:lnTo>
                <a:arcTo wR="f34" hR="f34" stAng="f117" swAng="f140"/>
                <a:close/>
              </a:path>
            </a:pathLst>
          </a:custGeom>
          <a:solidFill>
            <a:srgbClr val="000000"/>
          </a:solidFill>
          <a:ln w="0">
            <a:solidFill>
              <a:srgbClr val="808080"/>
            </a:solidFill>
            <a:prstDash val="solid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12" name="Полилиния 11"/>
          <p:cNvSpPr/>
          <p:nvPr/>
        </p:nvSpPr>
        <p:spPr>
          <a:xfrm>
            <a:off x="648000" y="3600000"/>
            <a:ext cx="720000" cy="216000"/>
          </a:xfrm>
          <a:custGeom>
            <a:avLst>
              <a:gd name="f0" fmla="val 16200000"/>
              <a:gd name="f1" fmla="val 5400"/>
            </a:avLst>
            <a:gdLst>
              <a:gd name="f2" fmla="val 21600000"/>
              <a:gd name="f3" fmla="val 10800000"/>
              <a:gd name="f4" fmla="val 5400000"/>
              <a:gd name="f5" fmla="val 180"/>
              <a:gd name="f6" fmla="val w"/>
              <a:gd name="f7" fmla="val h"/>
              <a:gd name="f8" fmla="val 0"/>
              <a:gd name="f9" fmla="*/ 5419351 1 1725033"/>
              <a:gd name="f10" fmla="val 10800"/>
              <a:gd name="f11" fmla="val 21599999"/>
              <a:gd name="f12" fmla="min 0 21600"/>
              <a:gd name="f13" fmla="max 0 21600"/>
              <a:gd name="f14" fmla="*/ f9 1 2"/>
              <a:gd name="f15" fmla="*/ f6 1 21600"/>
              <a:gd name="f16" fmla="*/ f7 1 21600"/>
              <a:gd name="f17" fmla="*/ f9 1 180"/>
              <a:gd name="f18" fmla="pin 0 f1 10800"/>
              <a:gd name="f19" fmla="pin 0 f0 21599999"/>
              <a:gd name="f20" fmla="+- f13 0 f12"/>
              <a:gd name="f21" fmla="+- 10800 0 f18"/>
              <a:gd name="f22" fmla="+- 10800 f18 0"/>
              <a:gd name="f23" fmla="+- 0 0 f19"/>
              <a:gd name="f24" fmla="*/ f18 f18 1"/>
              <a:gd name="f25" fmla="*/ f20 1 2"/>
              <a:gd name="f26" fmla="+- f23 f4 0"/>
              <a:gd name="f27" fmla="+- f12 f25 0"/>
              <a:gd name="f28" fmla="*/ f25 f25 1"/>
              <a:gd name="f29" fmla="min f21 f22"/>
              <a:gd name="f30" fmla="max f21 f22"/>
              <a:gd name="f31" fmla="*/ f26 f5 1"/>
              <a:gd name="f32" fmla="+- f30 0 f29"/>
              <a:gd name="f33" fmla="*/ f31 1 f3"/>
              <a:gd name="f34" fmla="*/ f32 1 2"/>
              <a:gd name="f35" fmla="+- 0 0 f33"/>
              <a:gd name="f36" fmla="+- f29 f34 0"/>
              <a:gd name="f37" fmla="*/ f34 f34 1"/>
              <a:gd name="f38" fmla="val f35"/>
              <a:gd name="f39" fmla="*/ f38 f17 1"/>
              <a:gd name="f40" fmla="*/ f38 f9 1"/>
              <a:gd name="f41" fmla="+- 0 0 f39"/>
              <a:gd name="f42" fmla="*/ f40 1 f5"/>
              <a:gd name="f43" fmla="*/ f41 f3 1"/>
              <a:gd name="f44" fmla="+- 0 0 f42"/>
              <a:gd name="f45" fmla="*/ f43 1 f9"/>
              <a:gd name="f46" fmla="+- f44 f9 0"/>
              <a:gd name="f47" fmla="+- f45 0 f4"/>
              <a:gd name="f48" fmla="+- f46 f14 0"/>
              <a:gd name="f49" fmla="sin 1 f47"/>
              <a:gd name="f50" fmla="cos 1 f47"/>
              <a:gd name="f51" fmla="+- 0 0 f48"/>
              <a:gd name="f52" fmla="+- 0 0 f49"/>
              <a:gd name="f53" fmla="+- 0 0 f50"/>
              <a:gd name="f54" fmla="*/ f51 f3 1"/>
              <a:gd name="f55" fmla="*/ 10800 f52 1"/>
              <a:gd name="f56" fmla="*/ 10800 f53 1"/>
              <a:gd name="f57" fmla="*/ f54 1 f9"/>
              <a:gd name="f58" fmla="+- f55 10800 0"/>
              <a:gd name="f59" fmla="+- f56 10800 0"/>
              <a:gd name="f60" fmla="+- f57 0 f4"/>
              <a:gd name="f61" fmla="+- 21600 0 f58"/>
              <a:gd name="f62" fmla="cos 1 f60"/>
              <a:gd name="f63" fmla="sin 1 f60"/>
              <a:gd name="f64" fmla="+- f59 0 f27"/>
              <a:gd name="f65" fmla="+- f58 0 f27"/>
              <a:gd name="f66" fmla="+- f58 0 f36"/>
              <a:gd name="f67" fmla="+- f59 0 f36"/>
              <a:gd name="f68" fmla="+- 0 0 f62"/>
              <a:gd name="f69" fmla="+- 0 0 f63"/>
              <a:gd name="f70" fmla="+- f61 0 f27"/>
              <a:gd name="f71" fmla="at2 f65 f64"/>
              <a:gd name="f72" fmla="+- f61 0 f36"/>
              <a:gd name="f73" fmla="at2 f66 f67"/>
              <a:gd name="f74" fmla="*/ f18 f68 1"/>
              <a:gd name="f75" fmla="*/ f18 f69 1"/>
              <a:gd name="f76" fmla="at2 f70 f64"/>
              <a:gd name="f77" fmla="+- f71 f4 0"/>
              <a:gd name="f78" fmla="+- f73 f4 0"/>
              <a:gd name="f79" fmla="at2 f72 f67"/>
              <a:gd name="f80" fmla="*/ f74 f74 1"/>
              <a:gd name="f81" fmla="*/ f75 f75 1"/>
              <a:gd name="f82" fmla="+- f76 f4 0"/>
              <a:gd name="f83" fmla="*/ f77 f9 1"/>
              <a:gd name="f84" fmla="*/ f78 f9 1"/>
              <a:gd name="f85" fmla="+- f79 f4 0"/>
              <a:gd name="f86" fmla="+- f80 f81 0"/>
              <a:gd name="f87" fmla="*/ f82 f9 1"/>
              <a:gd name="f88" fmla="*/ f83 1 f3"/>
              <a:gd name="f89" fmla="*/ f84 1 f3"/>
              <a:gd name="f90" fmla="*/ f85 f9 1"/>
              <a:gd name="f91" fmla="sqrt f86"/>
              <a:gd name="f92" fmla="*/ f87 1 f3"/>
              <a:gd name="f93" fmla="+- 0 0 f88"/>
              <a:gd name="f94" fmla="+- 0 0 f89"/>
              <a:gd name="f95" fmla="*/ f90 1 f3"/>
              <a:gd name="f96" fmla="*/ f24 1 f91"/>
              <a:gd name="f97" fmla="+- 0 0 f92"/>
              <a:gd name="f98" fmla="+- 0 0 f93"/>
              <a:gd name="f99" fmla="+- 0 0 f95"/>
              <a:gd name="f100" fmla="+- 0 0 f94"/>
              <a:gd name="f101" fmla="*/ f68 f96 1"/>
              <a:gd name="f102" fmla="*/ f69 f96 1"/>
              <a:gd name="f103" fmla="+- 0 0 f97"/>
              <a:gd name="f104" fmla="*/ f98 f3 1"/>
              <a:gd name="f105" fmla="*/ f100 f3 1"/>
              <a:gd name="f106" fmla="+- 0 0 f99"/>
              <a:gd name="f107" fmla="+- 10800 0 f101"/>
              <a:gd name="f108" fmla="+- 10800 0 f102"/>
              <a:gd name="f109" fmla="*/ f103 f3 1"/>
              <a:gd name="f110" fmla="*/ f104 1 f9"/>
              <a:gd name="f111" fmla="*/ f105 1 f9"/>
              <a:gd name="f112" fmla="*/ f106 f3 1"/>
              <a:gd name="f113" fmla="*/ f107 f15 1"/>
              <a:gd name="f114" fmla="*/ f108 f16 1"/>
              <a:gd name="f115" fmla="*/ f109 1 f9"/>
              <a:gd name="f116" fmla="+- f110 0 f4"/>
              <a:gd name="f117" fmla="+- f111 0 f4"/>
              <a:gd name="f118" fmla="*/ f112 1 f9"/>
              <a:gd name="f119" fmla="+- f115 0 f4"/>
              <a:gd name="f120" fmla="cos 1 f117"/>
              <a:gd name="f121" fmla="sin 1 f117"/>
              <a:gd name="f122" fmla="+- f118 0 f4"/>
              <a:gd name="f123" fmla="cos 1 f119"/>
              <a:gd name="f124" fmla="sin 1 f119"/>
              <a:gd name="f125" fmla="+- f116 0 f119"/>
              <a:gd name="f126" fmla="+- 0 0 f120"/>
              <a:gd name="f127" fmla="+- 0 0 f121"/>
              <a:gd name="f128" fmla="+- f122 0 f117"/>
              <a:gd name="f129" fmla="+- 0 0 f123"/>
              <a:gd name="f130" fmla="+- 0 0 f124"/>
              <a:gd name="f131" fmla="+- f125 0 f2"/>
              <a:gd name="f132" fmla="*/ f34 f126 1"/>
              <a:gd name="f133" fmla="*/ f34 f127 1"/>
              <a:gd name="f134" fmla="+- f128 f2 0"/>
              <a:gd name="f135" fmla="*/ f25 f129 1"/>
              <a:gd name="f136" fmla="*/ f25 f130 1"/>
              <a:gd name="f137" fmla="?: f125 f131 f125"/>
              <a:gd name="f138" fmla="*/ f132 f132 1"/>
              <a:gd name="f139" fmla="*/ f133 f133 1"/>
              <a:gd name="f140" fmla="?: f128 f128 f134"/>
              <a:gd name="f141" fmla="*/ f135 f135 1"/>
              <a:gd name="f142" fmla="*/ f136 f136 1"/>
              <a:gd name="f143" fmla="+- f138 f139 0"/>
              <a:gd name="f144" fmla="+- f141 f142 0"/>
              <a:gd name="f145" fmla="sqrt f143"/>
              <a:gd name="f146" fmla="sqrt f144"/>
              <a:gd name="f147" fmla="*/ f37 1 f145"/>
              <a:gd name="f148" fmla="*/ f28 1 f146"/>
              <a:gd name="f149" fmla="*/ f126 f147 1"/>
              <a:gd name="f150" fmla="*/ f127 f147 1"/>
              <a:gd name="f151" fmla="*/ f129 f148 1"/>
              <a:gd name="f152" fmla="*/ f130 f148 1"/>
              <a:gd name="f153" fmla="+- f36 0 f149"/>
              <a:gd name="f154" fmla="+- f36 0 f150"/>
              <a:gd name="f155" fmla="+- f27 0 f151"/>
              <a:gd name="f156" fmla="+- f27 0 f152"/>
            </a:gdLst>
            <a:ahLst>
              <a:ahPolar gdRefR="f1" minR="f8" maxR="f10" gdRefAng="f0" minAng="f8" maxAng="f11">
                <a:pos x="f113" y="f114"/>
              </a:ahPolar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155" y="f156"/>
                </a:moveTo>
                <a:arcTo wR="f25" hR="f25" stAng="f119" swAng="f137"/>
                <a:lnTo>
                  <a:pt x="f153" y="f154"/>
                </a:lnTo>
                <a:arcTo wR="f34" hR="f34" stAng="f117" swAng="f140"/>
                <a:close/>
              </a:path>
            </a:pathLst>
          </a:custGeom>
          <a:solidFill>
            <a:srgbClr val="000000"/>
          </a:solidFill>
          <a:ln w="0">
            <a:solidFill>
              <a:srgbClr val="808080"/>
            </a:solidFill>
            <a:prstDash val="solid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13" name="Полилиния 12"/>
          <p:cNvSpPr/>
          <p:nvPr/>
        </p:nvSpPr>
        <p:spPr>
          <a:xfrm>
            <a:off x="5400000" y="3671999"/>
            <a:ext cx="720000" cy="288000"/>
          </a:xfrm>
          <a:custGeom>
            <a:avLst>
              <a:gd name="f0" fmla="val 16200000"/>
              <a:gd name="f1" fmla="val 5400"/>
            </a:avLst>
            <a:gdLst>
              <a:gd name="f2" fmla="val 21600000"/>
              <a:gd name="f3" fmla="val 10800000"/>
              <a:gd name="f4" fmla="val 5400000"/>
              <a:gd name="f5" fmla="val 180"/>
              <a:gd name="f6" fmla="val w"/>
              <a:gd name="f7" fmla="val h"/>
              <a:gd name="f8" fmla="val 0"/>
              <a:gd name="f9" fmla="*/ 5419351 1 1725033"/>
              <a:gd name="f10" fmla="val 10800"/>
              <a:gd name="f11" fmla="val 21599999"/>
              <a:gd name="f12" fmla="min 0 21600"/>
              <a:gd name="f13" fmla="max 0 21600"/>
              <a:gd name="f14" fmla="*/ f9 1 2"/>
              <a:gd name="f15" fmla="*/ f6 1 21600"/>
              <a:gd name="f16" fmla="*/ f7 1 21600"/>
              <a:gd name="f17" fmla="*/ f9 1 180"/>
              <a:gd name="f18" fmla="pin 0 f1 10800"/>
              <a:gd name="f19" fmla="pin 0 f0 21599999"/>
              <a:gd name="f20" fmla="+- f13 0 f12"/>
              <a:gd name="f21" fmla="+- 10800 0 f18"/>
              <a:gd name="f22" fmla="+- 10800 f18 0"/>
              <a:gd name="f23" fmla="+- 0 0 f19"/>
              <a:gd name="f24" fmla="*/ f18 f18 1"/>
              <a:gd name="f25" fmla="*/ f20 1 2"/>
              <a:gd name="f26" fmla="+- f23 f4 0"/>
              <a:gd name="f27" fmla="+- f12 f25 0"/>
              <a:gd name="f28" fmla="*/ f25 f25 1"/>
              <a:gd name="f29" fmla="min f21 f22"/>
              <a:gd name="f30" fmla="max f21 f22"/>
              <a:gd name="f31" fmla="*/ f26 f5 1"/>
              <a:gd name="f32" fmla="+- f30 0 f29"/>
              <a:gd name="f33" fmla="*/ f31 1 f3"/>
              <a:gd name="f34" fmla="*/ f32 1 2"/>
              <a:gd name="f35" fmla="+- 0 0 f33"/>
              <a:gd name="f36" fmla="+- f29 f34 0"/>
              <a:gd name="f37" fmla="*/ f34 f34 1"/>
              <a:gd name="f38" fmla="val f35"/>
              <a:gd name="f39" fmla="*/ f38 f17 1"/>
              <a:gd name="f40" fmla="*/ f38 f9 1"/>
              <a:gd name="f41" fmla="+- 0 0 f39"/>
              <a:gd name="f42" fmla="*/ f40 1 f5"/>
              <a:gd name="f43" fmla="*/ f41 f3 1"/>
              <a:gd name="f44" fmla="+- 0 0 f42"/>
              <a:gd name="f45" fmla="*/ f43 1 f9"/>
              <a:gd name="f46" fmla="+- f44 f9 0"/>
              <a:gd name="f47" fmla="+- f45 0 f4"/>
              <a:gd name="f48" fmla="+- f46 f14 0"/>
              <a:gd name="f49" fmla="sin 1 f47"/>
              <a:gd name="f50" fmla="cos 1 f47"/>
              <a:gd name="f51" fmla="+- 0 0 f48"/>
              <a:gd name="f52" fmla="+- 0 0 f49"/>
              <a:gd name="f53" fmla="+- 0 0 f50"/>
              <a:gd name="f54" fmla="*/ f51 f3 1"/>
              <a:gd name="f55" fmla="*/ 10800 f52 1"/>
              <a:gd name="f56" fmla="*/ 10800 f53 1"/>
              <a:gd name="f57" fmla="*/ f54 1 f9"/>
              <a:gd name="f58" fmla="+- f55 10800 0"/>
              <a:gd name="f59" fmla="+- f56 10800 0"/>
              <a:gd name="f60" fmla="+- f57 0 f4"/>
              <a:gd name="f61" fmla="+- 21600 0 f58"/>
              <a:gd name="f62" fmla="cos 1 f60"/>
              <a:gd name="f63" fmla="sin 1 f60"/>
              <a:gd name="f64" fmla="+- f59 0 f27"/>
              <a:gd name="f65" fmla="+- f58 0 f27"/>
              <a:gd name="f66" fmla="+- f58 0 f36"/>
              <a:gd name="f67" fmla="+- f59 0 f36"/>
              <a:gd name="f68" fmla="+- 0 0 f62"/>
              <a:gd name="f69" fmla="+- 0 0 f63"/>
              <a:gd name="f70" fmla="+- f61 0 f27"/>
              <a:gd name="f71" fmla="at2 f65 f64"/>
              <a:gd name="f72" fmla="+- f61 0 f36"/>
              <a:gd name="f73" fmla="at2 f66 f67"/>
              <a:gd name="f74" fmla="*/ f18 f68 1"/>
              <a:gd name="f75" fmla="*/ f18 f69 1"/>
              <a:gd name="f76" fmla="at2 f70 f64"/>
              <a:gd name="f77" fmla="+- f71 f4 0"/>
              <a:gd name="f78" fmla="+- f73 f4 0"/>
              <a:gd name="f79" fmla="at2 f72 f67"/>
              <a:gd name="f80" fmla="*/ f74 f74 1"/>
              <a:gd name="f81" fmla="*/ f75 f75 1"/>
              <a:gd name="f82" fmla="+- f76 f4 0"/>
              <a:gd name="f83" fmla="*/ f77 f9 1"/>
              <a:gd name="f84" fmla="*/ f78 f9 1"/>
              <a:gd name="f85" fmla="+- f79 f4 0"/>
              <a:gd name="f86" fmla="+- f80 f81 0"/>
              <a:gd name="f87" fmla="*/ f82 f9 1"/>
              <a:gd name="f88" fmla="*/ f83 1 f3"/>
              <a:gd name="f89" fmla="*/ f84 1 f3"/>
              <a:gd name="f90" fmla="*/ f85 f9 1"/>
              <a:gd name="f91" fmla="sqrt f86"/>
              <a:gd name="f92" fmla="*/ f87 1 f3"/>
              <a:gd name="f93" fmla="+- 0 0 f88"/>
              <a:gd name="f94" fmla="+- 0 0 f89"/>
              <a:gd name="f95" fmla="*/ f90 1 f3"/>
              <a:gd name="f96" fmla="*/ f24 1 f91"/>
              <a:gd name="f97" fmla="+- 0 0 f92"/>
              <a:gd name="f98" fmla="+- 0 0 f93"/>
              <a:gd name="f99" fmla="+- 0 0 f95"/>
              <a:gd name="f100" fmla="+- 0 0 f94"/>
              <a:gd name="f101" fmla="*/ f68 f96 1"/>
              <a:gd name="f102" fmla="*/ f69 f96 1"/>
              <a:gd name="f103" fmla="+- 0 0 f97"/>
              <a:gd name="f104" fmla="*/ f98 f3 1"/>
              <a:gd name="f105" fmla="*/ f100 f3 1"/>
              <a:gd name="f106" fmla="+- 0 0 f99"/>
              <a:gd name="f107" fmla="+- 10800 0 f101"/>
              <a:gd name="f108" fmla="+- 10800 0 f102"/>
              <a:gd name="f109" fmla="*/ f103 f3 1"/>
              <a:gd name="f110" fmla="*/ f104 1 f9"/>
              <a:gd name="f111" fmla="*/ f105 1 f9"/>
              <a:gd name="f112" fmla="*/ f106 f3 1"/>
              <a:gd name="f113" fmla="*/ f107 f15 1"/>
              <a:gd name="f114" fmla="*/ f108 f16 1"/>
              <a:gd name="f115" fmla="*/ f109 1 f9"/>
              <a:gd name="f116" fmla="+- f110 0 f4"/>
              <a:gd name="f117" fmla="+- f111 0 f4"/>
              <a:gd name="f118" fmla="*/ f112 1 f9"/>
              <a:gd name="f119" fmla="+- f115 0 f4"/>
              <a:gd name="f120" fmla="cos 1 f117"/>
              <a:gd name="f121" fmla="sin 1 f117"/>
              <a:gd name="f122" fmla="+- f118 0 f4"/>
              <a:gd name="f123" fmla="cos 1 f119"/>
              <a:gd name="f124" fmla="sin 1 f119"/>
              <a:gd name="f125" fmla="+- f116 0 f119"/>
              <a:gd name="f126" fmla="+- 0 0 f120"/>
              <a:gd name="f127" fmla="+- 0 0 f121"/>
              <a:gd name="f128" fmla="+- f122 0 f117"/>
              <a:gd name="f129" fmla="+- 0 0 f123"/>
              <a:gd name="f130" fmla="+- 0 0 f124"/>
              <a:gd name="f131" fmla="+- f125 0 f2"/>
              <a:gd name="f132" fmla="*/ f34 f126 1"/>
              <a:gd name="f133" fmla="*/ f34 f127 1"/>
              <a:gd name="f134" fmla="+- f128 f2 0"/>
              <a:gd name="f135" fmla="*/ f25 f129 1"/>
              <a:gd name="f136" fmla="*/ f25 f130 1"/>
              <a:gd name="f137" fmla="?: f125 f131 f125"/>
              <a:gd name="f138" fmla="*/ f132 f132 1"/>
              <a:gd name="f139" fmla="*/ f133 f133 1"/>
              <a:gd name="f140" fmla="?: f128 f128 f134"/>
              <a:gd name="f141" fmla="*/ f135 f135 1"/>
              <a:gd name="f142" fmla="*/ f136 f136 1"/>
              <a:gd name="f143" fmla="+- f138 f139 0"/>
              <a:gd name="f144" fmla="+- f141 f142 0"/>
              <a:gd name="f145" fmla="sqrt f143"/>
              <a:gd name="f146" fmla="sqrt f144"/>
              <a:gd name="f147" fmla="*/ f37 1 f145"/>
              <a:gd name="f148" fmla="*/ f28 1 f146"/>
              <a:gd name="f149" fmla="*/ f126 f147 1"/>
              <a:gd name="f150" fmla="*/ f127 f147 1"/>
              <a:gd name="f151" fmla="*/ f129 f148 1"/>
              <a:gd name="f152" fmla="*/ f130 f148 1"/>
              <a:gd name="f153" fmla="+- f36 0 f149"/>
              <a:gd name="f154" fmla="+- f36 0 f150"/>
              <a:gd name="f155" fmla="+- f27 0 f151"/>
              <a:gd name="f156" fmla="+- f27 0 f152"/>
            </a:gdLst>
            <a:ahLst>
              <a:ahPolar gdRefR="f1" minR="f8" maxR="f10" gdRefAng="f0" minAng="f8" maxAng="f11">
                <a:pos x="f113" y="f114"/>
              </a:ahPolar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155" y="f156"/>
                </a:moveTo>
                <a:arcTo wR="f25" hR="f25" stAng="f119" swAng="f137"/>
                <a:lnTo>
                  <a:pt x="f153" y="f154"/>
                </a:lnTo>
                <a:arcTo wR="f34" hR="f34" stAng="f117" swAng="f140"/>
                <a:close/>
              </a:path>
            </a:pathLst>
          </a:custGeom>
          <a:solidFill>
            <a:srgbClr val="000000"/>
          </a:solidFill>
          <a:ln w="0">
            <a:solidFill>
              <a:srgbClr val="808080"/>
            </a:solidFill>
            <a:prstDash val="solid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  <p:sp>
        <p:nvSpPr>
          <p:cNvPr id="14" name="Полилиния 13"/>
          <p:cNvSpPr/>
          <p:nvPr/>
        </p:nvSpPr>
        <p:spPr>
          <a:xfrm>
            <a:off x="2664000" y="3600000"/>
            <a:ext cx="720000" cy="360000"/>
          </a:xfrm>
          <a:custGeom>
            <a:avLst>
              <a:gd name="f0" fmla="val 16200000"/>
              <a:gd name="f1" fmla="val 5400"/>
            </a:avLst>
            <a:gdLst>
              <a:gd name="f2" fmla="val 21600000"/>
              <a:gd name="f3" fmla="val 10800000"/>
              <a:gd name="f4" fmla="val 5400000"/>
              <a:gd name="f5" fmla="val 180"/>
              <a:gd name="f6" fmla="val w"/>
              <a:gd name="f7" fmla="val h"/>
              <a:gd name="f8" fmla="val 0"/>
              <a:gd name="f9" fmla="*/ 5419351 1 1725033"/>
              <a:gd name="f10" fmla="val 10800"/>
              <a:gd name="f11" fmla="val 21599999"/>
              <a:gd name="f12" fmla="min 0 21600"/>
              <a:gd name="f13" fmla="max 0 21600"/>
              <a:gd name="f14" fmla="*/ f9 1 2"/>
              <a:gd name="f15" fmla="*/ f6 1 21600"/>
              <a:gd name="f16" fmla="*/ f7 1 21600"/>
              <a:gd name="f17" fmla="*/ f9 1 180"/>
              <a:gd name="f18" fmla="pin 0 f1 10800"/>
              <a:gd name="f19" fmla="pin 0 f0 21599999"/>
              <a:gd name="f20" fmla="+- f13 0 f12"/>
              <a:gd name="f21" fmla="+- 10800 0 f18"/>
              <a:gd name="f22" fmla="+- 10800 f18 0"/>
              <a:gd name="f23" fmla="+- 0 0 f19"/>
              <a:gd name="f24" fmla="*/ f18 f18 1"/>
              <a:gd name="f25" fmla="*/ f20 1 2"/>
              <a:gd name="f26" fmla="+- f23 f4 0"/>
              <a:gd name="f27" fmla="+- f12 f25 0"/>
              <a:gd name="f28" fmla="*/ f25 f25 1"/>
              <a:gd name="f29" fmla="min f21 f22"/>
              <a:gd name="f30" fmla="max f21 f22"/>
              <a:gd name="f31" fmla="*/ f26 f5 1"/>
              <a:gd name="f32" fmla="+- f30 0 f29"/>
              <a:gd name="f33" fmla="*/ f31 1 f3"/>
              <a:gd name="f34" fmla="*/ f32 1 2"/>
              <a:gd name="f35" fmla="+- 0 0 f33"/>
              <a:gd name="f36" fmla="+- f29 f34 0"/>
              <a:gd name="f37" fmla="*/ f34 f34 1"/>
              <a:gd name="f38" fmla="val f35"/>
              <a:gd name="f39" fmla="*/ f38 f17 1"/>
              <a:gd name="f40" fmla="*/ f38 f9 1"/>
              <a:gd name="f41" fmla="+- 0 0 f39"/>
              <a:gd name="f42" fmla="*/ f40 1 f5"/>
              <a:gd name="f43" fmla="*/ f41 f3 1"/>
              <a:gd name="f44" fmla="+- 0 0 f42"/>
              <a:gd name="f45" fmla="*/ f43 1 f9"/>
              <a:gd name="f46" fmla="+- f44 f9 0"/>
              <a:gd name="f47" fmla="+- f45 0 f4"/>
              <a:gd name="f48" fmla="+- f46 f14 0"/>
              <a:gd name="f49" fmla="sin 1 f47"/>
              <a:gd name="f50" fmla="cos 1 f47"/>
              <a:gd name="f51" fmla="+- 0 0 f48"/>
              <a:gd name="f52" fmla="+- 0 0 f49"/>
              <a:gd name="f53" fmla="+- 0 0 f50"/>
              <a:gd name="f54" fmla="*/ f51 f3 1"/>
              <a:gd name="f55" fmla="*/ 10800 f52 1"/>
              <a:gd name="f56" fmla="*/ 10800 f53 1"/>
              <a:gd name="f57" fmla="*/ f54 1 f9"/>
              <a:gd name="f58" fmla="+- f55 10800 0"/>
              <a:gd name="f59" fmla="+- f56 10800 0"/>
              <a:gd name="f60" fmla="+- f57 0 f4"/>
              <a:gd name="f61" fmla="+- 21600 0 f58"/>
              <a:gd name="f62" fmla="cos 1 f60"/>
              <a:gd name="f63" fmla="sin 1 f60"/>
              <a:gd name="f64" fmla="+- f59 0 f27"/>
              <a:gd name="f65" fmla="+- f58 0 f27"/>
              <a:gd name="f66" fmla="+- f58 0 f36"/>
              <a:gd name="f67" fmla="+- f59 0 f36"/>
              <a:gd name="f68" fmla="+- 0 0 f62"/>
              <a:gd name="f69" fmla="+- 0 0 f63"/>
              <a:gd name="f70" fmla="+- f61 0 f27"/>
              <a:gd name="f71" fmla="at2 f65 f64"/>
              <a:gd name="f72" fmla="+- f61 0 f36"/>
              <a:gd name="f73" fmla="at2 f66 f67"/>
              <a:gd name="f74" fmla="*/ f18 f68 1"/>
              <a:gd name="f75" fmla="*/ f18 f69 1"/>
              <a:gd name="f76" fmla="at2 f70 f64"/>
              <a:gd name="f77" fmla="+- f71 f4 0"/>
              <a:gd name="f78" fmla="+- f73 f4 0"/>
              <a:gd name="f79" fmla="at2 f72 f67"/>
              <a:gd name="f80" fmla="*/ f74 f74 1"/>
              <a:gd name="f81" fmla="*/ f75 f75 1"/>
              <a:gd name="f82" fmla="+- f76 f4 0"/>
              <a:gd name="f83" fmla="*/ f77 f9 1"/>
              <a:gd name="f84" fmla="*/ f78 f9 1"/>
              <a:gd name="f85" fmla="+- f79 f4 0"/>
              <a:gd name="f86" fmla="+- f80 f81 0"/>
              <a:gd name="f87" fmla="*/ f82 f9 1"/>
              <a:gd name="f88" fmla="*/ f83 1 f3"/>
              <a:gd name="f89" fmla="*/ f84 1 f3"/>
              <a:gd name="f90" fmla="*/ f85 f9 1"/>
              <a:gd name="f91" fmla="sqrt f86"/>
              <a:gd name="f92" fmla="*/ f87 1 f3"/>
              <a:gd name="f93" fmla="+- 0 0 f88"/>
              <a:gd name="f94" fmla="+- 0 0 f89"/>
              <a:gd name="f95" fmla="*/ f90 1 f3"/>
              <a:gd name="f96" fmla="*/ f24 1 f91"/>
              <a:gd name="f97" fmla="+- 0 0 f92"/>
              <a:gd name="f98" fmla="+- 0 0 f93"/>
              <a:gd name="f99" fmla="+- 0 0 f95"/>
              <a:gd name="f100" fmla="+- 0 0 f94"/>
              <a:gd name="f101" fmla="*/ f68 f96 1"/>
              <a:gd name="f102" fmla="*/ f69 f96 1"/>
              <a:gd name="f103" fmla="+- 0 0 f97"/>
              <a:gd name="f104" fmla="*/ f98 f3 1"/>
              <a:gd name="f105" fmla="*/ f100 f3 1"/>
              <a:gd name="f106" fmla="+- 0 0 f99"/>
              <a:gd name="f107" fmla="+- 10800 0 f101"/>
              <a:gd name="f108" fmla="+- 10800 0 f102"/>
              <a:gd name="f109" fmla="*/ f103 f3 1"/>
              <a:gd name="f110" fmla="*/ f104 1 f9"/>
              <a:gd name="f111" fmla="*/ f105 1 f9"/>
              <a:gd name="f112" fmla="*/ f106 f3 1"/>
              <a:gd name="f113" fmla="*/ f107 f15 1"/>
              <a:gd name="f114" fmla="*/ f108 f16 1"/>
              <a:gd name="f115" fmla="*/ f109 1 f9"/>
              <a:gd name="f116" fmla="+- f110 0 f4"/>
              <a:gd name="f117" fmla="+- f111 0 f4"/>
              <a:gd name="f118" fmla="*/ f112 1 f9"/>
              <a:gd name="f119" fmla="+- f115 0 f4"/>
              <a:gd name="f120" fmla="cos 1 f117"/>
              <a:gd name="f121" fmla="sin 1 f117"/>
              <a:gd name="f122" fmla="+- f118 0 f4"/>
              <a:gd name="f123" fmla="cos 1 f119"/>
              <a:gd name="f124" fmla="sin 1 f119"/>
              <a:gd name="f125" fmla="+- f116 0 f119"/>
              <a:gd name="f126" fmla="+- 0 0 f120"/>
              <a:gd name="f127" fmla="+- 0 0 f121"/>
              <a:gd name="f128" fmla="+- f122 0 f117"/>
              <a:gd name="f129" fmla="+- 0 0 f123"/>
              <a:gd name="f130" fmla="+- 0 0 f124"/>
              <a:gd name="f131" fmla="+- f125 0 f2"/>
              <a:gd name="f132" fmla="*/ f34 f126 1"/>
              <a:gd name="f133" fmla="*/ f34 f127 1"/>
              <a:gd name="f134" fmla="+- f128 f2 0"/>
              <a:gd name="f135" fmla="*/ f25 f129 1"/>
              <a:gd name="f136" fmla="*/ f25 f130 1"/>
              <a:gd name="f137" fmla="?: f125 f131 f125"/>
              <a:gd name="f138" fmla="*/ f132 f132 1"/>
              <a:gd name="f139" fmla="*/ f133 f133 1"/>
              <a:gd name="f140" fmla="?: f128 f128 f134"/>
              <a:gd name="f141" fmla="*/ f135 f135 1"/>
              <a:gd name="f142" fmla="*/ f136 f136 1"/>
              <a:gd name="f143" fmla="+- f138 f139 0"/>
              <a:gd name="f144" fmla="+- f141 f142 0"/>
              <a:gd name="f145" fmla="sqrt f143"/>
              <a:gd name="f146" fmla="sqrt f144"/>
              <a:gd name="f147" fmla="*/ f37 1 f145"/>
              <a:gd name="f148" fmla="*/ f28 1 f146"/>
              <a:gd name="f149" fmla="*/ f126 f147 1"/>
              <a:gd name="f150" fmla="*/ f127 f147 1"/>
              <a:gd name="f151" fmla="*/ f129 f148 1"/>
              <a:gd name="f152" fmla="*/ f130 f148 1"/>
              <a:gd name="f153" fmla="+- f36 0 f149"/>
              <a:gd name="f154" fmla="+- f36 0 f150"/>
              <a:gd name="f155" fmla="+- f27 0 f151"/>
              <a:gd name="f156" fmla="+- f27 0 f152"/>
            </a:gdLst>
            <a:ahLst>
              <a:ahPolar gdRefR="f1" minR="f8" maxR="f10" gdRefAng="f0" minAng="f8" maxAng="f11">
                <a:pos x="f113" y="f114"/>
              </a:ahPolar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</a:cxnLst>
            <a:rect l="l" t="t" r="r" b="b"/>
            <a:pathLst>
              <a:path w="21600" h="21600">
                <a:moveTo>
                  <a:pt x="f155" y="f156"/>
                </a:moveTo>
                <a:arcTo wR="f25" hR="f25" stAng="f119" swAng="f137"/>
                <a:lnTo>
                  <a:pt x="f153" y="f154"/>
                </a:lnTo>
                <a:arcTo wR="f34" hR="f34" stAng="f117" swAng="f140"/>
                <a:close/>
              </a:path>
            </a:pathLst>
          </a:custGeom>
          <a:solidFill>
            <a:srgbClr val="000000"/>
          </a:solidFill>
          <a:ln w="0">
            <a:solidFill>
              <a:srgbClr val="808080"/>
            </a:solidFill>
            <a:prstDash val="solid"/>
          </a:ln>
        </p:spPr>
        <p:txBody>
          <a:bodyPr vert="horz" wrap="none" lIns="90000" tIns="45000" rIns="90000" bIns="45000" anchor="ctr" anchorCtr="0" compatLnSpc="0"/>
          <a:lstStyle/>
          <a:p>
            <a:pPr marL="0" marR="0" lvl="0" indent="0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endParaRPr lang="ru-RU" sz="1800" b="0" i="0" u="none" strike="noStrike" kern="1200">
              <a:ln>
                <a:noFill/>
              </a:ln>
              <a:latin typeface="Arial" pitchFamily="18"/>
              <a:ea typeface="Microsoft YaHei" pitchFamily="2"/>
              <a:cs typeface="Mangal" pitchFamily="2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0" y="0"/>
            <a:ext cx="10080000" cy="7560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Подзаголовок 2"/>
          <p:cNvSpPr txBox="1">
            <a:spLocks noGrp="1"/>
          </p:cNvSpPr>
          <p:nvPr>
            <p:ph type="subTitle" idx="4294967295"/>
          </p:nvPr>
        </p:nvSpPr>
        <p:spPr>
          <a:xfrm>
            <a:off x="503999" y="301320"/>
            <a:ext cx="9071640" cy="6456600"/>
          </a:xfrm>
        </p:spPr>
        <p:txBody>
          <a:bodyPr anchor="ctr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lvl="0" indent="0" algn="ctr">
              <a:buNone/>
            </a:pPr>
            <a:r>
              <a:rPr lang="ru-RU" sz="9600" b="1">
                <a:latin typeface="Times New Roman" pitchFamily="18"/>
              </a:rPr>
              <a:t>?</a:t>
            </a:r>
          </a:p>
          <a:p>
            <a:pPr marL="0" lvl="0" indent="0" algn="ctr">
              <a:buNone/>
            </a:pPr>
            <a:r>
              <a:rPr lang="ru-RU" sz="9600" b="1">
                <a:latin typeface="Times New Roman" pitchFamily="18"/>
              </a:rPr>
              <a:t>У. З.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0" y="0"/>
            <a:ext cx="10080000" cy="756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"/>
          <p:cNvPicPr>
            <a:picLocks noChangeAspect="1"/>
          </p:cNvPicPr>
          <p:nvPr/>
        </p:nvPicPr>
        <p:blipFill>
          <a:blip r:embed="rId4">
            <a:lum/>
            <a:alphaModFix/>
          </a:blip>
          <a:srcRect/>
          <a:stretch>
            <a:fillRect/>
          </a:stretch>
        </p:blipFill>
        <p:spPr>
          <a:xfrm>
            <a:off x="503999" y="432000"/>
            <a:ext cx="4176000" cy="5976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"/>
          <p:cNvPicPr>
            <a:picLocks noChangeAspect="1"/>
          </p:cNvPicPr>
          <p:nvPr/>
        </p:nvPicPr>
        <p:blipFill>
          <a:blip r:embed="rId5">
            <a:lum/>
            <a:alphaModFix/>
          </a:blip>
          <a:srcRect/>
          <a:stretch>
            <a:fillRect/>
          </a:stretch>
        </p:blipFill>
        <p:spPr>
          <a:xfrm>
            <a:off x="5256000" y="2304000"/>
            <a:ext cx="4536000" cy="3384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accel="5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90"/>
                                          </p:val>
                                        </p:tav>
                                        <p:tav tm="80000">
                                          <p:val>
                                            <p:strVal val="90"/>
                                          </p:val>
                                        </p:tav>
                                        <p:tav tm="80000">
                                          <p:val>
                                            <p:strVal val="9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-1"/>
                                          </p:val>
                                        </p:tav>
                                        <p:tav tm="50000">
                                          <p:val>
                                            <p:strVal val="0.94999998807907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0" y="0"/>
            <a:ext cx="10080000" cy="7560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Подзаголовок 2"/>
          <p:cNvSpPr txBox="1">
            <a:spLocks noGrp="1"/>
          </p:cNvSpPr>
          <p:nvPr>
            <p:ph type="subTitle" idx="4294967295"/>
          </p:nvPr>
        </p:nvSpPr>
        <p:spPr>
          <a:xfrm>
            <a:off x="503999" y="301320"/>
            <a:ext cx="9071640" cy="6456600"/>
          </a:xfrm>
        </p:spPr>
        <p:txBody>
          <a:bodyPr anchor="ctr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lvl="0" indent="0" algn="ctr">
              <a:buNone/>
            </a:pPr>
            <a:r>
              <a:rPr lang="ru-RU" sz="4800"/>
              <a:t>Здравствуйте, ребята!</a:t>
            </a:r>
          </a:p>
          <a:p>
            <a:pPr marL="0" lvl="0" indent="0" algn="l">
              <a:buNone/>
            </a:pPr>
            <a:r>
              <a:rPr lang="ru-RU" sz="4800"/>
              <a:t>Поздравляю с началом учебный год. Я тоже хожу школа. Все ребята моего класс учат русский язык.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0" y="0"/>
            <a:ext cx="10080000" cy="7560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Подзаголовок 2"/>
          <p:cNvSpPr txBox="1">
            <a:spLocks noGrp="1"/>
          </p:cNvSpPr>
          <p:nvPr>
            <p:ph type="subTitle" idx="4294967295"/>
          </p:nvPr>
        </p:nvSpPr>
        <p:spPr>
          <a:xfrm>
            <a:off x="503999" y="301320"/>
            <a:ext cx="9071640" cy="6456600"/>
          </a:xfrm>
        </p:spPr>
        <p:txBody>
          <a:bodyPr anchor="ctr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lvl="0" indent="0" algn="ctr">
              <a:buNone/>
            </a:pPr>
            <a:r>
              <a:rPr lang="ru-RU" sz="4800"/>
              <a:t>Здравствуйте, ребята!</a:t>
            </a:r>
          </a:p>
          <a:p>
            <a:pPr marL="0" lvl="0" indent="0" algn="l">
              <a:buNone/>
            </a:pPr>
            <a:r>
              <a:rPr lang="ru-RU" sz="4800"/>
              <a:t>Поздравляю с началом учебный год. Я тоже хожу школа. Все ребята моего класс учат русский язык.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"/>
          <p:cNvPicPr>
            <a:picLocks noChangeAspect="1"/>
          </p:cNvPicPr>
          <p:nvPr/>
        </p:nvPicPr>
        <p:blipFill>
          <a:blip r:embed="rId3">
            <a:lum/>
            <a:alphaModFix/>
          </a:blip>
          <a:srcRect/>
          <a:stretch>
            <a:fillRect/>
          </a:stretch>
        </p:blipFill>
        <p:spPr>
          <a:xfrm>
            <a:off x="0" y="0"/>
            <a:ext cx="10080000" cy="756000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Подзаголовок 2"/>
          <p:cNvSpPr txBox="1">
            <a:spLocks noGrp="1"/>
          </p:cNvSpPr>
          <p:nvPr>
            <p:ph type="subTitle" idx="4294967295"/>
          </p:nvPr>
        </p:nvSpPr>
        <p:spPr>
          <a:xfrm>
            <a:off x="503999" y="301320"/>
            <a:ext cx="9071640" cy="6456600"/>
          </a:xfrm>
        </p:spPr>
        <p:txBody>
          <a:bodyPr anchor="ctr"/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lvl="0" indent="0" algn="ctr">
              <a:buNone/>
            </a:pPr>
            <a:r>
              <a:rPr lang="ru-RU" sz="4800"/>
              <a:t>Здравствуйте, ребята!</a:t>
            </a:r>
          </a:p>
          <a:p>
            <a:pPr marL="0" lvl="0" indent="0" algn="l">
              <a:buNone/>
            </a:pPr>
            <a:r>
              <a:rPr lang="ru-RU" sz="4800"/>
              <a:t>Поздравляю с началом учебного года. Я тоже хожу в школу. Все ребята моего класса учат русский язык.</a:t>
            </a: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Обычный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127</Words>
  <Application>Microsoft Office PowerPoint</Application>
  <PresentationFormat>Экран (4:3)</PresentationFormat>
  <Paragraphs>51</Paragraphs>
  <Slides>14</Slides>
  <Notes>14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Обычный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земля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ПУКА МЯУКА</dc:creator>
  <cp:lastModifiedBy>Надежда Пронская</cp:lastModifiedBy>
  <cp:revision>6</cp:revision>
  <dcterms:created xsi:type="dcterms:W3CDTF">2015-10-18T20:47:19Z</dcterms:created>
  <dcterms:modified xsi:type="dcterms:W3CDTF">2017-01-13T09:32:18Z</dcterms:modified>
</cp:coreProperties>
</file>