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315" r:id="rId3"/>
    <p:sldId id="276" r:id="rId4"/>
    <p:sldId id="272" r:id="rId5"/>
    <p:sldId id="278" r:id="rId6"/>
    <p:sldId id="265" r:id="rId7"/>
    <p:sldId id="267" r:id="rId8"/>
    <p:sldId id="270" r:id="rId9"/>
    <p:sldId id="314" r:id="rId10"/>
    <p:sldId id="312" r:id="rId11"/>
    <p:sldId id="316" r:id="rId12"/>
    <p:sldId id="279" r:id="rId13"/>
    <p:sldId id="280" r:id="rId14"/>
    <p:sldId id="281" r:id="rId15"/>
    <p:sldId id="283" r:id="rId16"/>
    <p:sldId id="282" r:id="rId17"/>
    <p:sldId id="284" r:id="rId18"/>
    <p:sldId id="288" r:id="rId19"/>
    <p:sldId id="293" r:id="rId20"/>
    <p:sldId id="291" r:id="rId21"/>
    <p:sldId id="294" r:id="rId22"/>
    <p:sldId id="295" r:id="rId23"/>
    <p:sldId id="297" r:id="rId24"/>
    <p:sldId id="298" r:id="rId25"/>
    <p:sldId id="299" r:id="rId26"/>
    <p:sldId id="301" r:id="rId27"/>
    <p:sldId id="306" r:id="rId28"/>
    <p:sldId id="307" r:id="rId29"/>
    <p:sldId id="308" r:id="rId30"/>
    <p:sldId id="302" r:id="rId31"/>
    <p:sldId id="303" r:id="rId32"/>
    <p:sldId id="304" r:id="rId33"/>
    <p:sldId id="305" r:id="rId34"/>
    <p:sldId id="309" r:id="rId35"/>
    <p:sldId id="310" r:id="rId36"/>
    <p:sldId id="311" r:id="rId37"/>
    <p:sldId id="317" r:id="rId38"/>
    <p:sldId id="285" r:id="rId39"/>
    <p:sldId id="287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18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41" autoAdjust="0"/>
  </p:normalViewPr>
  <p:slideViewPr>
    <p:cSldViewPr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72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39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EAE589-6911-471E-BD4A-8E916A9B3CE0}" type="datetimeFigureOut">
              <a:rPr lang="ru-RU" smtClean="0"/>
              <a:pPr/>
              <a:t>07.01.2017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3781F-E1FF-4078-9E5A-C2FE5A9A4D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5055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963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9478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4702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878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7780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3739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0807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21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150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476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289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141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129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142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259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3781F-E1FF-4078-9E5A-C2FE5A9A4D14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971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3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1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4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20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2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2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slide" Target="slide3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6.xml"/><Relationship Id="rId5" Type="http://schemas.openxmlformats.org/officeDocument/2006/relationships/slide" Target="slide18.xml"/><Relationship Id="rId4" Type="http://schemas.openxmlformats.org/officeDocument/2006/relationships/slide" Target="slide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4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25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6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30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31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3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3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4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5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6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6.v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7.bin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9.wmf"/><Relationship Id="rId1" Type="http://schemas.openxmlformats.org/officeDocument/2006/relationships/vmlDrawing" Target="../drawings/vmlDrawing27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6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38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0.w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846640" cy="2115666"/>
          </a:xfrm>
        </p:spPr>
        <p:txBody>
          <a:bodyPr>
            <a:normAutofit fontScale="90000"/>
          </a:bodyPr>
          <a:lstStyle/>
          <a:p>
            <a:r>
              <a:rPr lang="ru-RU" sz="5400" b="1" i="1" dirty="0">
                <a:solidFill>
                  <a:srgbClr val="0070C0"/>
                </a:solidFill>
              </a:rPr>
              <a:t>Геометрический смысл</a:t>
            </a:r>
            <a:br>
              <a:rPr lang="ru-RU" sz="5400" b="1" i="1" dirty="0">
                <a:solidFill>
                  <a:srgbClr val="0070C0"/>
                </a:solidFill>
              </a:rPr>
            </a:br>
            <a:r>
              <a:rPr lang="ru-RU" sz="5400" b="1" i="1" dirty="0">
                <a:solidFill>
                  <a:srgbClr val="0070C0"/>
                </a:solidFill>
              </a:rPr>
              <a:t>определенного интеграла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000" i="1" dirty="0">
                <a:solidFill>
                  <a:srgbClr val="00B050"/>
                </a:solidFill>
              </a:rPr>
              <a:t>Вычисление площади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 стрелкой 3"/>
          <p:cNvCxnSpPr/>
          <p:nvPr/>
        </p:nvCxnSpPr>
        <p:spPr>
          <a:xfrm rot="5400000" flipH="1" flipV="1">
            <a:off x="2501092" y="3857628"/>
            <a:ext cx="4142610" cy="79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0" y="4143380"/>
            <a:ext cx="914400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57686" y="407194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500958" y="1857364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9001156" y="3786190"/>
            <a:ext cx="264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8715404" y="4214818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π</a:t>
            </a:r>
            <a:endParaRPr lang="ru-RU" sz="2800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6644496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8787636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2358216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202613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1267" y="4137035"/>
            <a:ext cx="494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-</a:t>
            </a:r>
            <a:r>
              <a:rPr lang="el-GR" sz="2800" dirty="0"/>
              <a:t>π</a:t>
            </a:r>
            <a:endParaRPr lang="ru-RU" sz="2800" dirty="0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4500562" y="2714620"/>
            <a:ext cx="14287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4500562" y="5572140"/>
            <a:ext cx="14287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286248" y="250030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endParaRPr lang="ru-RU" sz="2000" dirty="0"/>
          </a:p>
        </p:txBody>
      </p:sp>
      <p:sp>
        <p:nvSpPr>
          <p:cNvPr id="50" name="TextBox 49"/>
          <p:cNvSpPr txBox="1"/>
          <p:nvPr/>
        </p:nvSpPr>
        <p:spPr>
          <a:xfrm>
            <a:off x="4214810" y="5429264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-1</a:t>
            </a:r>
            <a:endParaRPr lang="ru-RU" sz="2000" dirty="0"/>
          </a:p>
        </p:txBody>
      </p:sp>
      <p:sp>
        <p:nvSpPr>
          <p:cNvPr id="52" name="TextBox 51"/>
          <p:cNvSpPr txBox="1"/>
          <p:nvPr/>
        </p:nvSpPr>
        <p:spPr>
          <a:xfrm>
            <a:off x="4357686" y="1714488"/>
            <a:ext cx="2664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</a:t>
            </a:r>
            <a:endParaRPr lang="ru-RU" sz="1400" dirty="0"/>
          </a:p>
        </p:txBody>
      </p:sp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2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54" name="Объект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500826" y="4143380"/>
          <a:ext cx="428628" cy="10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3" name="Формула" r:id="rId5" imgW="164957" imgH="393359" progId="Equation.3">
                  <p:embed/>
                </p:oleObj>
              </mc:Choice>
              <mc:Fallback>
                <p:oleObj name="Формула" r:id="rId5" imgW="164957" imgH="393359" progId="Equation.3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0826" y="4143380"/>
                        <a:ext cx="428628" cy="103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6715140" y="2714620"/>
            <a:ext cx="36000" cy="36000"/>
          </a:xfrm>
          <a:prstGeom prst="ellipse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 w="63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071688" y="4143375"/>
          <a:ext cx="7000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4" name="Формула" r:id="rId7" imgW="279360" imgH="393480" progId="Equation.3">
                  <p:embed/>
                </p:oleObj>
              </mc:Choice>
              <mc:Fallback>
                <p:oleObj name="Формула" r:id="rId7" imgW="279360" imgH="393480" progId="Equation.3">
                  <p:embed/>
                  <p:pic>
                    <p:nvPicPr>
                      <p:cNvPr id="10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8" y="4143375"/>
                        <a:ext cx="7000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307001"/>
              </p:ext>
            </p:extLst>
          </p:nvPr>
        </p:nvGraphicFramePr>
        <p:xfrm>
          <a:off x="642936" y="55470"/>
          <a:ext cx="2814638" cy="215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5" name="Уравнение" r:id="rId9" imgW="761760" imgH="583920" progId="Equation.3">
                  <p:embed/>
                </p:oleObj>
              </mc:Choice>
              <mc:Fallback>
                <p:oleObj name="Уравнение" r:id="rId9" imgW="761760" imgH="583920" progId="Equation.3">
                  <p:embed/>
                  <p:pic>
                    <p:nvPicPr>
                      <p:cNvPr id="2560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6" y="55470"/>
                        <a:ext cx="2814638" cy="2157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Прямая соединительная линия 39"/>
          <p:cNvCxnSpPr/>
          <p:nvPr/>
        </p:nvCxnSpPr>
        <p:spPr>
          <a:xfrm rot="5400000">
            <a:off x="4714876" y="3786190"/>
            <a:ext cx="500066" cy="21431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4786314" y="3643314"/>
            <a:ext cx="714380" cy="28575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4929190" y="3429000"/>
            <a:ext cx="1000132" cy="42862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062542" y="3295648"/>
            <a:ext cx="1233494" cy="50006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5245899" y="3183729"/>
            <a:ext cx="1366846" cy="57150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5400000">
            <a:off x="5460213" y="3183729"/>
            <a:ext cx="1366846" cy="57150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>
            <a:cxnSpLocks/>
            <a:stCxn id="46" idx="2"/>
          </p:cNvCxnSpPr>
          <p:nvPr/>
        </p:nvCxnSpPr>
        <p:spPr>
          <a:xfrm flipH="1">
            <a:off x="6215074" y="2714620"/>
            <a:ext cx="532090" cy="142876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>
            <a:cxnSpLocks/>
          </p:cNvCxnSpPr>
          <p:nvPr/>
        </p:nvCxnSpPr>
        <p:spPr>
          <a:xfrm flipH="1">
            <a:off x="6429388" y="3321050"/>
            <a:ext cx="296626" cy="82233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2"/>
          <p:cNvGrpSpPr/>
          <p:nvPr/>
        </p:nvGrpSpPr>
        <p:grpSpPr>
          <a:xfrm>
            <a:off x="4572000" y="2714620"/>
            <a:ext cx="4318304" cy="1440873"/>
            <a:chOff x="4572000" y="2714620"/>
            <a:chExt cx="4318304" cy="1440873"/>
          </a:xfrm>
        </p:grpSpPr>
        <p:sp>
          <p:nvSpPr>
            <p:cNvPr id="53" name="Полилиния 52"/>
            <p:cNvSpPr/>
            <p:nvPr/>
          </p:nvSpPr>
          <p:spPr>
            <a:xfrm>
              <a:off x="6715140" y="2714620"/>
              <a:ext cx="2175164" cy="1440873"/>
            </a:xfrm>
            <a:custGeom>
              <a:avLst/>
              <a:gdLst>
                <a:gd name="connsiteX0" fmla="*/ 0 w 2175164"/>
                <a:gd name="connsiteY0" fmla="*/ 1440873 h 1440873"/>
                <a:gd name="connsiteX1" fmla="*/ 1260764 w 2175164"/>
                <a:gd name="connsiteY1" fmla="*/ 304800 h 1440873"/>
                <a:gd name="connsiteX2" fmla="*/ 2175164 w 2175164"/>
                <a:gd name="connsiteY2" fmla="*/ 0 h 144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75164" h="1440873">
                  <a:moveTo>
                    <a:pt x="0" y="1440873"/>
                  </a:moveTo>
                  <a:cubicBezTo>
                    <a:pt x="449118" y="992909"/>
                    <a:pt x="898237" y="544946"/>
                    <a:pt x="1260764" y="304800"/>
                  </a:cubicBezTo>
                  <a:cubicBezTo>
                    <a:pt x="1623291" y="64654"/>
                    <a:pt x="1899227" y="32327"/>
                    <a:pt x="2175164" y="0"/>
                  </a:cubicBezTo>
                </a:path>
              </a:pathLst>
            </a:custGeom>
            <a:ln w="63500">
              <a:solidFill>
                <a:srgbClr val="7030A0"/>
              </a:solidFill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Полилиния 45"/>
            <p:cNvSpPr/>
            <p:nvPr/>
          </p:nvSpPr>
          <p:spPr>
            <a:xfrm>
              <a:off x="4572000" y="2714620"/>
              <a:ext cx="2175164" cy="1440873"/>
            </a:xfrm>
            <a:custGeom>
              <a:avLst/>
              <a:gdLst>
                <a:gd name="connsiteX0" fmla="*/ 0 w 2175164"/>
                <a:gd name="connsiteY0" fmla="*/ 1440873 h 1440873"/>
                <a:gd name="connsiteX1" fmla="*/ 1260764 w 2175164"/>
                <a:gd name="connsiteY1" fmla="*/ 304800 h 1440873"/>
                <a:gd name="connsiteX2" fmla="*/ 2175164 w 2175164"/>
                <a:gd name="connsiteY2" fmla="*/ 0 h 144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75164" h="1440873">
                  <a:moveTo>
                    <a:pt x="0" y="1440873"/>
                  </a:moveTo>
                  <a:cubicBezTo>
                    <a:pt x="449118" y="992909"/>
                    <a:pt x="898237" y="544946"/>
                    <a:pt x="1260764" y="304800"/>
                  </a:cubicBezTo>
                  <a:cubicBezTo>
                    <a:pt x="1623291" y="64654"/>
                    <a:pt x="1899227" y="32327"/>
                    <a:pt x="2175164" y="0"/>
                  </a:cubicBezTo>
                </a:path>
              </a:pathLst>
            </a:custGeom>
            <a:ln w="635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3" name="Группа 62"/>
          <p:cNvGrpSpPr/>
          <p:nvPr/>
        </p:nvGrpSpPr>
        <p:grpSpPr>
          <a:xfrm rot="10800000">
            <a:off x="269708" y="4127411"/>
            <a:ext cx="4318304" cy="1440873"/>
            <a:chOff x="4572000" y="2714620"/>
            <a:chExt cx="4318304" cy="1440873"/>
          </a:xfrm>
        </p:grpSpPr>
        <p:sp>
          <p:nvSpPr>
            <p:cNvPr id="64" name="Полилиния 52"/>
            <p:cNvSpPr/>
            <p:nvPr/>
          </p:nvSpPr>
          <p:spPr>
            <a:xfrm>
              <a:off x="6715140" y="2714620"/>
              <a:ext cx="2175164" cy="1440873"/>
            </a:xfrm>
            <a:custGeom>
              <a:avLst/>
              <a:gdLst>
                <a:gd name="connsiteX0" fmla="*/ 0 w 2175164"/>
                <a:gd name="connsiteY0" fmla="*/ 1440873 h 1440873"/>
                <a:gd name="connsiteX1" fmla="*/ 1260764 w 2175164"/>
                <a:gd name="connsiteY1" fmla="*/ 304800 h 1440873"/>
                <a:gd name="connsiteX2" fmla="*/ 2175164 w 2175164"/>
                <a:gd name="connsiteY2" fmla="*/ 0 h 144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75164" h="1440873">
                  <a:moveTo>
                    <a:pt x="0" y="1440873"/>
                  </a:moveTo>
                  <a:cubicBezTo>
                    <a:pt x="449118" y="992909"/>
                    <a:pt x="898237" y="544946"/>
                    <a:pt x="1260764" y="304800"/>
                  </a:cubicBezTo>
                  <a:cubicBezTo>
                    <a:pt x="1623291" y="64654"/>
                    <a:pt x="1899227" y="32327"/>
                    <a:pt x="2175164" y="0"/>
                  </a:cubicBezTo>
                </a:path>
              </a:pathLst>
            </a:custGeom>
            <a:ln w="63500">
              <a:solidFill>
                <a:srgbClr val="7030A0"/>
              </a:solidFill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Полилиния 45"/>
            <p:cNvSpPr/>
            <p:nvPr/>
          </p:nvSpPr>
          <p:spPr>
            <a:xfrm>
              <a:off x="4572000" y="2714620"/>
              <a:ext cx="2175164" cy="1440873"/>
            </a:xfrm>
            <a:custGeom>
              <a:avLst/>
              <a:gdLst>
                <a:gd name="connsiteX0" fmla="*/ 0 w 2175164"/>
                <a:gd name="connsiteY0" fmla="*/ 1440873 h 1440873"/>
                <a:gd name="connsiteX1" fmla="*/ 1260764 w 2175164"/>
                <a:gd name="connsiteY1" fmla="*/ 304800 h 1440873"/>
                <a:gd name="connsiteX2" fmla="*/ 2175164 w 2175164"/>
                <a:gd name="connsiteY2" fmla="*/ 0 h 144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75164" h="1440873">
                  <a:moveTo>
                    <a:pt x="0" y="1440873"/>
                  </a:moveTo>
                  <a:cubicBezTo>
                    <a:pt x="449118" y="992909"/>
                    <a:pt x="898237" y="544946"/>
                    <a:pt x="1260764" y="304800"/>
                  </a:cubicBezTo>
                  <a:cubicBezTo>
                    <a:pt x="1623291" y="64654"/>
                    <a:pt x="1899227" y="32327"/>
                    <a:pt x="2175164" y="0"/>
                  </a:cubicBezTo>
                </a:path>
              </a:pathLst>
            </a:custGeom>
            <a:ln w="635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8" name="Прямая соединительная линия 7"/>
          <p:cNvCxnSpPr>
            <a:stCxn id="46" idx="2"/>
            <a:endCxn id="1031" idx="0"/>
          </p:cNvCxnSpPr>
          <p:nvPr/>
        </p:nvCxnSpPr>
        <p:spPr>
          <a:xfrm flipH="1">
            <a:off x="6715140" y="2714620"/>
            <a:ext cx="32024" cy="1428760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олилиния: фигура 73"/>
          <p:cNvSpPr/>
          <p:nvPr/>
        </p:nvSpPr>
        <p:spPr>
          <a:xfrm>
            <a:off x="175846" y="4032643"/>
            <a:ext cx="140677" cy="152495"/>
          </a:xfrm>
          <a:custGeom>
            <a:avLst/>
            <a:gdLst>
              <a:gd name="connsiteX0" fmla="*/ 140677 w 140677"/>
              <a:gd name="connsiteY0" fmla="*/ 152495 h 152495"/>
              <a:gd name="connsiteX1" fmla="*/ 82062 w 140677"/>
              <a:gd name="connsiteY1" fmla="*/ 82157 h 152495"/>
              <a:gd name="connsiteX2" fmla="*/ 23446 w 140677"/>
              <a:gd name="connsiteY2" fmla="*/ 35265 h 152495"/>
              <a:gd name="connsiteX3" fmla="*/ 0 w 140677"/>
              <a:gd name="connsiteY3" fmla="*/ 95 h 152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677" h="152495">
                <a:moveTo>
                  <a:pt x="140677" y="152495"/>
                </a:moveTo>
                <a:cubicBezTo>
                  <a:pt x="117920" y="38708"/>
                  <a:pt x="154652" y="130550"/>
                  <a:pt x="82062" y="82157"/>
                </a:cubicBezTo>
                <a:cubicBezTo>
                  <a:pt x="-23988" y="11457"/>
                  <a:pt x="138421" y="73589"/>
                  <a:pt x="23446" y="35265"/>
                </a:cubicBezTo>
                <a:cubicBezTo>
                  <a:pt x="10487" y="-3612"/>
                  <a:pt x="24080" y="95"/>
                  <a:pt x="0" y="95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159189"/>
              </p:ext>
            </p:extLst>
          </p:nvPr>
        </p:nvGraphicFramePr>
        <p:xfrm>
          <a:off x="5767388" y="325438"/>
          <a:ext cx="2860675" cy="178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6" name="Уравнение" r:id="rId11" imgW="774360" imgH="482400" progId="Equation.3">
                  <p:embed/>
                </p:oleObj>
              </mc:Choice>
              <mc:Fallback>
                <p:oleObj name="Уравнение" r:id="rId11" imgW="774360" imgH="482400" progId="Equation.3">
                  <p:embed/>
                  <p:pic>
                    <p:nvPicPr>
                      <p:cNvPr id="2560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7388" y="325438"/>
                        <a:ext cx="2860675" cy="178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262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 стрелкой 3"/>
          <p:cNvCxnSpPr/>
          <p:nvPr/>
        </p:nvCxnSpPr>
        <p:spPr>
          <a:xfrm rot="5400000" flipH="1" flipV="1">
            <a:off x="2501092" y="3857628"/>
            <a:ext cx="4142610" cy="79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0" y="4143380"/>
            <a:ext cx="914400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57686" y="407194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500958" y="1857364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9001156" y="3786190"/>
            <a:ext cx="264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8715404" y="4214818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π</a:t>
            </a:r>
            <a:endParaRPr lang="ru-RU" sz="2800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6644496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8787636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2358216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0" y="4145360"/>
            <a:ext cx="494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-</a:t>
            </a:r>
            <a:r>
              <a:rPr lang="el-GR" sz="2800" dirty="0"/>
              <a:t>π</a:t>
            </a:r>
            <a:endParaRPr lang="ru-RU" sz="2800" dirty="0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4500562" y="2714620"/>
            <a:ext cx="14287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4500562" y="5572140"/>
            <a:ext cx="14287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286248" y="250030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endParaRPr lang="ru-RU" sz="2000" dirty="0"/>
          </a:p>
        </p:txBody>
      </p:sp>
      <p:sp>
        <p:nvSpPr>
          <p:cNvPr id="50" name="TextBox 49"/>
          <p:cNvSpPr txBox="1"/>
          <p:nvPr/>
        </p:nvSpPr>
        <p:spPr>
          <a:xfrm>
            <a:off x="4214810" y="5429264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-1</a:t>
            </a:r>
            <a:endParaRPr lang="ru-RU" sz="2000" dirty="0"/>
          </a:p>
        </p:txBody>
      </p:sp>
      <p:sp>
        <p:nvSpPr>
          <p:cNvPr id="52" name="TextBox 51"/>
          <p:cNvSpPr txBox="1"/>
          <p:nvPr/>
        </p:nvSpPr>
        <p:spPr>
          <a:xfrm>
            <a:off x="4357686" y="1714488"/>
            <a:ext cx="2664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</a:t>
            </a:r>
            <a:endParaRPr lang="ru-RU" sz="1400" dirty="0"/>
          </a:p>
        </p:txBody>
      </p:sp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4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54" name="Объект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500826" y="4143380"/>
          <a:ext cx="428628" cy="10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5" name="Формула" r:id="rId5" imgW="164957" imgH="393359" progId="Equation.3">
                  <p:embed/>
                </p:oleObj>
              </mc:Choice>
              <mc:Fallback>
                <p:oleObj name="Формула" r:id="rId5" imgW="164957" imgH="393359" progId="Equation.3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0826" y="4143380"/>
                        <a:ext cx="428628" cy="103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6715140" y="2714620"/>
            <a:ext cx="36000" cy="36000"/>
          </a:xfrm>
          <a:prstGeom prst="ellipse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 w="63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graphicFrame>
        <p:nvGraphicFramePr>
          <p:cNvPr id="10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7720278"/>
              </p:ext>
            </p:extLst>
          </p:nvPr>
        </p:nvGraphicFramePr>
        <p:xfrm>
          <a:off x="2027878" y="3042204"/>
          <a:ext cx="7000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6" name="Формула" r:id="rId7" imgW="279360" imgH="393480" progId="Equation.3">
                  <p:embed/>
                </p:oleObj>
              </mc:Choice>
              <mc:Fallback>
                <p:oleObj name="Формула" r:id="rId7" imgW="279360" imgH="393480" progId="Equation.3">
                  <p:embed/>
                  <p:pic>
                    <p:nvPicPr>
                      <p:cNvPr id="10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7878" y="3042204"/>
                        <a:ext cx="7000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" name="Полилиния 52"/>
          <p:cNvSpPr/>
          <p:nvPr/>
        </p:nvSpPr>
        <p:spPr>
          <a:xfrm>
            <a:off x="6715140" y="2714620"/>
            <a:ext cx="2175164" cy="1440873"/>
          </a:xfrm>
          <a:custGeom>
            <a:avLst/>
            <a:gdLst>
              <a:gd name="connsiteX0" fmla="*/ 0 w 2175164"/>
              <a:gd name="connsiteY0" fmla="*/ 1440873 h 1440873"/>
              <a:gd name="connsiteX1" fmla="*/ 1260764 w 2175164"/>
              <a:gd name="connsiteY1" fmla="*/ 304800 h 1440873"/>
              <a:gd name="connsiteX2" fmla="*/ 2175164 w 2175164"/>
              <a:gd name="connsiteY2" fmla="*/ 0 h 1440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75164" h="1440873">
                <a:moveTo>
                  <a:pt x="0" y="1440873"/>
                </a:moveTo>
                <a:cubicBezTo>
                  <a:pt x="449118" y="992909"/>
                  <a:pt x="898237" y="544946"/>
                  <a:pt x="1260764" y="304800"/>
                </a:cubicBezTo>
                <a:cubicBezTo>
                  <a:pt x="1623291" y="64654"/>
                  <a:pt x="1899227" y="32327"/>
                  <a:pt x="2175164" y="0"/>
                </a:cubicBezTo>
              </a:path>
            </a:pathLst>
          </a:custGeom>
          <a:ln w="63500">
            <a:solidFill>
              <a:srgbClr val="7030A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rot="5400000">
            <a:off x="4714876" y="3786190"/>
            <a:ext cx="500066" cy="21431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4786314" y="3643314"/>
            <a:ext cx="714380" cy="28575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олилиния 45"/>
          <p:cNvSpPr/>
          <p:nvPr/>
        </p:nvSpPr>
        <p:spPr>
          <a:xfrm>
            <a:off x="4572000" y="2714620"/>
            <a:ext cx="2175164" cy="1440873"/>
          </a:xfrm>
          <a:custGeom>
            <a:avLst/>
            <a:gdLst>
              <a:gd name="connsiteX0" fmla="*/ 0 w 2175164"/>
              <a:gd name="connsiteY0" fmla="*/ 1440873 h 1440873"/>
              <a:gd name="connsiteX1" fmla="*/ 1260764 w 2175164"/>
              <a:gd name="connsiteY1" fmla="*/ 304800 h 1440873"/>
              <a:gd name="connsiteX2" fmla="*/ 2175164 w 2175164"/>
              <a:gd name="connsiteY2" fmla="*/ 0 h 1440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75164" h="1440873">
                <a:moveTo>
                  <a:pt x="0" y="1440873"/>
                </a:moveTo>
                <a:cubicBezTo>
                  <a:pt x="449118" y="992909"/>
                  <a:pt x="898237" y="544946"/>
                  <a:pt x="1260764" y="304800"/>
                </a:cubicBezTo>
                <a:cubicBezTo>
                  <a:pt x="1623291" y="64654"/>
                  <a:pt x="1899227" y="32327"/>
                  <a:pt x="2175164" y="0"/>
                </a:cubicBezTo>
              </a:path>
            </a:pathLst>
          </a:custGeom>
          <a:ln w="635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rot="5400000">
            <a:off x="4929190" y="3429000"/>
            <a:ext cx="1000132" cy="42862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062542" y="3295648"/>
            <a:ext cx="1233494" cy="50006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5245899" y="3183729"/>
            <a:ext cx="1366846" cy="57150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5400000">
            <a:off x="5460213" y="3183729"/>
            <a:ext cx="1366846" cy="57150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>
            <a:stCxn id="46" idx="2"/>
          </p:cNvCxnSpPr>
          <p:nvPr/>
        </p:nvCxnSpPr>
        <p:spPr>
          <a:xfrm flipH="1">
            <a:off x="6215074" y="2714620"/>
            <a:ext cx="532090" cy="142876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5400000">
            <a:off x="8052755" y="3805897"/>
            <a:ext cx="500066" cy="17490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5400000">
            <a:off x="5965041" y="3178967"/>
            <a:ext cx="1428760" cy="50006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6231086" y="3198674"/>
            <a:ext cx="1357322" cy="53209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6552557" y="3305831"/>
            <a:ext cx="1214446" cy="46065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rot="5400000">
            <a:off x="6802590" y="3341550"/>
            <a:ext cx="1143008" cy="46065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rot="5400000">
            <a:off x="7374094" y="3555864"/>
            <a:ext cx="857256" cy="31777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5400000">
            <a:off x="7695565" y="3663021"/>
            <a:ext cx="714380" cy="24633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rot="5400000">
            <a:off x="8338507" y="3948773"/>
            <a:ext cx="285752" cy="10346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cxnSpLocks/>
          </p:cNvCxnSpPr>
          <p:nvPr/>
        </p:nvCxnSpPr>
        <p:spPr>
          <a:xfrm flipH="1">
            <a:off x="7322915" y="3143248"/>
            <a:ext cx="444361" cy="105331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Группа 50"/>
          <p:cNvGrpSpPr/>
          <p:nvPr/>
        </p:nvGrpSpPr>
        <p:grpSpPr>
          <a:xfrm rot="10800000">
            <a:off x="269708" y="4127411"/>
            <a:ext cx="4318304" cy="1440873"/>
            <a:chOff x="4572000" y="2714620"/>
            <a:chExt cx="4318304" cy="1440873"/>
          </a:xfrm>
        </p:grpSpPr>
        <p:sp>
          <p:nvSpPr>
            <p:cNvPr id="55" name="Полилиния 52"/>
            <p:cNvSpPr/>
            <p:nvPr/>
          </p:nvSpPr>
          <p:spPr>
            <a:xfrm>
              <a:off x="6715140" y="2714620"/>
              <a:ext cx="2175164" cy="1440873"/>
            </a:xfrm>
            <a:custGeom>
              <a:avLst/>
              <a:gdLst>
                <a:gd name="connsiteX0" fmla="*/ 0 w 2175164"/>
                <a:gd name="connsiteY0" fmla="*/ 1440873 h 1440873"/>
                <a:gd name="connsiteX1" fmla="*/ 1260764 w 2175164"/>
                <a:gd name="connsiteY1" fmla="*/ 304800 h 1440873"/>
                <a:gd name="connsiteX2" fmla="*/ 2175164 w 2175164"/>
                <a:gd name="connsiteY2" fmla="*/ 0 h 144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75164" h="1440873">
                  <a:moveTo>
                    <a:pt x="0" y="1440873"/>
                  </a:moveTo>
                  <a:cubicBezTo>
                    <a:pt x="449118" y="992909"/>
                    <a:pt x="898237" y="544946"/>
                    <a:pt x="1260764" y="304800"/>
                  </a:cubicBezTo>
                  <a:cubicBezTo>
                    <a:pt x="1623291" y="64654"/>
                    <a:pt x="1899227" y="32327"/>
                    <a:pt x="2175164" y="0"/>
                  </a:cubicBezTo>
                </a:path>
              </a:pathLst>
            </a:custGeom>
            <a:ln w="63500">
              <a:solidFill>
                <a:srgbClr val="7030A0"/>
              </a:solidFill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Полилиния 45"/>
            <p:cNvSpPr/>
            <p:nvPr/>
          </p:nvSpPr>
          <p:spPr>
            <a:xfrm>
              <a:off x="4572000" y="2714620"/>
              <a:ext cx="2175164" cy="1440873"/>
            </a:xfrm>
            <a:custGeom>
              <a:avLst/>
              <a:gdLst>
                <a:gd name="connsiteX0" fmla="*/ 0 w 2175164"/>
                <a:gd name="connsiteY0" fmla="*/ 1440873 h 1440873"/>
                <a:gd name="connsiteX1" fmla="*/ 1260764 w 2175164"/>
                <a:gd name="connsiteY1" fmla="*/ 304800 h 1440873"/>
                <a:gd name="connsiteX2" fmla="*/ 2175164 w 2175164"/>
                <a:gd name="connsiteY2" fmla="*/ 0 h 144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75164" h="1440873">
                  <a:moveTo>
                    <a:pt x="0" y="1440873"/>
                  </a:moveTo>
                  <a:cubicBezTo>
                    <a:pt x="449118" y="992909"/>
                    <a:pt x="898237" y="544946"/>
                    <a:pt x="1260764" y="304800"/>
                  </a:cubicBezTo>
                  <a:cubicBezTo>
                    <a:pt x="1623291" y="64654"/>
                    <a:pt x="1899227" y="32327"/>
                    <a:pt x="2175164" y="0"/>
                  </a:cubicBezTo>
                </a:path>
              </a:pathLst>
            </a:custGeom>
            <a:ln w="635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24" name="Прямая соединительная линия 23"/>
          <p:cNvCxnSpPr>
            <a:cxnSpLocks/>
          </p:cNvCxnSpPr>
          <p:nvPr/>
        </p:nvCxnSpPr>
        <p:spPr>
          <a:xfrm rot="5400000">
            <a:off x="178563" y="4127263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олилиния: фигура 2"/>
          <p:cNvSpPr/>
          <p:nvPr/>
        </p:nvSpPr>
        <p:spPr>
          <a:xfrm>
            <a:off x="175846" y="4032643"/>
            <a:ext cx="140677" cy="152495"/>
          </a:xfrm>
          <a:custGeom>
            <a:avLst/>
            <a:gdLst>
              <a:gd name="connsiteX0" fmla="*/ 140677 w 140677"/>
              <a:gd name="connsiteY0" fmla="*/ 152495 h 152495"/>
              <a:gd name="connsiteX1" fmla="*/ 82062 w 140677"/>
              <a:gd name="connsiteY1" fmla="*/ 82157 h 152495"/>
              <a:gd name="connsiteX2" fmla="*/ 23446 w 140677"/>
              <a:gd name="connsiteY2" fmla="*/ 35265 h 152495"/>
              <a:gd name="connsiteX3" fmla="*/ 0 w 140677"/>
              <a:gd name="connsiteY3" fmla="*/ 95 h 152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677" h="152495">
                <a:moveTo>
                  <a:pt x="140677" y="152495"/>
                </a:moveTo>
                <a:cubicBezTo>
                  <a:pt x="117920" y="38708"/>
                  <a:pt x="154652" y="130550"/>
                  <a:pt x="82062" y="82157"/>
                </a:cubicBezTo>
                <a:cubicBezTo>
                  <a:pt x="-23988" y="11457"/>
                  <a:pt x="138421" y="73589"/>
                  <a:pt x="23446" y="35265"/>
                </a:cubicBezTo>
                <a:cubicBezTo>
                  <a:pt x="10487" y="-3612"/>
                  <a:pt x="24080" y="95"/>
                  <a:pt x="0" y="95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442518"/>
              </p:ext>
            </p:extLst>
          </p:nvPr>
        </p:nvGraphicFramePr>
        <p:xfrm>
          <a:off x="492125" y="220663"/>
          <a:ext cx="4603750" cy="171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7" name="Уравнение" r:id="rId9" imgW="1295280" imgH="482400" progId="Equation.3">
                  <p:embed/>
                </p:oleObj>
              </mc:Choice>
              <mc:Fallback>
                <p:oleObj name="Уравнение" r:id="rId9" imgW="1295280" imgH="482400" progId="Equation.3">
                  <p:embed/>
                  <p:pic>
                    <p:nvPicPr>
                      <p:cNvPr id="4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" y="220663"/>
                        <a:ext cx="4603750" cy="17160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extBox 62"/>
          <p:cNvSpPr txBox="1"/>
          <p:nvPr/>
        </p:nvSpPr>
        <p:spPr>
          <a:xfrm rot="20283718">
            <a:off x="1614340" y="4200792"/>
            <a:ext cx="18069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4800" b="1" i="1" baseline="-25000" dirty="0">
                <a:solidFill>
                  <a:srgbClr val="00B0F0"/>
                </a:solidFill>
              </a:rPr>
              <a:t>фигуры</a:t>
            </a:r>
          </a:p>
        </p:txBody>
      </p:sp>
      <p:sp>
        <p:nvSpPr>
          <p:cNvPr id="64" name="TextBox 63"/>
          <p:cNvSpPr txBox="1"/>
          <p:nvPr/>
        </p:nvSpPr>
        <p:spPr>
          <a:xfrm rot="20283718">
            <a:off x="5633182" y="2905805"/>
            <a:ext cx="18069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4800" b="1" i="1" baseline="-25000" dirty="0">
                <a:solidFill>
                  <a:srgbClr val="00B0F0"/>
                </a:solidFill>
              </a:rPr>
              <a:t>фигуры</a:t>
            </a:r>
          </a:p>
        </p:txBody>
      </p:sp>
    </p:spTree>
    <p:extLst>
      <p:ext uri="{BB962C8B-B14F-4D97-AF65-F5344CB8AC3E}">
        <p14:creationId xmlns:p14="http://schemas.microsoft.com/office/powerpoint/2010/main" val="4218919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 rot="5400000" flipH="1" flipV="1">
            <a:off x="-1201339" y="4811676"/>
            <a:ext cx="2858314" cy="794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cxnSpLocks/>
            <a:endCxn id="12" idx="3"/>
          </p:cNvCxnSpPr>
          <p:nvPr/>
        </p:nvCxnSpPr>
        <p:spPr>
          <a:xfrm flipH="1" flipV="1">
            <a:off x="3116351" y="3336830"/>
            <a:ext cx="26890" cy="2950486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Задача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5720" y="1571612"/>
            <a:ext cx="856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Найти площадь фигуры, ограниченной линиями у=х</a:t>
            </a:r>
            <a:r>
              <a:rPr lang="ru-RU" sz="2400" b="1" baseline="30000" dirty="0"/>
              <a:t>2</a:t>
            </a:r>
            <a:r>
              <a:rPr lang="ru-RU" sz="2400" b="1" dirty="0"/>
              <a:t> и  у=4.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0" y="6286520"/>
            <a:ext cx="39290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5400000" flipH="1" flipV="1">
            <a:off x="-500098" y="4500570"/>
            <a:ext cx="428628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285852" y="2214554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43306" y="628652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3042" y="62150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3429000"/>
            <a:ext cx="3786182" cy="1588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57290" y="307181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21508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-2</a:t>
            </a:r>
          </a:p>
        </p:txBody>
      </p:sp>
      <p:sp>
        <p:nvSpPr>
          <p:cNvPr id="16" name="Полилиния 15"/>
          <p:cNvSpPr/>
          <p:nvPr/>
        </p:nvSpPr>
        <p:spPr>
          <a:xfrm>
            <a:off x="3143240" y="6215082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214282" y="6143644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2928926" y="621508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23" name="Полилиния 22"/>
          <p:cNvSpPr/>
          <p:nvPr/>
        </p:nvSpPr>
        <p:spPr>
          <a:xfrm>
            <a:off x="383633" y="3457575"/>
            <a:ext cx="330742" cy="442913"/>
          </a:xfrm>
          <a:custGeom>
            <a:avLst/>
            <a:gdLst>
              <a:gd name="connsiteX0" fmla="*/ 330742 w 330742"/>
              <a:gd name="connsiteY0" fmla="*/ 0 h 442913"/>
              <a:gd name="connsiteX1" fmla="*/ 273592 w 330742"/>
              <a:gd name="connsiteY1" fmla="*/ 85725 h 442913"/>
              <a:gd name="connsiteX2" fmla="*/ 245017 w 330742"/>
              <a:gd name="connsiteY2" fmla="*/ 128588 h 442913"/>
              <a:gd name="connsiteX3" fmla="*/ 173580 w 330742"/>
              <a:gd name="connsiteY3" fmla="*/ 214313 h 442913"/>
              <a:gd name="connsiteX4" fmla="*/ 130717 w 330742"/>
              <a:gd name="connsiteY4" fmla="*/ 257175 h 442913"/>
              <a:gd name="connsiteX5" fmla="*/ 73567 w 330742"/>
              <a:gd name="connsiteY5" fmla="*/ 342900 h 442913"/>
              <a:gd name="connsiteX6" fmla="*/ 2130 w 330742"/>
              <a:gd name="connsiteY6" fmla="*/ 428625 h 442913"/>
              <a:gd name="connsiteX7" fmla="*/ 2130 w 330742"/>
              <a:gd name="connsiteY7" fmla="*/ 442913 h 44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742" h="442913">
                <a:moveTo>
                  <a:pt x="330742" y="0"/>
                </a:moveTo>
                <a:lnTo>
                  <a:pt x="273592" y="85725"/>
                </a:lnTo>
                <a:cubicBezTo>
                  <a:pt x="264067" y="100013"/>
                  <a:pt x="257159" y="116446"/>
                  <a:pt x="245017" y="128588"/>
                </a:cubicBezTo>
                <a:cubicBezTo>
                  <a:pt x="119787" y="253818"/>
                  <a:pt x="273045" y="94956"/>
                  <a:pt x="173580" y="214313"/>
                </a:cubicBezTo>
                <a:cubicBezTo>
                  <a:pt x="160645" y="229835"/>
                  <a:pt x="143122" y="241226"/>
                  <a:pt x="130717" y="257175"/>
                </a:cubicBezTo>
                <a:cubicBezTo>
                  <a:pt x="109632" y="284284"/>
                  <a:pt x="97851" y="318616"/>
                  <a:pt x="73567" y="342900"/>
                </a:cubicBezTo>
                <a:cubicBezTo>
                  <a:pt x="41971" y="374497"/>
                  <a:pt x="22020" y="388844"/>
                  <a:pt x="2130" y="428625"/>
                </a:cubicBezTo>
                <a:cubicBezTo>
                  <a:pt x="0" y="432885"/>
                  <a:pt x="2130" y="438150"/>
                  <a:pt x="2130" y="44291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514350" y="3457575"/>
            <a:ext cx="685800" cy="947493"/>
          </a:xfrm>
          <a:custGeom>
            <a:avLst/>
            <a:gdLst>
              <a:gd name="connsiteX0" fmla="*/ 685800 w 685800"/>
              <a:gd name="connsiteY0" fmla="*/ 0 h 947493"/>
              <a:gd name="connsiteX1" fmla="*/ 542925 w 685800"/>
              <a:gd name="connsiteY1" fmla="*/ 114300 h 947493"/>
              <a:gd name="connsiteX2" fmla="*/ 500063 w 685800"/>
              <a:gd name="connsiteY2" fmla="*/ 157163 h 947493"/>
              <a:gd name="connsiteX3" fmla="*/ 457200 w 685800"/>
              <a:gd name="connsiteY3" fmla="*/ 185738 h 947493"/>
              <a:gd name="connsiteX4" fmla="*/ 400050 w 685800"/>
              <a:gd name="connsiteY4" fmla="*/ 271463 h 947493"/>
              <a:gd name="connsiteX5" fmla="*/ 328613 w 685800"/>
              <a:gd name="connsiteY5" fmla="*/ 400050 h 947493"/>
              <a:gd name="connsiteX6" fmla="*/ 300038 w 685800"/>
              <a:gd name="connsiteY6" fmla="*/ 442913 h 947493"/>
              <a:gd name="connsiteX7" fmla="*/ 285750 w 685800"/>
              <a:gd name="connsiteY7" fmla="*/ 485775 h 947493"/>
              <a:gd name="connsiteX8" fmla="*/ 214313 w 685800"/>
              <a:gd name="connsiteY8" fmla="*/ 571500 h 947493"/>
              <a:gd name="connsiteX9" fmla="*/ 142875 w 685800"/>
              <a:gd name="connsiteY9" fmla="*/ 700088 h 947493"/>
              <a:gd name="connsiteX10" fmla="*/ 114300 w 685800"/>
              <a:gd name="connsiteY10" fmla="*/ 742950 h 947493"/>
              <a:gd name="connsiteX11" fmla="*/ 85725 w 685800"/>
              <a:gd name="connsiteY11" fmla="*/ 828675 h 947493"/>
              <a:gd name="connsiteX12" fmla="*/ 71438 w 685800"/>
              <a:gd name="connsiteY12" fmla="*/ 871538 h 947493"/>
              <a:gd name="connsiteX13" fmla="*/ 28575 w 685800"/>
              <a:gd name="connsiteY13" fmla="*/ 900113 h 947493"/>
              <a:gd name="connsiteX14" fmla="*/ 0 w 685800"/>
              <a:gd name="connsiteY14" fmla="*/ 942975 h 94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800" h="947493">
                <a:moveTo>
                  <a:pt x="685800" y="0"/>
                </a:moveTo>
                <a:cubicBezTo>
                  <a:pt x="585015" y="100785"/>
                  <a:pt x="636220" y="67653"/>
                  <a:pt x="542925" y="114300"/>
                </a:cubicBezTo>
                <a:cubicBezTo>
                  <a:pt x="528638" y="128588"/>
                  <a:pt x="515585" y="144228"/>
                  <a:pt x="500063" y="157163"/>
                </a:cubicBezTo>
                <a:cubicBezTo>
                  <a:pt x="486871" y="168156"/>
                  <a:pt x="468508" y="172815"/>
                  <a:pt x="457200" y="185738"/>
                </a:cubicBezTo>
                <a:cubicBezTo>
                  <a:pt x="434585" y="211584"/>
                  <a:pt x="400050" y="271463"/>
                  <a:pt x="400050" y="271463"/>
                </a:cubicBezTo>
                <a:cubicBezTo>
                  <a:pt x="374903" y="346906"/>
                  <a:pt x="394117" y="301793"/>
                  <a:pt x="328613" y="400050"/>
                </a:cubicBezTo>
                <a:cubicBezTo>
                  <a:pt x="319088" y="414338"/>
                  <a:pt x="305468" y="426623"/>
                  <a:pt x="300038" y="442913"/>
                </a:cubicBezTo>
                <a:cubicBezTo>
                  <a:pt x="295275" y="457200"/>
                  <a:pt x="292485" y="472305"/>
                  <a:pt x="285750" y="485775"/>
                </a:cubicBezTo>
                <a:cubicBezTo>
                  <a:pt x="265857" y="525560"/>
                  <a:pt x="245913" y="539900"/>
                  <a:pt x="214313" y="571500"/>
                </a:cubicBezTo>
                <a:cubicBezTo>
                  <a:pt x="189165" y="646943"/>
                  <a:pt x="208379" y="601833"/>
                  <a:pt x="142875" y="700088"/>
                </a:cubicBezTo>
                <a:lnTo>
                  <a:pt x="114300" y="742950"/>
                </a:lnTo>
                <a:lnTo>
                  <a:pt x="85725" y="828675"/>
                </a:lnTo>
                <a:cubicBezTo>
                  <a:pt x="80963" y="842963"/>
                  <a:pt x="83969" y="863184"/>
                  <a:pt x="71438" y="871538"/>
                </a:cubicBezTo>
                <a:lnTo>
                  <a:pt x="28575" y="900113"/>
                </a:lnTo>
                <a:cubicBezTo>
                  <a:pt x="12782" y="947493"/>
                  <a:pt x="29348" y="942975"/>
                  <a:pt x="0" y="9429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657225" y="3469705"/>
            <a:ext cx="935697" cy="1362482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857249" y="3443288"/>
            <a:ext cx="1400175" cy="1957732"/>
          </a:xfrm>
          <a:custGeom>
            <a:avLst/>
            <a:gdLst>
              <a:gd name="connsiteX0" fmla="*/ 1471612 w 1471612"/>
              <a:gd name="connsiteY0" fmla="*/ 0 h 1989698"/>
              <a:gd name="connsiteX1" fmla="*/ 1428750 w 1471612"/>
              <a:gd name="connsiteY1" fmla="*/ 42862 h 1989698"/>
              <a:gd name="connsiteX2" fmla="*/ 1385887 w 1471612"/>
              <a:gd name="connsiteY2" fmla="*/ 100012 h 1989698"/>
              <a:gd name="connsiteX3" fmla="*/ 1328737 w 1471612"/>
              <a:gd name="connsiteY3" fmla="*/ 142875 h 1989698"/>
              <a:gd name="connsiteX4" fmla="*/ 1300162 w 1471612"/>
              <a:gd name="connsiteY4" fmla="*/ 185737 h 1989698"/>
              <a:gd name="connsiteX5" fmla="*/ 1243012 w 1471612"/>
              <a:gd name="connsiteY5" fmla="*/ 200025 h 1989698"/>
              <a:gd name="connsiteX6" fmla="*/ 1214437 w 1471612"/>
              <a:gd name="connsiteY6" fmla="*/ 242887 h 1989698"/>
              <a:gd name="connsiteX7" fmla="*/ 1085850 w 1471612"/>
              <a:gd name="connsiteY7" fmla="*/ 342900 h 1989698"/>
              <a:gd name="connsiteX8" fmla="*/ 1042987 w 1471612"/>
              <a:gd name="connsiteY8" fmla="*/ 400050 h 1989698"/>
              <a:gd name="connsiteX9" fmla="*/ 1000125 w 1471612"/>
              <a:gd name="connsiteY9" fmla="*/ 471487 h 1989698"/>
              <a:gd name="connsiteX10" fmla="*/ 957262 w 1471612"/>
              <a:gd name="connsiteY10" fmla="*/ 514350 h 1989698"/>
              <a:gd name="connsiteX11" fmla="*/ 928687 w 1471612"/>
              <a:gd name="connsiteY11" fmla="*/ 571500 h 1989698"/>
              <a:gd name="connsiteX12" fmla="*/ 871537 w 1471612"/>
              <a:gd name="connsiteY12" fmla="*/ 657225 h 1989698"/>
              <a:gd name="connsiteX13" fmla="*/ 814387 w 1471612"/>
              <a:gd name="connsiteY13" fmla="*/ 800100 h 1989698"/>
              <a:gd name="connsiteX14" fmla="*/ 771525 w 1471612"/>
              <a:gd name="connsiteY14" fmla="*/ 857250 h 1989698"/>
              <a:gd name="connsiteX15" fmla="*/ 728662 w 1471612"/>
              <a:gd name="connsiteY15" fmla="*/ 985837 h 1989698"/>
              <a:gd name="connsiteX16" fmla="*/ 700087 w 1471612"/>
              <a:gd name="connsiteY16" fmla="*/ 1071562 h 1989698"/>
              <a:gd name="connsiteX17" fmla="*/ 600075 w 1471612"/>
              <a:gd name="connsiteY17" fmla="*/ 1243012 h 1989698"/>
              <a:gd name="connsiteX18" fmla="*/ 557212 w 1471612"/>
              <a:gd name="connsiteY18" fmla="*/ 1285875 h 1989698"/>
              <a:gd name="connsiteX19" fmla="*/ 542925 w 1471612"/>
              <a:gd name="connsiteY19" fmla="*/ 1343025 h 1989698"/>
              <a:gd name="connsiteX20" fmla="*/ 457200 w 1471612"/>
              <a:gd name="connsiteY20" fmla="*/ 1457325 h 1989698"/>
              <a:gd name="connsiteX21" fmla="*/ 371475 w 1471612"/>
              <a:gd name="connsiteY21" fmla="*/ 1557337 h 1989698"/>
              <a:gd name="connsiteX22" fmla="*/ 328612 w 1471612"/>
              <a:gd name="connsiteY22" fmla="*/ 1628775 h 1989698"/>
              <a:gd name="connsiteX23" fmla="*/ 285750 w 1471612"/>
              <a:gd name="connsiteY23" fmla="*/ 1671637 h 1989698"/>
              <a:gd name="connsiteX24" fmla="*/ 214312 w 1471612"/>
              <a:gd name="connsiteY24" fmla="*/ 1757362 h 1989698"/>
              <a:gd name="connsiteX25" fmla="*/ 142875 w 1471612"/>
              <a:gd name="connsiteY25" fmla="*/ 1843087 h 1989698"/>
              <a:gd name="connsiteX26" fmla="*/ 100012 w 1471612"/>
              <a:gd name="connsiteY26" fmla="*/ 1857375 h 1989698"/>
              <a:gd name="connsiteX27" fmla="*/ 42862 w 1471612"/>
              <a:gd name="connsiteY27" fmla="*/ 1943100 h 1989698"/>
              <a:gd name="connsiteX28" fmla="*/ 14287 w 1471612"/>
              <a:gd name="connsiteY28" fmla="*/ 1985962 h 1989698"/>
              <a:gd name="connsiteX29" fmla="*/ 0 w 1471612"/>
              <a:gd name="connsiteY29" fmla="*/ 1971675 h 1989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71612" h="1989698">
                <a:moveTo>
                  <a:pt x="1471612" y="0"/>
                </a:moveTo>
                <a:cubicBezTo>
                  <a:pt x="1457325" y="14287"/>
                  <a:pt x="1441899" y="27521"/>
                  <a:pt x="1428750" y="42862"/>
                </a:cubicBezTo>
                <a:cubicBezTo>
                  <a:pt x="1413253" y="60942"/>
                  <a:pt x="1402725" y="83174"/>
                  <a:pt x="1385887" y="100012"/>
                </a:cubicBezTo>
                <a:cubicBezTo>
                  <a:pt x="1369049" y="116850"/>
                  <a:pt x="1345575" y="126037"/>
                  <a:pt x="1328737" y="142875"/>
                </a:cubicBezTo>
                <a:cubicBezTo>
                  <a:pt x="1316595" y="155017"/>
                  <a:pt x="1314449" y="176212"/>
                  <a:pt x="1300162" y="185737"/>
                </a:cubicBezTo>
                <a:cubicBezTo>
                  <a:pt x="1283824" y="196629"/>
                  <a:pt x="1262062" y="195262"/>
                  <a:pt x="1243012" y="200025"/>
                </a:cubicBezTo>
                <a:cubicBezTo>
                  <a:pt x="1233487" y="214312"/>
                  <a:pt x="1227143" y="231336"/>
                  <a:pt x="1214437" y="242887"/>
                </a:cubicBezTo>
                <a:cubicBezTo>
                  <a:pt x="1174258" y="279414"/>
                  <a:pt x="1118431" y="299460"/>
                  <a:pt x="1085850" y="342900"/>
                </a:cubicBezTo>
                <a:cubicBezTo>
                  <a:pt x="1071562" y="361950"/>
                  <a:pt x="1056196" y="380237"/>
                  <a:pt x="1042987" y="400050"/>
                </a:cubicBezTo>
                <a:cubicBezTo>
                  <a:pt x="1027583" y="423156"/>
                  <a:pt x="1016787" y="449271"/>
                  <a:pt x="1000125" y="471487"/>
                </a:cubicBezTo>
                <a:cubicBezTo>
                  <a:pt x="988002" y="487652"/>
                  <a:pt x="969006" y="497908"/>
                  <a:pt x="957262" y="514350"/>
                </a:cubicBezTo>
                <a:cubicBezTo>
                  <a:pt x="944882" y="531681"/>
                  <a:pt x="939645" y="553237"/>
                  <a:pt x="928687" y="571500"/>
                </a:cubicBezTo>
                <a:cubicBezTo>
                  <a:pt x="911018" y="600949"/>
                  <a:pt x="871537" y="657225"/>
                  <a:pt x="871537" y="657225"/>
                </a:cubicBezTo>
                <a:cubicBezTo>
                  <a:pt x="853215" y="712190"/>
                  <a:pt x="844420" y="752047"/>
                  <a:pt x="814387" y="800100"/>
                </a:cubicBezTo>
                <a:cubicBezTo>
                  <a:pt x="801767" y="820293"/>
                  <a:pt x="785812" y="838200"/>
                  <a:pt x="771525" y="857250"/>
                </a:cubicBezTo>
                <a:cubicBezTo>
                  <a:pt x="744067" y="994537"/>
                  <a:pt x="775985" y="867530"/>
                  <a:pt x="728662" y="985837"/>
                </a:cubicBezTo>
                <a:cubicBezTo>
                  <a:pt x="717475" y="1013803"/>
                  <a:pt x="713557" y="1044621"/>
                  <a:pt x="700087" y="1071562"/>
                </a:cubicBezTo>
                <a:cubicBezTo>
                  <a:pt x="656768" y="1158200"/>
                  <a:pt x="654810" y="1179154"/>
                  <a:pt x="600075" y="1243012"/>
                </a:cubicBezTo>
                <a:cubicBezTo>
                  <a:pt x="586925" y="1258353"/>
                  <a:pt x="571500" y="1271587"/>
                  <a:pt x="557212" y="1285875"/>
                </a:cubicBezTo>
                <a:cubicBezTo>
                  <a:pt x="552450" y="1304925"/>
                  <a:pt x="552819" y="1326064"/>
                  <a:pt x="542925" y="1343025"/>
                </a:cubicBezTo>
                <a:cubicBezTo>
                  <a:pt x="518928" y="1384163"/>
                  <a:pt x="490876" y="1423649"/>
                  <a:pt x="457200" y="1457325"/>
                </a:cubicBezTo>
                <a:cubicBezTo>
                  <a:pt x="413049" y="1501475"/>
                  <a:pt x="408134" y="1502348"/>
                  <a:pt x="371475" y="1557337"/>
                </a:cubicBezTo>
                <a:cubicBezTo>
                  <a:pt x="356071" y="1580443"/>
                  <a:pt x="345274" y="1606559"/>
                  <a:pt x="328612" y="1628775"/>
                </a:cubicBezTo>
                <a:cubicBezTo>
                  <a:pt x="316489" y="1644939"/>
                  <a:pt x="297494" y="1655195"/>
                  <a:pt x="285750" y="1671637"/>
                </a:cubicBezTo>
                <a:cubicBezTo>
                  <a:pt x="219834" y="1763920"/>
                  <a:pt x="298811" y="1701030"/>
                  <a:pt x="214312" y="1757362"/>
                </a:cubicBezTo>
                <a:cubicBezTo>
                  <a:pt x="193227" y="1788990"/>
                  <a:pt x="175878" y="1821085"/>
                  <a:pt x="142875" y="1843087"/>
                </a:cubicBezTo>
                <a:cubicBezTo>
                  <a:pt x="130344" y="1851441"/>
                  <a:pt x="114300" y="1852612"/>
                  <a:pt x="100012" y="1857375"/>
                </a:cubicBezTo>
                <a:cubicBezTo>
                  <a:pt x="74904" y="1932700"/>
                  <a:pt x="102319" y="1871752"/>
                  <a:pt x="42862" y="1943100"/>
                </a:cubicBezTo>
                <a:cubicBezTo>
                  <a:pt x="31869" y="1956291"/>
                  <a:pt x="28574" y="1976437"/>
                  <a:pt x="14287" y="1985962"/>
                </a:cubicBezTo>
                <a:cubicBezTo>
                  <a:pt x="8683" y="1989698"/>
                  <a:pt x="4762" y="1976437"/>
                  <a:pt x="0" y="19716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1028700" y="3457575"/>
            <a:ext cx="1743075" cy="2349057"/>
          </a:xfrm>
          <a:custGeom>
            <a:avLst/>
            <a:gdLst>
              <a:gd name="connsiteX0" fmla="*/ 1743075 w 1743075"/>
              <a:gd name="connsiteY0" fmla="*/ 0 h 2349057"/>
              <a:gd name="connsiteX1" fmla="*/ 1700213 w 1743075"/>
              <a:gd name="connsiteY1" fmla="*/ 71438 h 2349057"/>
              <a:gd name="connsiteX2" fmla="*/ 1685925 w 1743075"/>
              <a:gd name="connsiteY2" fmla="*/ 128588 h 2349057"/>
              <a:gd name="connsiteX3" fmla="*/ 1571625 w 1743075"/>
              <a:gd name="connsiteY3" fmla="*/ 285750 h 2349057"/>
              <a:gd name="connsiteX4" fmla="*/ 1443038 w 1743075"/>
              <a:gd name="connsiteY4" fmla="*/ 485775 h 2349057"/>
              <a:gd name="connsiteX5" fmla="*/ 1371600 w 1743075"/>
              <a:gd name="connsiteY5" fmla="*/ 571500 h 2349057"/>
              <a:gd name="connsiteX6" fmla="*/ 1314450 w 1743075"/>
              <a:gd name="connsiteY6" fmla="*/ 628650 h 2349057"/>
              <a:gd name="connsiteX7" fmla="*/ 1271588 w 1743075"/>
              <a:gd name="connsiteY7" fmla="*/ 700088 h 2349057"/>
              <a:gd name="connsiteX8" fmla="*/ 1243013 w 1743075"/>
              <a:gd name="connsiteY8" fmla="*/ 757238 h 2349057"/>
              <a:gd name="connsiteX9" fmla="*/ 1200150 w 1743075"/>
              <a:gd name="connsiteY9" fmla="*/ 785813 h 2349057"/>
              <a:gd name="connsiteX10" fmla="*/ 1128713 w 1743075"/>
              <a:gd name="connsiteY10" fmla="*/ 900113 h 2349057"/>
              <a:gd name="connsiteX11" fmla="*/ 1071563 w 1743075"/>
              <a:gd name="connsiteY11" fmla="*/ 985838 h 2349057"/>
              <a:gd name="connsiteX12" fmla="*/ 1028700 w 1743075"/>
              <a:gd name="connsiteY12" fmla="*/ 1057275 h 2349057"/>
              <a:gd name="connsiteX13" fmla="*/ 914400 w 1743075"/>
              <a:gd name="connsiteY13" fmla="*/ 1185863 h 2349057"/>
              <a:gd name="connsiteX14" fmla="*/ 857250 w 1743075"/>
              <a:gd name="connsiteY14" fmla="*/ 1271588 h 2349057"/>
              <a:gd name="connsiteX15" fmla="*/ 828675 w 1743075"/>
              <a:gd name="connsiteY15" fmla="*/ 1314450 h 2349057"/>
              <a:gd name="connsiteX16" fmla="*/ 785813 w 1743075"/>
              <a:gd name="connsiteY16" fmla="*/ 1357313 h 2349057"/>
              <a:gd name="connsiteX17" fmla="*/ 771525 w 1743075"/>
              <a:gd name="connsiteY17" fmla="*/ 1400175 h 2349057"/>
              <a:gd name="connsiteX18" fmla="*/ 700088 w 1743075"/>
              <a:gd name="connsiteY18" fmla="*/ 1500188 h 2349057"/>
              <a:gd name="connsiteX19" fmla="*/ 671513 w 1743075"/>
              <a:gd name="connsiteY19" fmla="*/ 1557338 h 2349057"/>
              <a:gd name="connsiteX20" fmla="*/ 614363 w 1743075"/>
              <a:gd name="connsiteY20" fmla="*/ 1643063 h 2349057"/>
              <a:gd name="connsiteX21" fmla="*/ 542925 w 1743075"/>
              <a:gd name="connsiteY21" fmla="*/ 1757363 h 2349057"/>
              <a:gd name="connsiteX22" fmla="*/ 500063 w 1743075"/>
              <a:gd name="connsiteY22" fmla="*/ 1843088 h 2349057"/>
              <a:gd name="connsiteX23" fmla="*/ 414338 w 1743075"/>
              <a:gd name="connsiteY23" fmla="*/ 1914525 h 2349057"/>
              <a:gd name="connsiteX24" fmla="*/ 385763 w 1743075"/>
              <a:gd name="connsiteY24" fmla="*/ 1957388 h 2349057"/>
              <a:gd name="connsiteX25" fmla="*/ 300038 w 1743075"/>
              <a:gd name="connsiteY25" fmla="*/ 2043113 h 2349057"/>
              <a:gd name="connsiteX26" fmla="*/ 285750 w 1743075"/>
              <a:gd name="connsiteY26" fmla="*/ 2085975 h 2349057"/>
              <a:gd name="connsiteX27" fmla="*/ 242888 w 1743075"/>
              <a:gd name="connsiteY27" fmla="*/ 2100263 h 2349057"/>
              <a:gd name="connsiteX28" fmla="*/ 200025 w 1743075"/>
              <a:gd name="connsiteY28" fmla="*/ 2128838 h 2349057"/>
              <a:gd name="connsiteX29" fmla="*/ 128588 w 1743075"/>
              <a:gd name="connsiteY29" fmla="*/ 2214563 h 2349057"/>
              <a:gd name="connsiteX30" fmla="*/ 71438 w 1743075"/>
              <a:gd name="connsiteY30" fmla="*/ 2257425 h 2349057"/>
              <a:gd name="connsiteX31" fmla="*/ 42863 w 1743075"/>
              <a:gd name="connsiteY31" fmla="*/ 2300288 h 2349057"/>
              <a:gd name="connsiteX32" fmla="*/ 28575 w 1743075"/>
              <a:gd name="connsiteY32" fmla="*/ 2343150 h 2349057"/>
              <a:gd name="connsiteX33" fmla="*/ 0 w 1743075"/>
              <a:gd name="connsiteY33" fmla="*/ 2328863 h 2349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743075" h="2349057">
                <a:moveTo>
                  <a:pt x="1743075" y="0"/>
                </a:moveTo>
                <a:cubicBezTo>
                  <a:pt x="1728788" y="23813"/>
                  <a:pt x="1711491" y="46061"/>
                  <a:pt x="1700213" y="71438"/>
                </a:cubicBezTo>
                <a:cubicBezTo>
                  <a:pt x="1692238" y="89382"/>
                  <a:pt x="1694707" y="111025"/>
                  <a:pt x="1685925" y="128588"/>
                </a:cubicBezTo>
                <a:cubicBezTo>
                  <a:pt x="1645855" y="208727"/>
                  <a:pt x="1620043" y="214986"/>
                  <a:pt x="1571625" y="285750"/>
                </a:cubicBezTo>
                <a:cubicBezTo>
                  <a:pt x="1526866" y="351167"/>
                  <a:pt x="1493782" y="424883"/>
                  <a:pt x="1443038" y="485775"/>
                </a:cubicBezTo>
                <a:cubicBezTo>
                  <a:pt x="1419225" y="514350"/>
                  <a:pt x="1396483" y="543852"/>
                  <a:pt x="1371600" y="571500"/>
                </a:cubicBezTo>
                <a:cubicBezTo>
                  <a:pt x="1353578" y="591525"/>
                  <a:pt x="1330990" y="607384"/>
                  <a:pt x="1314450" y="628650"/>
                </a:cubicBezTo>
                <a:cubicBezTo>
                  <a:pt x="1297401" y="650570"/>
                  <a:pt x="1285074" y="675813"/>
                  <a:pt x="1271588" y="700088"/>
                </a:cubicBezTo>
                <a:cubicBezTo>
                  <a:pt x="1261245" y="718706"/>
                  <a:pt x="1256648" y="740876"/>
                  <a:pt x="1243013" y="757238"/>
                </a:cubicBezTo>
                <a:cubicBezTo>
                  <a:pt x="1232020" y="770430"/>
                  <a:pt x="1214438" y="776288"/>
                  <a:pt x="1200150" y="785813"/>
                </a:cubicBezTo>
                <a:cubicBezTo>
                  <a:pt x="1100653" y="918477"/>
                  <a:pt x="1207163" y="769363"/>
                  <a:pt x="1128713" y="900113"/>
                </a:cubicBezTo>
                <a:cubicBezTo>
                  <a:pt x="1111044" y="929562"/>
                  <a:pt x="1089233" y="956389"/>
                  <a:pt x="1071563" y="985838"/>
                </a:cubicBezTo>
                <a:cubicBezTo>
                  <a:pt x="1057275" y="1009650"/>
                  <a:pt x="1044104" y="1034169"/>
                  <a:pt x="1028700" y="1057275"/>
                </a:cubicBezTo>
                <a:cubicBezTo>
                  <a:pt x="953532" y="1170026"/>
                  <a:pt x="1019788" y="1057055"/>
                  <a:pt x="914400" y="1185863"/>
                </a:cubicBezTo>
                <a:cubicBezTo>
                  <a:pt x="892653" y="1212443"/>
                  <a:pt x="876300" y="1243013"/>
                  <a:pt x="857250" y="1271588"/>
                </a:cubicBezTo>
                <a:cubicBezTo>
                  <a:pt x="847725" y="1285875"/>
                  <a:pt x="840817" y="1302308"/>
                  <a:pt x="828675" y="1314450"/>
                </a:cubicBezTo>
                <a:lnTo>
                  <a:pt x="785813" y="1357313"/>
                </a:lnTo>
                <a:cubicBezTo>
                  <a:pt x="781050" y="1371600"/>
                  <a:pt x="778260" y="1386705"/>
                  <a:pt x="771525" y="1400175"/>
                </a:cubicBezTo>
                <a:cubicBezTo>
                  <a:pt x="756411" y="1430404"/>
                  <a:pt x="716270" y="1474297"/>
                  <a:pt x="700088" y="1500188"/>
                </a:cubicBezTo>
                <a:cubicBezTo>
                  <a:pt x="688800" y="1518249"/>
                  <a:pt x="682471" y="1539075"/>
                  <a:pt x="671513" y="1557338"/>
                </a:cubicBezTo>
                <a:cubicBezTo>
                  <a:pt x="653844" y="1586787"/>
                  <a:pt x="629722" y="1612346"/>
                  <a:pt x="614363" y="1643063"/>
                </a:cubicBezTo>
                <a:cubicBezTo>
                  <a:pt x="575139" y="1721512"/>
                  <a:pt x="598567" y="1683174"/>
                  <a:pt x="542925" y="1757363"/>
                </a:cubicBezTo>
                <a:cubicBezTo>
                  <a:pt x="531305" y="1792224"/>
                  <a:pt x="527760" y="1815391"/>
                  <a:pt x="500063" y="1843088"/>
                </a:cubicBezTo>
                <a:cubicBezTo>
                  <a:pt x="387677" y="1955474"/>
                  <a:pt x="531366" y="1774091"/>
                  <a:pt x="414338" y="1914525"/>
                </a:cubicBezTo>
                <a:cubicBezTo>
                  <a:pt x="403345" y="1927717"/>
                  <a:pt x="397171" y="1944554"/>
                  <a:pt x="385763" y="1957388"/>
                </a:cubicBezTo>
                <a:cubicBezTo>
                  <a:pt x="358915" y="1987592"/>
                  <a:pt x="300038" y="2043113"/>
                  <a:pt x="300038" y="2043113"/>
                </a:cubicBezTo>
                <a:cubicBezTo>
                  <a:pt x="295275" y="2057400"/>
                  <a:pt x="296399" y="2075326"/>
                  <a:pt x="285750" y="2085975"/>
                </a:cubicBezTo>
                <a:cubicBezTo>
                  <a:pt x="275101" y="2096624"/>
                  <a:pt x="256358" y="2093528"/>
                  <a:pt x="242888" y="2100263"/>
                </a:cubicBezTo>
                <a:cubicBezTo>
                  <a:pt x="227529" y="2107942"/>
                  <a:pt x="213217" y="2117845"/>
                  <a:pt x="200025" y="2128838"/>
                </a:cubicBezTo>
                <a:cubicBezTo>
                  <a:pt x="59591" y="2245866"/>
                  <a:pt x="240974" y="2102177"/>
                  <a:pt x="128588" y="2214563"/>
                </a:cubicBezTo>
                <a:cubicBezTo>
                  <a:pt x="111750" y="2231401"/>
                  <a:pt x="90488" y="2243138"/>
                  <a:pt x="71438" y="2257425"/>
                </a:cubicBezTo>
                <a:cubicBezTo>
                  <a:pt x="61913" y="2271713"/>
                  <a:pt x="50542" y="2284929"/>
                  <a:pt x="42863" y="2300288"/>
                </a:cubicBezTo>
                <a:cubicBezTo>
                  <a:pt x="36128" y="2313758"/>
                  <a:pt x="41106" y="2334796"/>
                  <a:pt x="28575" y="2343150"/>
                </a:cubicBezTo>
                <a:cubicBezTo>
                  <a:pt x="19714" y="2349057"/>
                  <a:pt x="9525" y="2333625"/>
                  <a:pt x="0" y="23288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1243013" y="3857625"/>
            <a:ext cx="1743075" cy="2228850"/>
          </a:xfrm>
          <a:custGeom>
            <a:avLst/>
            <a:gdLst>
              <a:gd name="connsiteX0" fmla="*/ 1743075 w 1743075"/>
              <a:gd name="connsiteY0" fmla="*/ 0 h 2228850"/>
              <a:gd name="connsiteX1" fmla="*/ 1714500 w 1743075"/>
              <a:gd name="connsiteY1" fmla="*/ 57150 h 2228850"/>
              <a:gd name="connsiteX2" fmla="*/ 1614487 w 1743075"/>
              <a:gd name="connsiteY2" fmla="*/ 171450 h 2228850"/>
              <a:gd name="connsiteX3" fmla="*/ 1571625 w 1743075"/>
              <a:gd name="connsiteY3" fmla="*/ 228600 h 2228850"/>
              <a:gd name="connsiteX4" fmla="*/ 1543050 w 1743075"/>
              <a:gd name="connsiteY4" fmla="*/ 271463 h 2228850"/>
              <a:gd name="connsiteX5" fmla="*/ 1500187 w 1743075"/>
              <a:gd name="connsiteY5" fmla="*/ 314325 h 2228850"/>
              <a:gd name="connsiteX6" fmla="*/ 1428750 w 1743075"/>
              <a:gd name="connsiteY6" fmla="*/ 414338 h 2228850"/>
              <a:gd name="connsiteX7" fmla="*/ 1385887 w 1743075"/>
              <a:gd name="connsiteY7" fmla="*/ 485775 h 2228850"/>
              <a:gd name="connsiteX8" fmla="*/ 1371600 w 1743075"/>
              <a:gd name="connsiteY8" fmla="*/ 528638 h 2228850"/>
              <a:gd name="connsiteX9" fmla="*/ 1328737 w 1743075"/>
              <a:gd name="connsiteY9" fmla="*/ 571500 h 2228850"/>
              <a:gd name="connsiteX10" fmla="*/ 1271587 w 1743075"/>
              <a:gd name="connsiteY10" fmla="*/ 642938 h 2228850"/>
              <a:gd name="connsiteX11" fmla="*/ 1214437 w 1743075"/>
              <a:gd name="connsiteY11" fmla="*/ 757238 h 2228850"/>
              <a:gd name="connsiteX12" fmla="*/ 1171575 w 1743075"/>
              <a:gd name="connsiteY12" fmla="*/ 871538 h 2228850"/>
              <a:gd name="connsiteX13" fmla="*/ 1100137 w 1743075"/>
              <a:gd name="connsiteY13" fmla="*/ 957263 h 2228850"/>
              <a:gd name="connsiteX14" fmla="*/ 1028700 w 1743075"/>
              <a:gd name="connsiteY14" fmla="*/ 1071563 h 2228850"/>
              <a:gd name="connsiteX15" fmla="*/ 928687 w 1743075"/>
              <a:gd name="connsiteY15" fmla="*/ 1214438 h 2228850"/>
              <a:gd name="connsiteX16" fmla="*/ 814387 w 1743075"/>
              <a:gd name="connsiteY16" fmla="*/ 1343025 h 2228850"/>
              <a:gd name="connsiteX17" fmla="*/ 771525 w 1743075"/>
              <a:gd name="connsiteY17" fmla="*/ 1414463 h 2228850"/>
              <a:gd name="connsiteX18" fmla="*/ 714375 w 1743075"/>
              <a:gd name="connsiteY18" fmla="*/ 1471613 h 2228850"/>
              <a:gd name="connsiteX19" fmla="*/ 614362 w 1743075"/>
              <a:gd name="connsiteY19" fmla="*/ 1600200 h 2228850"/>
              <a:gd name="connsiteX20" fmla="*/ 485775 w 1743075"/>
              <a:gd name="connsiteY20" fmla="*/ 1771650 h 2228850"/>
              <a:gd name="connsiteX21" fmla="*/ 485775 w 1743075"/>
              <a:gd name="connsiteY21" fmla="*/ 1771650 h 2228850"/>
              <a:gd name="connsiteX22" fmla="*/ 457200 w 1743075"/>
              <a:gd name="connsiteY22" fmla="*/ 1828800 h 2228850"/>
              <a:gd name="connsiteX23" fmla="*/ 414337 w 1743075"/>
              <a:gd name="connsiteY23" fmla="*/ 1871663 h 2228850"/>
              <a:gd name="connsiteX24" fmla="*/ 385762 w 1743075"/>
              <a:gd name="connsiteY24" fmla="*/ 1914525 h 2228850"/>
              <a:gd name="connsiteX25" fmla="*/ 342900 w 1743075"/>
              <a:gd name="connsiteY25" fmla="*/ 1957388 h 2228850"/>
              <a:gd name="connsiteX26" fmla="*/ 257175 w 1743075"/>
              <a:gd name="connsiteY26" fmla="*/ 2057400 h 2228850"/>
              <a:gd name="connsiteX27" fmla="*/ 242887 w 1743075"/>
              <a:gd name="connsiteY27" fmla="*/ 2100263 h 2228850"/>
              <a:gd name="connsiteX28" fmla="*/ 114300 w 1743075"/>
              <a:gd name="connsiteY28" fmla="*/ 2157413 h 2228850"/>
              <a:gd name="connsiteX29" fmla="*/ 71437 w 1743075"/>
              <a:gd name="connsiteY29" fmla="*/ 2171700 h 2228850"/>
              <a:gd name="connsiteX30" fmla="*/ 0 w 1743075"/>
              <a:gd name="connsiteY30" fmla="*/ 2228850 h 222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43075" h="2228850">
                <a:moveTo>
                  <a:pt x="1743075" y="0"/>
                </a:moveTo>
                <a:cubicBezTo>
                  <a:pt x="1733550" y="19050"/>
                  <a:pt x="1726314" y="39429"/>
                  <a:pt x="1714500" y="57150"/>
                </a:cubicBezTo>
                <a:cubicBezTo>
                  <a:pt x="1648434" y="156250"/>
                  <a:pt x="1676458" y="99151"/>
                  <a:pt x="1614487" y="171450"/>
                </a:cubicBezTo>
                <a:cubicBezTo>
                  <a:pt x="1598990" y="189530"/>
                  <a:pt x="1585466" y="209223"/>
                  <a:pt x="1571625" y="228600"/>
                </a:cubicBezTo>
                <a:cubicBezTo>
                  <a:pt x="1561644" y="242573"/>
                  <a:pt x="1554043" y="258271"/>
                  <a:pt x="1543050" y="271463"/>
                </a:cubicBezTo>
                <a:cubicBezTo>
                  <a:pt x="1530115" y="286985"/>
                  <a:pt x="1514475" y="300038"/>
                  <a:pt x="1500187" y="314325"/>
                </a:cubicBezTo>
                <a:cubicBezTo>
                  <a:pt x="1432050" y="450598"/>
                  <a:pt x="1515631" y="298496"/>
                  <a:pt x="1428750" y="414338"/>
                </a:cubicBezTo>
                <a:cubicBezTo>
                  <a:pt x="1412088" y="436554"/>
                  <a:pt x="1398306" y="460937"/>
                  <a:pt x="1385887" y="485775"/>
                </a:cubicBezTo>
                <a:cubicBezTo>
                  <a:pt x="1379152" y="499245"/>
                  <a:pt x="1379954" y="516107"/>
                  <a:pt x="1371600" y="528638"/>
                </a:cubicBezTo>
                <a:cubicBezTo>
                  <a:pt x="1360392" y="545450"/>
                  <a:pt x="1342043" y="556294"/>
                  <a:pt x="1328737" y="571500"/>
                </a:cubicBezTo>
                <a:cubicBezTo>
                  <a:pt x="1308656" y="594450"/>
                  <a:pt x="1290637" y="619125"/>
                  <a:pt x="1271587" y="642938"/>
                </a:cubicBezTo>
                <a:cubicBezTo>
                  <a:pt x="1239370" y="739592"/>
                  <a:pt x="1281918" y="622276"/>
                  <a:pt x="1214437" y="757238"/>
                </a:cubicBezTo>
                <a:cubicBezTo>
                  <a:pt x="1183249" y="819614"/>
                  <a:pt x="1220714" y="794320"/>
                  <a:pt x="1171575" y="871538"/>
                </a:cubicBezTo>
                <a:cubicBezTo>
                  <a:pt x="1151605" y="902919"/>
                  <a:pt x="1121757" y="926995"/>
                  <a:pt x="1100137" y="957263"/>
                </a:cubicBezTo>
                <a:cubicBezTo>
                  <a:pt x="1074022" y="993823"/>
                  <a:pt x="1056767" y="1036479"/>
                  <a:pt x="1028700" y="1071563"/>
                </a:cubicBezTo>
                <a:cubicBezTo>
                  <a:pt x="868473" y="1271845"/>
                  <a:pt x="1065309" y="1019265"/>
                  <a:pt x="928687" y="1214438"/>
                </a:cubicBezTo>
                <a:cubicBezTo>
                  <a:pt x="768971" y="1442603"/>
                  <a:pt x="968844" y="1144436"/>
                  <a:pt x="814387" y="1343025"/>
                </a:cubicBezTo>
                <a:cubicBezTo>
                  <a:pt x="797338" y="1364945"/>
                  <a:pt x="788574" y="1392543"/>
                  <a:pt x="771525" y="1414463"/>
                </a:cubicBezTo>
                <a:cubicBezTo>
                  <a:pt x="754985" y="1435729"/>
                  <a:pt x="730915" y="1450347"/>
                  <a:pt x="714375" y="1471613"/>
                </a:cubicBezTo>
                <a:cubicBezTo>
                  <a:pt x="582020" y="1641783"/>
                  <a:pt x="764521" y="1450041"/>
                  <a:pt x="614362" y="1600200"/>
                </a:cubicBezTo>
                <a:cubicBezTo>
                  <a:pt x="568277" y="1715412"/>
                  <a:pt x="603922" y="1653503"/>
                  <a:pt x="485775" y="1771650"/>
                </a:cubicBezTo>
                <a:lnTo>
                  <a:pt x="485775" y="1771650"/>
                </a:lnTo>
                <a:cubicBezTo>
                  <a:pt x="476250" y="1790700"/>
                  <a:pt x="469580" y="1811469"/>
                  <a:pt x="457200" y="1828800"/>
                </a:cubicBezTo>
                <a:cubicBezTo>
                  <a:pt x="445456" y="1845242"/>
                  <a:pt x="427272" y="1856141"/>
                  <a:pt x="414337" y="1871663"/>
                </a:cubicBezTo>
                <a:cubicBezTo>
                  <a:pt x="403344" y="1884854"/>
                  <a:pt x="396755" y="1901334"/>
                  <a:pt x="385762" y="1914525"/>
                </a:cubicBezTo>
                <a:cubicBezTo>
                  <a:pt x="372827" y="1930047"/>
                  <a:pt x="356050" y="1942047"/>
                  <a:pt x="342900" y="1957388"/>
                </a:cubicBezTo>
                <a:cubicBezTo>
                  <a:pt x="232936" y="2085680"/>
                  <a:pt x="363524" y="1951051"/>
                  <a:pt x="257175" y="2057400"/>
                </a:cubicBezTo>
                <a:cubicBezTo>
                  <a:pt x="252412" y="2071688"/>
                  <a:pt x="252295" y="2088503"/>
                  <a:pt x="242887" y="2100263"/>
                </a:cubicBezTo>
                <a:cubicBezTo>
                  <a:pt x="218187" y="2131138"/>
                  <a:pt x="140495" y="2148682"/>
                  <a:pt x="114300" y="2157413"/>
                </a:cubicBezTo>
                <a:lnTo>
                  <a:pt x="71437" y="2171700"/>
                </a:lnTo>
                <a:cubicBezTo>
                  <a:pt x="17367" y="2207747"/>
                  <a:pt x="40717" y="2188133"/>
                  <a:pt x="0" y="22288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1514475" y="4872038"/>
            <a:ext cx="1128713" cy="1393812"/>
          </a:xfrm>
          <a:custGeom>
            <a:avLst/>
            <a:gdLst>
              <a:gd name="connsiteX0" fmla="*/ 1128713 w 1128713"/>
              <a:gd name="connsiteY0" fmla="*/ 0 h 1393812"/>
              <a:gd name="connsiteX1" fmla="*/ 1100138 w 1128713"/>
              <a:gd name="connsiteY1" fmla="*/ 71437 h 1393812"/>
              <a:gd name="connsiteX2" fmla="*/ 1085850 w 1128713"/>
              <a:gd name="connsiteY2" fmla="*/ 128587 h 1393812"/>
              <a:gd name="connsiteX3" fmla="*/ 1000125 w 1128713"/>
              <a:gd name="connsiteY3" fmla="*/ 228600 h 1393812"/>
              <a:gd name="connsiteX4" fmla="*/ 957263 w 1128713"/>
              <a:gd name="connsiteY4" fmla="*/ 300037 h 1393812"/>
              <a:gd name="connsiteX5" fmla="*/ 900113 w 1128713"/>
              <a:gd name="connsiteY5" fmla="*/ 371475 h 1393812"/>
              <a:gd name="connsiteX6" fmla="*/ 857250 w 1128713"/>
              <a:gd name="connsiteY6" fmla="*/ 442912 h 1393812"/>
              <a:gd name="connsiteX7" fmla="*/ 728663 w 1128713"/>
              <a:gd name="connsiteY7" fmla="*/ 600075 h 1393812"/>
              <a:gd name="connsiteX8" fmla="*/ 642938 w 1128713"/>
              <a:gd name="connsiteY8" fmla="*/ 714375 h 1393812"/>
              <a:gd name="connsiteX9" fmla="*/ 614363 w 1128713"/>
              <a:gd name="connsiteY9" fmla="*/ 757237 h 1393812"/>
              <a:gd name="connsiteX10" fmla="*/ 571500 w 1128713"/>
              <a:gd name="connsiteY10" fmla="*/ 785812 h 1393812"/>
              <a:gd name="connsiteX11" fmla="*/ 528638 w 1128713"/>
              <a:gd name="connsiteY11" fmla="*/ 871537 h 1393812"/>
              <a:gd name="connsiteX12" fmla="*/ 485775 w 1128713"/>
              <a:gd name="connsiteY12" fmla="*/ 900112 h 1393812"/>
              <a:gd name="connsiteX13" fmla="*/ 442913 w 1128713"/>
              <a:gd name="connsiteY13" fmla="*/ 942975 h 1393812"/>
              <a:gd name="connsiteX14" fmla="*/ 385763 w 1128713"/>
              <a:gd name="connsiteY14" fmla="*/ 1028700 h 1393812"/>
              <a:gd name="connsiteX15" fmla="*/ 328613 w 1128713"/>
              <a:gd name="connsiteY15" fmla="*/ 1114425 h 1393812"/>
              <a:gd name="connsiteX16" fmla="*/ 300038 w 1128713"/>
              <a:gd name="connsiteY16" fmla="*/ 1171575 h 1393812"/>
              <a:gd name="connsiteX17" fmla="*/ 257175 w 1128713"/>
              <a:gd name="connsiteY17" fmla="*/ 1185862 h 1393812"/>
              <a:gd name="connsiteX18" fmla="*/ 228600 w 1128713"/>
              <a:gd name="connsiteY18" fmla="*/ 1228725 h 1393812"/>
              <a:gd name="connsiteX19" fmla="*/ 142875 w 1128713"/>
              <a:gd name="connsiteY19" fmla="*/ 1300162 h 1393812"/>
              <a:gd name="connsiteX20" fmla="*/ 57150 w 1128713"/>
              <a:gd name="connsiteY20" fmla="*/ 1343025 h 1393812"/>
              <a:gd name="connsiteX21" fmla="*/ 0 w 1128713"/>
              <a:gd name="connsiteY21" fmla="*/ 1385887 h 1393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28713" h="1393812">
                <a:moveTo>
                  <a:pt x="1128713" y="0"/>
                </a:moveTo>
                <a:cubicBezTo>
                  <a:pt x="1119188" y="23812"/>
                  <a:pt x="1108248" y="47106"/>
                  <a:pt x="1100138" y="71437"/>
                </a:cubicBezTo>
                <a:cubicBezTo>
                  <a:pt x="1093928" y="90066"/>
                  <a:pt x="1093585" y="110538"/>
                  <a:pt x="1085850" y="128587"/>
                </a:cubicBezTo>
                <a:cubicBezTo>
                  <a:pt x="1064902" y="177465"/>
                  <a:pt x="1034005" y="185040"/>
                  <a:pt x="1000125" y="228600"/>
                </a:cubicBezTo>
                <a:cubicBezTo>
                  <a:pt x="983076" y="250520"/>
                  <a:pt x="973188" y="277287"/>
                  <a:pt x="957263" y="300037"/>
                </a:cubicBezTo>
                <a:cubicBezTo>
                  <a:pt x="939775" y="325020"/>
                  <a:pt x="917601" y="346493"/>
                  <a:pt x="900113" y="371475"/>
                </a:cubicBezTo>
                <a:cubicBezTo>
                  <a:pt x="884188" y="394225"/>
                  <a:pt x="873912" y="420696"/>
                  <a:pt x="857250" y="442912"/>
                </a:cubicBezTo>
                <a:cubicBezTo>
                  <a:pt x="816637" y="497062"/>
                  <a:pt x="770947" y="547220"/>
                  <a:pt x="728663" y="600075"/>
                </a:cubicBezTo>
                <a:cubicBezTo>
                  <a:pt x="728655" y="600084"/>
                  <a:pt x="642945" y="714365"/>
                  <a:pt x="642938" y="714375"/>
                </a:cubicBezTo>
                <a:cubicBezTo>
                  <a:pt x="633413" y="728662"/>
                  <a:pt x="626505" y="745095"/>
                  <a:pt x="614363" y="757237"/>
                </a:cubicBezTo>
                <a:cubicBezTo>
                  <a:pt x="602221" y="769379"/>
                  <a:pt x="585788" y="776287"/>
                  <a:pt x="571500" y="785812"/>
                </a:cubicBezTo>
                <a:cubicBezTo>
                  <a:pt x="559880" y="820674"/>
                  <a:pt x="556336" y="843840"/>
                  <a:pt x="528638" y="871537"/>
                </a:cubicBezTo>
                <a:cubicBezTo>
                  <a:pt x="516496" y="883679"/>
                  <a:pt x="498967" y="889119"/>
                  <a:pt x="485775" y="900112"/>
                </a:cubicBezTo>
                <a:cubicBezTo>
                  <a:pt x="470253" y="913047"/>
                  <a:pt x="457200" y="928687"/>
                  <a:pt x="442913" y="942975"/>
                </a:cubicBezTo>
                <a:cubicBezTo>
                  <a:pt x="415587" y="1024948"/>
                  <a:pt x="448193" y="948432"/>
                  <a:pt x="385763" y="1028700"/>
                </a:cubicBezTo>
                <a:cubicBezTo>
                  <a:pt x="364679" y="1055809"/>
                  <a:pt x="343972" y="1083708"/>
                  <a:pt x="328613" y="1114425"/>
                </a:cubicBezTo>
                <a:cubicBezTo>
                  <a:pt x="319088" y="1133475"/>
                  <a:pt x="315098" y="1156515"/>
                  <a:pt x="300038" y="1171575"/>
                </a:cubicBezTo>
                <a:cubicBezTo>
                  <a:pt x="289389" y="1182224"/>
                  <a:pt x="271463" y="1181100"/>
                  <a:pt x="257175" y="1185862"/>
                </a:cubicBezTo>
                <a:cubicBezTo>
                  <a:pt x="247650" y="1200150"/>
                  <a:pt x="239593" y="1215533"/>
                  <a:pt x="228600" y="1228725"/>
                </a:cubicBezTo>
                <a:cubicBezTo>
                  <a:pt x="206029" y="1255810"/>
                  <a:pt x="174986" y="1284106"/>
                  <a:pt x="142875" y="1300162"/>
                </a:cubicBezTo>
                <a:cubicBezTo>
                  <a:pt x="24569" y="1359316"/>
                  <a:pt x="179991" y="1261132"/>
                  <a:pt x="57150" y="1343025"/>
                </a:cubicBezTo>
                <a:cubicBezTo>
                  <a:pt x="23291" y="1393812"/>
                  <a:pt x="45746" y="1385887"/>
                  <a:pt x="0" y="138588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 rot="20283718">
            <a:off x="804160" y="4093638"/>
            <a:ext cx="18069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4800" b="1" i="1" baseline="-25000" dirty="0">
                <a:solidFill>
                  <a:srgbClr val="00B0F0"/>
                </a:solidFill>
              </a:rPr>
              <a:t>фигуры</a:t>
            </a:r>
          </a:p>
        </p:txBody>
      </p:sp>
      <p:sp>
        <p:nvSpPr>
          <p:cNvPr id="32" name="TextBox 31"/>
          <p:cNvSpPr txBox="1"/>
          <p:nvPr/>
        </p:nvSpPr>
        <p:spPr>
          <a:xfrm rot="17468768">
            <a:off x="3196740" y="2264395"/>
            <a:ext cx="729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7030A0"/>
                </a:solidFill>
              </a:rPr>
              <a:t>у=х</a:t>
            </a:r>
            <a:r>
              <a:rPr lang="ru-RU" sz="2400" b="1" baseline="3000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10" name="Полилиния 9"/>
          <p:cNvSpPr/>
          <p:nvPr/>
        </p:nvSpPr>
        <p:spPr>
          <a:xfrm>
            <a:off x="25018" y="2233322"/>
            <a:ext cx="1602964" cy="4049610"/>
          </a:xfrm>
          <a:custGeom>
            <a:avLst/>
            <a:gdLst>
              <a:gd name="connsiteX0" fmla="*/ 0 w 1685925"/>
              <a:gd name="connsiteY0" fmla="*/ 4057650 h 4057650"/>
              <a:gd name="connsiteX1" fmla="*/ 385762 w 1685925"/>
              <a:gd name="connsiteY1" fmla="*/ 3871912 h 4057650"/>
              <a:gd name="connsiteX2" fmla="*/ 771525 w 1685925"/>
              <a:gd name="connsiteY2" fmla="*/ 3328987 h 4057650"/>
              <a:gd name="connsiteX3" fmla="*/ 1485900 w 1685925"/>
              <a:gd name="connsiteY3" fmla="*/ 1114425 h 4057650"/>
              <a:gd name="connsiteX4" fmla="*/ 1685925 w 1685925"/>
              <a:gd name="connsiteY4" fmla="*/ 0 h 405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5925" h="4057650">
                <a:moveTo>
                  <a:pt x="0" y="4057650"/>
                </a:moveTo>
                <a:cubicBezTo>
                  <a:pt x="128587" y="4025503"/>
                  <a:pt x="257175" y="3993356"/>
                  <a:pt x="385762" y="3871912"/>
                </a:cubicBezTo>
                <a:cubicBezTo>
                  <a:pt x="514349" y="3750468"/>
                  <a:pt x="588169" y="3788568"/>
                  <a:pt x="771525" y="3328987"/>
                </a:cubicBezTo>
                <a:cubicBezTo>
                  <a:pt x="954881" y="2869406"/>
                  <a:pt x="1333500" y="1669256"/>
                  <a:pt x="1485900" y="1114425"/>
                </a:cubicBezTo>
                <a:cubicBezTo>
                  <a:pt x="1638300" y="559594"/>
                  <a:pt x="1662112" y="279797"/>
                  <a:pt x="1685925" y="0"/>
                </a:cubicBezTo>
              </a:path>
            </a:pathLst>
          </a:custGeom>
          <a:ln w="63500">
            <a:solidFill>
              <a:srgbClr val="7030A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/>
          <p:cNvSpPr/>
          <p:nvPr/>
        </p:nvSpPr>
        <p:spPr>
          <a:xfrm>
            <a:off x="1643063" y="2214554"/>
            <a:ext cx="1671615" cy="4086234"/>
          </a:xfrm>
          <a:custGeom>
            <a:avLst/>
            <a:gdLst>
              <a:gd name="connsiteX0" fmla="*/ 0 w 1685925"/>
              <a:gd name="connsiteY0" fmla="*/ 4057650 h 4057650"/>
              <a:gd name="connsiteX1" fmla="*/ 385762 w 1685925"/>
              <a:gd name="connsiteY1" fmla="*/ 3871912 h 4057650"/>
              <a:gd name="connsiteX2" fmla="*/ 771525 w 1685925"/>
              <a:gd name="connsiteY2" fmla="*/ 3328987 h 4057650"/>
              <a:gd name="connsiteX3" fmla="*/ 1485900 w 1685925"/>
              <a:gd name="connsiteY3" fmla="*/ 1114425 h 4057650"/>
              <a:gd name="connsiteX4" fmla="*/ 1685925 w 1685925"/>
              <a:gd name="connsiteY4" fmla="*/ 0 h 405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5925" h="4057650">
                <a:moveTo>
                  <a:pt x="0" y="4057650"/>
                </a:moveTo>
                <a:cubicBezTo>
                  <a:pt x="128587" y="4025503"/>
                  <a:pt x="257175" y="3993356"/>
                  <a:pt x="385762" y="3871912"/>
                </a:cubicBezTo>
                <a:cubicBezTo>
                  <a:pt x="514349" y="3750468"/>
                  <a:pt x="588169" y="3788568"/>
                  <a:pt x="771525" y="3328987"/>
                </a:cubicBezTo>
                <a:cubicBezTo>
                  <a:pt x="954881" y="2869406"/>
                  <a:pt x="1333500" y="1669256"/>
                  <a:pt x="1485900" y="1114425"/>
                </a:cubicBezTo>
                <a:cubicBezTo>
                  <a:pt x="1638300" y="559594"/>
                  <a:pt x="1662112" y="279797"/>
                  <a:pt x="1685925" y="0"/>
                </a:cubicBezTo>
              </a:path>
            </a:pathLst>
          </a:custGeom>
          <a:ln w="635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Задача 1</a:t>
            </a:r>
            <a:endParaRPr lang="ru-RU" sz="28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571612"/>
            <a:ext cx="856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Найти площадь фигуры, ограниченной линиями у=х</a:t>
            </a:r>
            <a:r>
              <a:rPr lang="ru-RU" sz="2400" b="1" baseline="30000" dirty="0"/>
              <a:t>2</a:t>
            </a:r>
            <a:r>
              <a:rPr lang="ru-RU" sz="2400" b="1" dirty="0"/>
              <a:t> и  у=4.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0" y="6286520"/>
            <a:ext cx="39290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5400000" flipH="1" flipV="1">
            <a:off x="-500098" y="4500570"/>
            <a:ext cx="428628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285852" y="2214554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43306" y="628652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3042" y="62150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2" name="Полилиния 11"/>
          <p:cNvSpPr/>
          <p:nvPr/>
        </p:nvSpPr>
        <p:spPr>
          <a:xfrm>
            <a:off x="1643063" y="2243138"/>
            <a:ext cx="1685925" cy="4057650"/>
          </a:xfrm>
          <a:custGeom>
            <a:avLst/>
            <a:gdLst>
              <a:gd name="connsiteX0" fmla="*/ 0 w 1685925"/>
              <a:gd name="connsiteY0" fmla="*/ 4057650 h 4057650"/>
              <a:gd name="connsiteX1" fmla="*/ 385762 w 1685925"/>
              <a:gd name="connsiteY1" fmla="*/ 3871912 h 4057650"/>
              <a:gd name="connsiteX2" fmla="*/ 771525 w 1685925"/>
              <a:gd name="connsiteY2" fmla="*/ 3328987 h 4057650"/>
              <a:gd name="connsiteX3" fmla="*/ 1485900 w 1685925"/>
              <a:gd name="connsiteY3" fmla="*/ 1114425 h 4057650"/>
              <a:gd name="connsiteX4" fmla="*/ 1685925 w 1685925"/>
              <a:gd name="connsiteY4" fmla="*/ 0 h 405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5925" h="4057650">
                <a:moveTo>
                  <a:pt x="0" y="4057650"/>
                </a:moveTo>
                <a:cubicBezTo>
                  <a:pt x="128587" y="4025503"/>
                  <a:pt x="257175" y="3993356"/>
                  <a:pt x="385762" y="3871912"/>
                </a:cubicBezTo>
                <a:cubicBezTo>
                  <a:pt x="514349" y="3750468"/>
                  <a:pt x="588169" y="3788568"/>
                  <a:pt x="771525" y="3328987"/>
                </a:cubicBezTo>
                <a:cubicBezTo>
                  <a:pt x="954881" y="2869406"/>
                  <a:pt x="1333500" y="1669256"/>
                  <a:pt x="1485900" y="1114425"/>
                </a:cubicBezTo>
                <a:cubicBezTo>
                  <a:pt x="1638300" y="559594"/>
                  <a:pt x="1662112" y="279797"/>
                  <a:pt x="1685925" y="0"/>
                </a:cubicBezTo>
              </a:path>
            </a:pathLst>
          </a:custGeom>
          <a:ln w="635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-33607" y="2256452"/>
            <a:ext cx="1685925" cy="4057650"/>
          </a:xfrm>
          <a:custGeom>
            <a:avLst/>
            <a:gdLst>
              <a:gd name="connsiteX0" fmla="*/ 0 w 1685925"/>
              <a:gd name="connsiteY0" fmla="*/ 4057650 h 4057650"/>
              <a:gd name="connsiteX1" fmla="*/ 385762 w 1685925"/>
              <a:gd name="connsiteY1" fmla="*/ 3871912 h 4057650"/>
              <a:gd name="connsiteX2" fmla="*/ 771525 w 1685925"/>
              <a:gd name="connsiteY2" fmla="*/ 3328987 h 4057650"/>
              <a:gd name="connsiteX3" fmla="*/ 1485900 w 1685925"/>
              <a:gd name="connsiteY3" fmla="*/ 1114425 h 4057650"/>
              <a:gd name="connsiteX4" fmla="*/ 1685925 w 1685925"/>
              <a:gd name="connsiteY4" fmla="*/ 0 h 405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5925" h="4057650">
                <a:moveTo>
                  <a:pt x="0" y="4057650"/>
                </a:moveTo>
                <a:cubicBezTo>
                  <a:pt x="128587" y="4025503"/>
                  <a:pt x="257175" y="3993356"/>
                  <a:pt x="385762" y="3871912"/>
                </a:cubicBezTo>
                <a:cubicBezTo>
                  <a:pt x="514349" y="3750468"/>
                  <a:pt x="588169" y="3788568"/>
                  <a:pt x="771525" y="3328987"/>
                </a:cubicBezTo>
                <a:cubicBezTo>
                  <a:pt x="954881" y="2869406"/>
                  <a:pt x="1333500" y="1669256"/>
                  <a:pt x="1485900" y="1114425"/>
                </a:cubicBezTo>
                <a:cubicBezTo>
                  <a:pt x="1638300" y="559594"/>
                  <a:pt x="1662112" y="279797"/>
                  <a:pt x="1685925" y="0"/>
                </a:cubicBezTo>
              </a:path>
            </a:pathLst>
          </a:custGeom>
          <a:ln w="63500">
            <a:solidFill>
              <a:srgbClr val="7030A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3429000"/>
            <a:ext cx="3786182" cy="158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57290" y="307181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21508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-2</a:t>
            </a:r>
          </a:p>
        </p:txBody>
      </p:sp>
      <p:sp>
        <p:nvSpPr>
          <p:cNvPr id="16" name="Полилиния 15"/>
          <p:cNvSpPr/>
          <p:nvPr/>
        </p:nvSpPr>
        <p:spPr>
          <a:xfrm>
            <a:off x="3143240" y="6215082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214282" y="6143644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2928926" y="621508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2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5400000" flipH="1" flipV="1">
            <a:off x="-1214478" y="4857760"/>
            <a:ext cx="2858314" cy="794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1678761" y="4822041"/>
            <a:ext cx="2929752" cy="794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000628" y="2000240"/>
            <a:ext cx="32496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u="sng" dirty="0"/>
              <a:t>Первый способ</a:t>
            </a:r>
          </a:p>
        </p:txBody>
      </p:sp>
      <p:sp>
        <p:nvSpPr>
          <p:cNvPr id="31" name="Полилиния 30"/>
          <p:cNvSpPr/>
          <p:nvPr/>
        </p:nvSpPr>
        <p:spPr>
          <a:xfrm>
            <a:off x="2943225" y="4041416"/>
            <a:ext cx="200025" cy="487722"/>
          </a:xfrm>
          <a:custGeom>
            <a:avLst/>
            <a:gdLst>
              <a:gd name="connsiteX0" fmla="*/ 0 w 200025"/>
              <a:gd name="connsiteY0" fmla="*/ 1947 h 487722"/>
              <a:gd name="connsiteX1" fmla="*/ 42863 w 200025"/>
              <a:gd name="connsiteY1" fmla="*/ 173397 h 487722"/>
              <a:gd name="connsiteX2" fmla="*/ 71438 w 200025"/>
              <a:gd name="connsiteY2" fmla="*/ 259122 h 487722"/>
              <a:gd name="connsiteX3" fmla="*/ 85725 w 200025"/>
              <a:gd name="connsiteY3" fmla="*/ 301984 h 487722"/>
              <a:gd name="connsiteX4" fmla="*/ 128588 w 200025"/>
              <a:gd name="connsiteY4" fmla="*/ 359134 h 487722"/>
              <a:gd name="connsiteX5" fmla="*/ 185738 w 200025"/>
              <a:gd name="connsiteY5" fmla="*/ 444859 h 487722"/>
              <a:gd name="connsiteX6" fmla="*/ 200025 w 200025"/>
              <a:gd name="connsiteY6" fmla="*/ 487722 h 487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0025" h="487722">
                <a:moveTo>
                  <a:pt x="0" y="1947"/>
                </a:moveTo>
                <a:cubicBezTo>
                  <a:pt x="59862" y="91738"/>
                  <a:pt x="8183" y="0"/>
                  <a:pt x="42863" y="173397"/>
                </a:cubicBezTo>
                <a:cubicBezTo>
                  <a:pt x="48770" y="202933"/>
                  <a:pt x="61913" y="230547"/>
                  <a:pt x="71438" y="259122"/>
                </a:cubicBezTo>
                <a:cubicBezTo>
                  <a:pt x="76200" y="273409"/>
                  <a:pt x="76689" y="289936"/>
                  <a:pt x="85725" y="301984"/>
                </a:cubicBezTo>
                <a:cubicBezTo>
                  <a:pt x="100013" y="321034"/>
                  <a:pt x="114932" y="339626"/>
                  <a:pt x="128588" y="359134"/>
                </a:cubicBezTo>
                <a:cubicBezTo>
                  <a:pt x="148282" y="387269"/>
                  <a:pt x="185738" y="444859"/>
                  <a:pt x="185738" y="444859"/>
                </a:cubicBezTo>
                <a:lnTo>
                  <a:pt x="200025" y="487722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олилиния 31"/>
          <p:cNvSpPr/>
          <p:nvPr/>
        </p:nvSpPr>
        <p:spPr>
          <a:xfrm>
            <a:off x="2732550" y="4651621"/>
            <a:ext cx="424988" cy="754769"/>
          </a:xfrm>
          <a:custGeom>
            <a:avLst/>
            <a:gdLst>
              <a:gd name="connsiteX0" fmla="*/ 10650 w 424988"/>
              <a:gd name="connsiteY0" fmla="*/ 6104 h 754769"/>
              <a:gd name="connsiteX1" fmla="*/ 53513 w 424988"/>
              <a:gd name="connsiteY1" fmla="*/ 120404 h 754769"/>
              <a:gd name="connsiteX2" fmla="*/ 82088 w 424988"/>
              <a:gd name="connsiteY2" fmla="*/ 206129 h 754769"/>
              <a:gd name="connsiteX3" fmla="*/ 139238 w 424988"/>
              <a:gd name="connsiteY3" fmla="*/ 291854 h 754769"/>
              <a:gd name="connsiteX4" fmla="*/ 182100 w 424988"/>
              <a:gd name="connsiteY4" fmla="*/ 334717 h 754769"/>
              <a:gd name="connsiteX5" fmla="*/ 210675 w 424988"/>
              <a:gd name="connsiteY5" fmla="*/ 391867 h 754769"/>
              <a:gd name="connsiteX6" fmla="*/ 253538 w 424988"/>
              <a:gd name="connsiteY6" fmla="*/ 449017 h 754769"/>
              <a:gd name="connsiteX7" fmla="*/ 310688 w 424988"/>
              <a:gd name="connsiteY7" fmla="*/ 534742 h 754769"/>
              <a:gd name="connsiteX8" fmla="*/ 339263 w 424988"/>
              <a:gd name="connsiteY8" fmla="*/ 620467 h 754769"/>
              <a:gd name="connsiteX9" fmla="*/ 353550 w 424988"/>
              <a:gd name="connsiteY9" fmla="*/ 663329 h 754769"/>
              <a:gd name="connsiteX10" fmla="*/ 396413 w 424988"/>
              <a:gd name="connsiteY10" fmla="*/ 749054 h 754769"/>
              <a:gd name="connsiteX11" fmla="*/ 424988 w 424988"/>
              <a:gd name="connsiteY11" fmla="*/ 749054 h 754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24988" h="754769">
                <a:moveTo>
                  <a:pt x="10650" y="6104"/>
                </a:moveTo>
                <a:cubicBezTo>
                  <a:pt x="44524" y="175467"/>
                  <a:pt x="0" y="0"/>
                  <a:pt x="53513" y="120404"/>
                </a:cubicBezTo>
                <a:cubicBezTo>
                  <a:pt x="65746" y="147929"/>
                  <a:pt x="65380" y="181067"/>
                  <a:pt x="82088" y="206129"/>
                </a:cubicBezTo>
                <a:cubicBezTo>
                  <a:pt x="101138" y="234704"/>
                  <a:pt x="114954" y="267570"/>
                  <a:pt x="139238" y="291854"/>
                </a:cubicBezTo>
                <a:cubicBezTo>
                  <a:pt x="153525" y="306142"/>
                  <a:pt x="170356" y="318275"/>
                  <a:pt x="182100" y="334717"/>
                </a:cubicBezTo>
                <a:cubicBezTo>
                  <a:pt x="194479" y="352048"/>
                  <a:pt x="199387" y="373806"/>
                  <a:pt x="210675" y="391867"/>
                </a:cubicBezTo>
                <a:cubicBezTo>
                  <a:pt x="223296" y="412060"/>
                  <a:pt x="239882" y="429509"/>
                  <a:pt x="253538" y="449017"/>
                </a:cubicBezTo>
                <a:cubicBezTo>
                  <a:pt x="273232" y="477152"/>
                  <a:pt x="310688" y="534742"/>
                  <a:pt x="310688" y="534742"/>
                </a:cubicBezTo>
                <a:lnTo>
                  <a:pt x="339263" y="620467"/>
                </a:lnTo>
                <a:lnTo>
                  <a:pt x="353550" y="663329"/>
                </a:lnTo>
                <a:cubicBezTo>
                  <a:pt x="362471" y="690092"/>
                  <a:pt x="371794" y="730590"/>
                  <a:pt x="396413" y="749054"/>
                </a:cubicBezTo>
                <a:cubicBezTo>
                  <a:pt x="404033" y="754769"/>
                  <a:pt x="415463" y="749054"/>
                  <a:pt x="424988" y="74905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олилиния 32"/>
          <p:cNvSpPr/>
          <p:nvPr/>
        </p:nvSpPr>
        <p:spPr>
          <a:xfrm>
            <a:off x="2514600" y="5343525"/>
            <a:ext cx="655080" cy="726517"/>
          </a:xfrm>
          <a:custGeom>
            <a:avLst/>
            <a:gdLst>
              <a:gd name="connsiteX0" fmla="*/ 0 w 655080"/>
              <a:gd name="connsiteY0" fmla="*/ 0 h 726517"/>
              <a:gd name="connsiteX1" fmla="*/ 42863 w 655080"/>
              <a:gd name="connsiteY1" fmla="*/ 28575 h 726517"/>
              <a:gd name="connsiteX2" fmla="*/ 85725 w 655080"/>
              <a:gd name="connsiteY2" fmla="*/ 71438 h 726517"/>
              <a:gd name="connsiteX3" fmla="*/ 128588 w 655080"/>
              <a:gd name="connsiteY3" fmla="*/ 85725 h 726517"/>
              <a:gd name="connsiteX4" fmla="*/ 171450 w 655080"/>
              <a:gd name="connsiteY4" fmla="*/ 128588 h 726517"/>
              <a:gd name="connsiteX5" fmla="*/ 214313 w 655080"/>
              <a:gd name="connsiteY5" fmla="*/ 142875 h 726517"/>
              <a:gd name="connsiteX6" fmla="*/ 242888 w 655080"/>
              <a:gd name="connsiteY6" fmla="*/ 185738 h 726517"/>
              <a:gd name="connsiteX7" fmla="*/ 285750 w 655080"/>
              <a:gd name="connsiteY7" fmla="*/ 228600 h 726517"/>
              <a:gd name="connsiteX8" fmla="*/ 314325 w 655080"/>
              <a:gd name="connsiteY8" fmla="*/ 285750 h 726517"/>
              <a:gd name="connsiteX9" fmla="*/ 385763 w 655080"/>
              <a:gd name="connsiteY9" fmla="*/ 371475 h 726517"/>
              <a:gd name="connsiteX10" fmla="*/ 414338 w 655080"/>
              <a:gd name="connsiteY10" fmla="*/ 457200 h 726517"/>
              <a:gd name="connsiteX11" fmla="*/ 514350 w 655080"/>
              <a:gd name="connsiteY11" fmla="*/ 585788 h 726517"/>
              <a:gd name="connsiteX12" fmla="*/ 557213 w 655080"/>
              <a:gd name="connsiteY12" fmla="*/ 671513 h 726517"/>
              <a:gd name="connsiteX13" fmla="*/ 600075 w 655080"/>
              <a:gd name="connsiteY13" fmla="*/ 685800 h 726517"/>
              <a:gd name="connsiteX14" fmla="*/ 614363 w 655080"/>
              <a:gd name="connsiteY14" fmla="*/ 685800 h 726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55080" h="726517">
                <a:moveTo>
                  <a:pt x="0" y="0"/>
                </a:moveTo>
                <a:cubicBezTo>
                  <a:pt x="14288" y="9525"/>
                  <a:pt x="29671" y="17582"/>
                  <a:pt x="42863" y="28575"/>
                </a:cubicBezTo>
                <a:cubicBezTo>
                  <a:pt x="58385" y="41510"/>
                  <a:pt x="68913" y="60230"/>
                  <a:pt x="85725" y="71438"/>
                </a:cubicBezTo>
                <a:cubicBezTo>
                  <a:pt x="98256" y="79792"/>
                  <a:pt x="114300" y="80963"/>
                  <a:pt x="128588" y="85725"/>
                </a:cubicBezTo>
                <a:cubicBezTo>
                  <a:pt x="142875" y="100013"/>
                  <a:pt x="154638" y="117380"/>
                  <a:pt x="171450" y="128588"/>
                </a:cubicBezTo>
                <a:cubicBezTo>
                  <a:pt x="183981" y="136942"/>
                  <a:pt x="202553" y="133467"/>
                  <a:pt x="214313" y="142875"/>
                </a:cubicBezTo>
                <a:cubicBezTo>
                  <a:pt x="227722" y="153602"/>
                  <a:pt x="231895" y="172546"/>
                  <a:pt x="242888" y="185738"/>
                </a:cubicBezTo>
                <a:cubicBezTo>
                  <a:pt x="255823" y="201260"/>
                  <a:pt x="274006" y="212158"/>
                  <a:pt x="285750" y="228600"/>
                </a:cubicBezTo>
                <a:cubicBezTo>
                  <a:pt x="298130" y="245931"/>
                  <a:pt x="303758" y="267258"/>
                  <a:pt x="314325" y="285750"/>
                </a:cubicBezTo>
                <a:cubicBezTo>
                  <a:pt x="340848" y="332165"/>
                  <a:pt x="346361" y="332073"/>
                  <a:pt x="385763" y="371475"/>
                </a:cubicBezTo>
                <a:cubicBezTo>
                  <a:pt x="395288" y="400050"/>
                  <a:pt x="393040" y="435901"/>
                  <a:pt x="414338" y="457200"/>
                </a:cubicBezTo>
                <a:cubicBezTo>
                  <a:pt x="451320" y="494183"/>
                  <a:pt x="497260" y="534520"/>
                  <a:pt x="514350" y="585788"/>
                </a:cubicBezTo>
                <a:cubicBezTo>
                  <a:pt x="523762" y="614023"/>
                  <a:pt x="532035" y="651371"/>
                  <a:pt x="557213" y="671513"/>
                </a:cubicBezTo>
                <a:cubicBezTo>
                  <a:pt x="568973" y="680921"/>
                  <a:pt x="585788" y="681038"/>
                  <a:pt x="600075" y="685800"/>
                </a:cubicBezTo>
                <a:cubicBezTo>
                  <a:pt x="654146" y="721847"/>
                  <a:pt x="655080" y="726517"/>
                  <a:pt x="614363" y="68580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олилиния 34"/>
          <p:cNvSpPr/>
          <p:nvPr/>
        </p:nvSpPr>
        <p:spPr>
          <a:xfrm>
            <a:off x="2300288" y="5843588"/>
            <a:ext cx="571500" cy="451773"/>
          </a:xfrm>
          <a:custGeom>
            <a:avLst/>
            <a:gdLst>
              <a:gd name="connsiteX0" fmla="*/ 0 w 571500"/>
              <a:gd name="connsiteY0" fmla="*/ 0 h 451773"/>
              <a:gd name="connsiteX1" fmla="*/ 42862 w 571500"/>
              <a:gd name="connsiteY1" fmla="*/ 28575 h 451773"/>
              <a:gd name="connsiteX2" fmla="*/ 128587 w 571500"/>
              <a:gd name="connsiteY2" fmla="*/ 57150 h 451773"/>
              <a:gd name="connsiteX3" fmla="*/ 214312 w 571500"/>
              <a:gd name="connsiteY3" fmla="*/ 142875 h 451773"/>
              <a:gd name="connsiteX4" fmla="*/ 257175 w 571500"/>
              <a:gd name="connsiteY4" fmla="*/ 228600 h 451773"/>
              <a:gd name="connsiteX5" fmla="*/ 285750 w 571500"/>
              <a:gd name="connsiteY5" fmla="*/ 271462 h 451773"/>
              <a:gd name="connsiteX6" fmla="*/ 300037 w 571500"/>
              <a:gd name="connsiteY6" fmla="*/ 314325 h 451773"/>
              <a:gd name="connsiteX7" fmla="*/ 342900 w 571500"/>
              <a:gd name="connsiteY7" fmla="*/ 328612 h 451773"/>
              <a:gd name="connsiteX8" fmla="*/ 385762 w 571500"/>
              <a:gd name="connsiteY8" fmla="*/ 357187 h 451773"/>
              <a:gd name="connsiteX9" fmla="*/ 471487 w 571500"/>
              <a:gd name="connsiteY9" fmla="*/ 385762 h 451773"/>
              <a:gd name="connsiteX10" fmla="*/ 514350 w 571500"/>
              <a:gd name="connsiteY10" fmla="*/ 400050 h 451773"/>
              <a:gd name="connsiteX11" fmla="*/ 571500 w 571500"/>
              <a:gd name="connsiteY11" fmla="*/ 428625 h 451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71500" h="451773">
                <a:moveTo>
                  <a:pt x="0" y="0"/>
                </a:moveTo>
                <a:cubicBezTo>
                  <a:pt x="14287" y="9525"/>
                  <a:pt x="27171" y="21601"/>
                  <a:pt x="42862" y="28575"/>
                </a:cubicBezTo>
                <a:cubicBezTo>
                  <a:pt x="70387" y="40808"/>
                  <a:pt x="128587" y="57150"/>
                  <a:pt x="128587" y="57150"/>
                </a:cubicBezTo>
                <a:cubicBezTo>
                  <a:pt x="157162" y="85725"/>
                  <a:pt x="191896" y="109251"/>
                  <a:pt x="214312" y="142875"/>
                </a:cubicBezTo>
                <a:cubicBezTo>
                  <a:pt x="296203" y="265710"/>
                  <a:pt x="198022" y="110295"/>
                  <a:pt x="257175" y="228600"/>
                </a:cubicBezTo>
                <a:cubicBezTo>
                  <a:pt x="264854" y="243958"/>
                  <a:pt x="276225" y="257175"/>
                  <a:pt x="285750" y="271462"/>
                </a:cubicBezTo>
                <a:cubicBezTo>
                  <a:pt x="290512" y="285750"/>
                  <a:pt x="289388" y="303676"/>
                  <a:pt x="300037" y="314325"/>
                </a:cubicBezTo>
                <a:cubicBezTo>
                  <a:pt x="310686" y="324974"/>
                  <a:pt x="329429" y="321877"/>
                  <a:pt x="342900" y="328612"/>
                </a:cubicBezTo>
                <a:cubicBezTo>
                  <a:pt x="358259" y="336291"/>
                  <a:pt x="370071" y="350213"/>
                  <a:pt x="385762" y="357187"/>
                </a:cubicBezTo>
                <a:cubicBezTo>
                  <a:pt x="413287" y="369420"/>
                  <a:pt x="442912" y="376237"/>
                  <a:pt x="471487" y="385762"/>
                </a:cubicBezTo>
                <a:lnTo>
                  <a:pt x="514350" y="400050"/>
                </a:lnTo>
                <a:cubicBezTo>
                  <a:pt x="548832" y="451773"/>
                  <a:pt x="527566" y="450591"/>
                  <a:pt x="571500" y="42862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2085975" y="6100763"/>
            <a:ext cx="214313" cy="176733"/>
          </a:xfrm>
          <a:custGeom>
            <a:avLst/>
            <a:gdLst>
              <a:gd name="connsiteX0" fmla="*/ 0 w 214313"/>
              <a:gd name="connsiteY0" fmla="*/ 0 h 176733"/>
              <a:gd name="connsiteX1" fmla="*/ 142875 w 214313"/>
              <a:gd name="connsiteY1" fmla="*/ 142875 h 176733"/>
              <a:gd name="connsiteX2" fmla="*/ 214313 w 214313"/>
              <a:gd name="connsiteY2" fmla="*/ 171450 h 176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4313" h="176733">
                <a:moveTo>
                  <a:pt x="0" y="0"/>
                </a:moveTo>
                <a:cubicBezTo>
                  <a:pt x="76200" y="114299"/>
                  <a:pt x="28575" y="66676"/>
                  <a:pt x="142875" y="142875"/>
                </a:cubicBezTo>
                <a:cubicBezTo>
                  <a:pt x="193663" y="176733"/>
                  <a:pt x="168567" y="171450"/>
                  <a:pt x="214313" y="1714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олилиния 36"/>
          <p:cNvSpPr/>
          <p:nvPr/>
        </p:nvSpPr>
        <p:spPr>
          <a:xfrm>
            <a:off x="3043238" y="3757613"/>
            <a:ext cx="114300" cy="428625"/>
          </a:xfrm>
          <a:custGeom>
            <a:avLst/>
            <a:gdLst>
              <a:gd name="connsiteX0" fmla="*/ 0 w 114300"/>
              <a:gd name="connsiteY0" fmla="*/ 0 h 428625"/>
              <a:gd name="connsiteX1" fmla="*/ 14287 w 114300"/>
              <a:gd name="connsiteY1" fmla="*/ 42862 h 428625"/>
              <a:gd name="connsiteX2" fmla="*/ 28575 w 114300"/>
              <a:gd name="connsiteY2" fmla="*/ 257175 h 428625"/>
              <a:gd name="connsiteX3" fmla="*/ 42862 w 114300"/>
              <a:gd name="connsiteY3" fmla="*/ 300037 h 428625"/>
              <a:gd name="connsiteX4" fmla="*/ 100012 w 114300"/>
              <a:gd name="connsiteY4" fmla="*/ 385762 h 428625"/>
              <a:gd name="connsiteX5" fmla="*/ 114300 w 114300"/>
              <a:gd name="connsiteY5" fmla="*/ 428625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4300" h="428625">
                <a:moveTo>
                  <a:pt x="0" y="0"/>
                </a:moveTo>
                <a:cubicBezTo>
                  <a:pt x="4762" y="14287"/>
                  <a:pt x="12624" y="27894"/>
                  <a:pt x="14287" y="42862"/>
                </a:cubicBezTo>
                <a:cubicBezTo>
                  <a:pt x="22193" y="114020"/>
                  <a:pt x="20669" y="186017"/>
                  <a:pt x="28575" y="257175"/>
                </a:cubicBezTo>
                <a:cubicBezTo>
                  <a:pt x="30238" y="272143"/>
                  <a:pt x="35548" y="286872"/>
                  <a:pt x="42862" y="300037"/>
                </a:cubicBezTo>
                <a:cubicBezTo>
                  <a:pt x="59540" y="330058"/>
                  <a:pt x="89152" y="353182"/>
                  <a:pt x="100012" y="385762"/>
                </a:cubicBezTo>
                <a:lnTo>
                  <a:pt x="114300" y="428625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олилиния 37"/>
          <p:cNvSpPr/>
          <p:nvPr/>
        </p:nvSpPr>
        <p:spPr>
          <a:xfrm>
            <a:off x="2807946" y="4414838"/>
            <a:ext cx="335304" cy="385762"/>
          </a:xfrm>
          <a:custGeom>
            <a:avLst/>
            <a:gdLst>
              <a:gd name="connsiteX0" fmla="*/ 6692 w 335304"/>
              <a:gd name="connsiteY0" fmla="*/ 0 h 385762"/>
              <a:gd name="connsiteX1" fmla="*/ 63842 w 335304"/>
              <a:gd name="connsiteY1" fmla="*/ 100012 h 385762"/>
              <a:gd name="connsiteX2" fmla="*/ 149567 w 335304"/>
              <a:gd name="connsiteY2" fmla="*/ 214312 h 385762"/>
              <a:gd name="connsiteX3" fmla="*/ 206717 w 335304"/>
              <a:gd name="connsiteY3" fmla="*/ 314325 h 385762"/>
              <a:gd name="connsiteX4" fmla="*/ 335304 w 335304"/>
              <a:gd name="connsiteY4" fmla="*/ 371475 h 385762"/>
              <a:gd name="connsiteX5" fmla="*/ 335304 w 335304"/>
              <a:gd name="connsiteY5" fmla="*/ 385762 h 385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5304" h="385762">
                <a:moveTo>
                  <a:pt x="6692" y="0"/>
                </a:moveTo>
                <a:cubicBezTo>
                  <a:pt x="32773" y="104328"/>
                  <a:pt x="0" y="14890"/>
                  <a:pt x="63842" y="100012"/>
                </a:cubicBezTo>
                <a:cubicBezTo>
                  <a:pt x="170358" y="242034"/>
                  <a:pt x="48316" y="113063"/>
                  <a:pt x="149567" y="214312"/>
                </a:cubicBezTo>
                <a:cubicBezTo>
                  <a:pt x="153941" y="223061"/>
                  <a:pt x="192030" y="305146"/>
                  <a:pt x="206717" y="314325"/>
                </a:cubicBezTo>
                <a:cubicBezTo>
                  <a:pt x="282172" y="361485"/>
                  <a:pt x="282522" y="318693"/>
                  <a:pt x="335304" y="371475"/>
                </a:cubicBezTo>
                <a:lnTo>
                  <a:pt x="335304" y="385762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олилиния 38"/>
          <p:cNvSpPr/>
          <p:nvPr/>
        </p:nvSpPr>
        <p:spPr>
          <a:xfrm>
            <a:off x="2598018" y="5043488"/>
            <a:ext cx="535463" cy="500022"/>
          </a:xfrm>
          <a:custGeom>
            <a:avLst/>
            <a:gdLst>
              <a:gd name="connsiteX0" fmla="*/ 2307 w 535463"/>
              <a:gd name="connsiteY0" fmla="*/ 0 h 500022"/>
              <a:gd name="connsiteX1" fmla="*/ 59457 w 535463"/>
              <a:gd name="connsiteY1" fmla="*/ 85725 h 500022"/>
              <a:gd name="connsiteX2" fmla="*/ 188045 w 535463"/>
              <a:gd name="connsiteY2" fmla="*/ 228600 h 500022"/>
              <a:gd name="connsiteX3" fmla="*/ 288057 w 535463"/>
              <a:gd name="connsiteY3" fmla="*/ 300037 h 500022"/>
              <a:gd name="connsiteX4" fmla="*/ 373782 w 535463"/>
              <a:gd name="connsiteY4" fmla="*/ 371475 h 500022"/>
              <a:gd name="connsiteX5" fmla="*/ 445220 w 535463"/>
              <a:gd name="connsiteY5" fmla="*/ 442912 h 500022"/>
              <a:gd name="connsiteX6" fmla="*/ 530945 w 535463"/>
              <a:gd name="connsiteY6" fmla="*/ 457200 h 500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5463" h="500022">
                <a:moveTo>
                  <a:pt x="2307" y="0"/>
                </a:moveTo>
                <a:cubicBezTo>
                  <a:pt x="27416" y="75325"/>
                  <a:pt x="0" y="14376"/>
                  <a:pt x="59457" y="85725"/>
                </a:cubicBezTo>
                <a:cubicBezTo>
                  <a:pt x="119437" y="157701"/>
                  <a:pt x="61470" y="144215"/>
                  <a:pt x="188045" y="228600"/>
                </a:cubicBezTo>
                <a:cubicBezTo>
                  <a:pt x="221964" y="251213"/>
                  <a:pt x="257048" y="273458"/>
                  <a:pt x="288057" y="300037"/>
                </a:cubicBezTo>
                <a:cubicBezTo>
                  <a:pt x="384319" y="382547"/>
                  <a:pt x="279046" y="308317"/>
                  <a:pt x="373782" y="371475"/>
                </a:cubicBezTo>
                <a:cubicBezTo>
                  <a:pt x="399851" y="410578"/>
                  <a:pt x="400101" y="422859"/>
                  <a:pt x="445220" y="442912"/>
                </a:cubicBezTo>
                <a:cubicBezTo>
                  <a:pt x="535463" y="483020"/>
                  <a:pt x="530945" y="500022"/>
                  <a:pt x="530945" y="45720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олилиния 39"/>
          <p:cNvSpPr/>
          <p:nvPr/>
        </p:nvSpPr>
        <p:spPr>
          <a:xfrm>
            <a:off x="2414588" y="5614988"/>
            <a:ext cx="703099" cy="614362"/>
          </a:xfrm>
          <a:custGeom>
            <a:avLst/>
            <a:gdLst>
              <a:gd name="connsiteX0" fmla="*/ 0 w 703099"/>
              <a:gd name="connsiteY0" fmla="*/ 0 h 614362"/>
              <a:gd name="connsiteX1" fmla="*/ 71437 w 703099"/>
              <a:gd name="connsiteY1" fmla="*/ 57150 h 614362"/>
              <a:gd name="connsiteX2" fmla="*/ 142875 w 703099"/>
              <a:gd name="connsiteY2" fmla="*/ 128587 h 614362"/>
              <a:gd name="connsiteX3" fmla="*/ 257175 w 703099"/>
              <a:gd name="connsiteY3" fmla="*/ 214312 h 614362"/>
              <a:gd name="connsiteX4" fmla="*/ 357187 w 703099"/>
              <a:gd name="connsiteY4" fmla="*/ 300037 h 614362"/>
              <a:gd name="connsiteX5" fmla="*/ 442912 w 703099"/>
              <a:gd name="connsiteY5" fmla="*/ 357187 h 614362"/>
              <a:gd name="connsiteX6" fmla="*/ 528637 w 703099"/>
              <a:gd name="connsiteY6" fmla="*/ 428625 h 614362"/>
              <a:gd name="connsiteX7" fmla="*/ 614362 w 703099"/>
              <a:gd name="connsiteY7" fmla="*/ 457200 h 614362"/>
              <a:gd name="connsiteX8" fmla="*/ 642937 w 703099"/>
              <a:gd name="connsiteY8" fmla="*/ 500062 h 614362"/>
              <a:gd name="connsiteX9" fmla="*/ 685800 w 703099"/>
              <a:gd name="connsiteY9" fmla="*/ 542925 h 614362"/>
              <a:gd name="connsiteX10" fmla="*/ 700087 w 703099"/>
              <a:gd name="connsiteY10" fmla="*/ 614362 h 614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3099" h="614362">
                <a:moveTo>
                  <a:pt x="0" y="0"/>
                </a:moveTo>
                <a:cubicBezTo>
                  <a:pt x="23812" y="19050"/>
                  <a:pt x="48770" y="36750"/>
                  <a:pt x="71437" y="57150"/>
                </a:cubicBezTo>
                <a:cubicBezTo>
                  <a:pt x="96468" y="79678"/>
                  <a:pt x="117167" y="106834"/>
                  <a:pt x="142875" y="128587"/>
                </a:cubicBezTo>
                <a:cubicBezTo>
                  <a:pt x="179231" y="159350"/>
                  <a:pt x="223499" y="180636"/>
                  <a:pt x="257175" y="214312"/>
                </a:cubicBezTo>
                <a:cubicBezTo>
                  <a:pt x="306508" y="263647"/>
                  <a:pt x="296089" y="257269"/>
                  <a:pt x="357187" y="300037"/>
                </a:cubicBezTo>
                <a:cubicBezTo>
                  <a:pt x="385322" y="319731"/>
                  <a:pt x="418628" y="332903"/>
                  <a:pt x="442912" y="357187"/>
                </a:cubicBezTo>
                <a:cubicBezTo>
                  <a:pt x="469828" y="384103"/>
                  <a:pt x="492833" y="412712"/>
                  <a:pt x="528637" y="428625"/>
                </a:cubicBezTo>
                <a:cubicBezTo>
                  <a:pt x="556162" y="440858"/>
                  <a:pt x="614362" y="457200"/>
                  <a:pt x="614362" y="457200"/>
                </a:cubicBezTo>
                <a:cubicBezTo>
                  <a:pt x="623887" y="471487"/>
                  <a:pt x="631944" y="486871"/>
                  <a:pt x="642937" y="500062"/>
                </a:cubicBezTo>
                <a:cubicBezTo>
                  <a:pt x="655872" y="515584"/>
                  <a:pt x="674592" y="526113"/>
                  <a:pt x="685800" y="542925"/>
                </a:cubicBezTo>
                <a:cubicBezTo>
                  <a:pt x="703099" y="568874"/>
                  <a:pt x="700087" y="587139"/>
                  <a:pt x="700087" y="61436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 rot="20283718">
            <a:off x="815212" y="4011454"/>
            <a:ext cx="18069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4800" b="1" i="1" baseline="-25000" dirty="0">
                <a:solidFill>
                  <a:srgbClr val="00B0F0"/>
                </a:solidFill>
              </a:rPr>
              <a:t>фигуры</a:t>
            </a:r>
          </a:p>
        </p:txBody>
      </p:sp>
      <p:sp>
        <p:nvSpPr>
          <p:cNvPr id="30" name="TextBox 29"/>
          <p:cNvSpPr txBox="1"/>
          <p:nvPr/>
        </p:nvSpPr>
        <p:spPr>
          <a:xfrm rot="17468768">
            <a:off x="3196740" y="2264395"/>
            <a:ext cx="729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7030A0"/>
                </a:solidFill>
              </a:rPr>
              <a:t>у=х</a:t>
            </a:r>
            <a:r>
              <a:rPr lang="ru-RU" sz="2400" b="1" baseline="3000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357686" y="3000372"/>
            <a:ext cx="347319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 err="1"/>
              <a:t>ф</a:t>
            </a:r>
            <a:r>
              <a:rPr lang="en-US" sz="3600" b="1" baseline="-25000" dirty="0"/>
              <a:t>  </a:t>
            </a:r>
            <a:r>
              <a:rPr lang="en-US" sz="3600" b="1" dirty="0"/>
              <a:t>=</a:t>
            </a:r>
            <a:r>
              <a:rPr lang="ru-RU" sz="3600" b="1" dirty="0"/>
              <a:t> </a:t>
            </a:r>
            <a:r>
              <a:rPr lang="en-US" sz="3600" b="1" dirty="0"/>
              <a:t>S</a:t>
            </a:r>
            <a:r>
              <a:rPr lang="en-US" sz="3600" b="1" baseline="-25000" dirty="0"/>
              <a:t>ABCD  </a:t>
            </a:r>
            <a:r>
              <a:rPr lang="en-US" sz="3600" b="1" dirty="0"/>
              <a:t>-  2S</a:t>
            </a:r>
            <a:r>
              <a:rPr lang="en-US" sz="3600" b="1" baseline="-25000" dirty="0"/>
              <a:t>1  </a:t>
            </a:r>
            <a:r>
              <a:rPr lang="en-US" sz="3600" b="1" dirty="0"/>
              <a:t>=</a:t>
            </a:r>
          </a:p>
          <a:p>
            <a:endParaRPr lang="en-US" sz="3600" b="1" dirty="0"/>
          </a:p>
          <a:p>
            <a:r>
              <a:rPr lang="en-US" sz="3600" b="1" dirty="0"/>
              <a:t>= S</a:t>
            </a:r>
            <a:r>
              <a:rPr lang="en-US" sz="3600" b="1" baseline="-25000" dirty="0"/>
              <a:t>ABCD  </a:t>
            </a:r>
            <a:r>
              <a:rPr lang="en-US" sz="3600" b="1" dirty="0"/>
              <a:t>- 2  </a:t>
            </a:r>
            <a:endParaRPr lang="ru-RU" sz="36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2428860" y="5214950"/>
            <a:ext cx="867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en-US" sz="4800" b="1" i="1" baseline="-25000" dirty="0">
                <a:solidFill>
                  <a:srgbClr val="00B0F0"/>
                </a:solidFill>
              </a:rPr>
              <a:t>1</a:t>
            </a:r>
            <a:endParaRPr lang="ru-RU" sz="4800" b="1" i="1" baseline="-25000" dirty="0">
              <a:solidFill>
                <a:srgbClr val="00B0F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14282" y="3000372"/>
            <a:ext cx="328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B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85720" y="5929330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A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143240" y="5929330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D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57488" y="3071810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C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14282" y="5072074"/>
            <a:ext cx="6238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en-US" sz="4800" b="1" i="1" baseline="-25000" dirty="0">
                <a:solidFill>
                  <a:srgbClr val="00B0F0"/>
                </a:solidFill>
              </a:rPr>
              <a:t>1</a:t>
            </a:r>
            <a:endParaRPr lang="ru-RU" sz="4800" b="1" i="1" baseline="-25000" dirty="0">
              <a:solidFill>
                <a:srgbClr val="00B0F0"/>
              </a:solidFill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6357950" y="3571876"/>
          <a:ext cx="1506538" cy="173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3" name="Формула" r:id="rId4" imgW="419040" imgH="482400" progId="Equation.3">
                  <p:embed/>
                </p:oleObj>
              </mc:Choice>
              <mc:Fallback>
                <p:oleObj name="Формула" r:id="rId4" imgW="41904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50" y="3571876"/>
                        <a:ext cx="1506538" cy="173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1678761" y="4822041"/>
            <a:ext cx="2929752" cy="794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>
            <a:off x="0" y="6286520"/>
            <a:ext cx="39290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5400000" flipH="1" flipV="1">
            <a:off x="-500098" y="4500570"/>
            <a:ext cx="428628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285852" y="2214554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43306" y="628652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3042" y="62150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2" name="Полилиния 11"/>
          <p:cNvSpPr/>
          <p:nvPr/>
        </p:nvSpPr>
        <p:spPr>
          <a:xfrm>
            <a:off x="1643063" y="2243138"/>
            <a:ext cx="1685925" cy="4057650"/>
          </a:xfrm>
          <a:custGeom>
            <a:avLst/>
            <a:gdLst>
              <a:gd name="connsiteX0" fmla="*/ 0 w 1685925"/>
              <a:gd name="connsiteY0" fmla="*/ 4057650 h 4057650"/>
              <a:gd name="connsiteX1" fmla="*/ 385762 w 1685925"/>
              <a:gd name="connsiteY1" fmla="*/ 3871912 h 4057650"/>
              <a:gd name="connsiteX2" fmla="*/ 771525 w 1685925"/>
              <a:gd name="connsiteY2" fmla="*/ 3328987 h 4057650"/>
              <a:gd name="connsiteX3" fmla="*/ 1485900 w 1685925"/>
              <a:gd name="connsiteY3" fmla="*/ 1114425 h 4057650"/>
              <a:gd name="connsiteX4" fmla="*/ 1685925 w 1685925"/>
              <a:gd name="connsiteY4" fmla="*/ 0 h 405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5925" h="4057650">
                <a:moveTo>
                  <a:pt x="0" y="4057650"/>
                </a:moveTo>
                <a:cubicBezTo>
                  <a:pt x="128587" y="4025503"/>
                  <a:pt x="257175" y="3993356"/>
                  <a:pt x="385762" y="3871912"/>
                </a:cubicBezTo>
                <a:cubicBezTo>
                  <a:pt x="514349" y="3750468"/>
                  <a:pt x="588169" y="3788568"/>
                  <a:pt x="771525" y="3328987"/>
                </a:cubicBezTo>
                <a:cubicBezTo>
                  <a:pt x="954881" y="2869406"/>
                  <a:pt x="1333500" y="1669256"/>
                  <a:pt x="1485900" y="1114425"/>
                </a:cubicBezTo>
                <a:cubicBezTo>
                  <a:pt x="1638300" y="559594"/>
                  <a:pt x="1662112" y="279797"/>
                  <a:pt x="1685925" y="0"/>
                </a:cubicBezTo>
              </a:path>
            </a:pathLst>
          </a:custGeom>
          <a:ln w="635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0" y="2243138"/>
            <a:ext cx="1640710" cy="4070964"/>
          </a:xfrm>
          <a:custGeom>
            <a:avLst/>
            <a:gdLst>
              <a:gd name="connsiteX0" fmla="*/ 0 w 1685925"/>
              <a:gd name="connsiteY0" fmla="*/ 4057650 h 4057650"/>
              <a:gd name="connsiteX1" fmla="*/ 385762 w 1685925"/>
              <a:gd name="connsiteY1" fmla="*/ 3871912 h 4057650"/>
              <a:gd name="connsiteX2" fmla="*/ 771525 w 1685925"/>
              <a:gd name="connsiteY2" fmla="*/ 3328987 h 4057650"/>
              <a:gd name="connsiteX3" fmla="*/ 1485900 w 1685925"/>
              <a:gd name="connsiteY3" fmla="*/ 1114425 h 4057650"/>
              <a:gd name="connsiteX4" fmla="*/ 1685925 w 1685925"/>
              <a:gd name="connsiteY4" fmla="*/ 0 h 405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5925" h="4057650">
                <a:moveTo>
                  <a:pt x="0" y="4057650"/>
                </a:moveTo>
                <a:cubicBezTo>
                  <a:pt x="128587" y="4025503"/>
                  <a:pt x="257175" y="3993356"/>
                  <a:pt x="385762" y="3871912"/>
                </a:cubicBezTo>
                <a:cubicBezTo>
                  <a:pt x="514349" y="3750468"/>
                  <a:pt x="588169" y="3788568"/>
                  <a:pt x="771525" y="3328987"/>
                </a:cubicBezTo>
                <a:cubicBezTo>
                  <a:pt x="954881" y="2869406"/>
                  <a:pt x="1333500" y="1669256"/>
                  <a:pt x="1485900" y="1114425"/>
                </a:cubicBezTo>
                <a:cubicBezTo>
                  <a:pt x="1638300" y="559594"/>
                  <a:pt x="1662112" y="279797"/>
                  <a:pt x="1685925" y="0"/>
                </a:cubicBezTo>
              </a:path>
            </a:pathLst>
          </a:custGeom>
          <a:ln w="63500">
            <a:solidFill>
              <a:srgbClr val="7030A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3429000"/>
            <a:ext cx="3786182" cy="158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57290" y="307181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21508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-2</a:t>
            </a:r>
          </a:p>
        </p:txBody>
      </p:sp>
      <p:sp>
        <p:nvSpPr>
          <p:cNvPr id="16" name="Полилиния 15"/>
          <p:cNvSpPr/>
          <p:nvPr/>
        </p:nvSpPr>
        <p:spPr>
          <a:xfrm>
            <a:off x="3143240" y="6215082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214282" y="6143644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2928926" y="621508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2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5400000" flipH="1" flipV="1">
            <a:off x="-1214478" y="4857760"/>
            <a:ext cx="2858314" cy="794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олилиния 30"/>
          <p:cNvSpPr/>
          <p:nvPr/>
        </p:nvSpPr>
        <p:spPr>
          <a:xfrm>
            <a:off x="2943225" y="4041416"/>
            <a:ext cx="200025" cy="487722"/>
          </a:xfrm>
          <a:custGeom>
            <a:avLst/>
            <a:gdLst>
              <a:gd name="connsiteX0" fmla="*/ 0 w 200025"/>
              <a:gd name="connsiteY0" fmla="*/ 1947 h 487722"/>
              <a:gd name="connsiteX1" fmla="*/ 42863 w 200025"/>
              <a:gd name="connsiteY1" fmla="*/ 173397 h 487722"/>
              <a:gd name="connsiteX2" fmla="*/ 71438 w 200025"/>
              <a:gd name="connsiteY2" fmla="*/ 259122 h 487722"/>
              <a:gd name="connsiteX3" fmla="*/ 85725 w 200025"/>
              <a:gd name="connsiteY3" fmla="*/ 301984 h 487722"/>
              <a:gd name="connsiteX4" fmla="*/ 128588 w 200025"/>
              <a:gd name="connsiteY4" fmla="*/ 359134 h 487722"/>
              <a:gd name="connsiteX5" fmla="*/ 185738 w 200025"/>
              <a:gd name="connsiteY5" fmla="*/ 444859 h 487722"/>
              <a:gd name="connsiteX6" fmla="*/ 200025 w 200025"/>
              <a:gd name="connsiteY6" fmla="*/ 487722 h 487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0025" h="487722">
                <a:moveTo>
                  <a:pt x="0" y="1947"/>
                </a:moveTo>
                <a:cubicBezTo>
                  <a:pt x="59862" y="91738"/>
                  <a:pt x="8183" y="0"/>
                  <a:pt x="42863" y="173397"/>
                </a:cubicBezTo>
                <a:cubicBezTo>
                  <a:pt x="48770" y="202933"/>
                  <a:pt x="61913" y="230547"/>
                  <a:pt x="71438" y="259122"/>
                </a:cubicBezTo>
                <a:cubicBezTo>
                  <a:pt x="76200" y="273409"/>
                  <a:pt x="76689" y="289936"/>
                  <a:pt x="85725" y="301984"/>
                </a:cubicBezTo>
                <a:cubicBezTo>
                  <a:pt x="100013" y="321034"/>
                  <a:pt x="114932" y="339626"/>
                  <a:pt x="128588" y="359134"/>
                </a:cubicBezTo>
                <a:cubicBezTo>
                  <a:pt x="148282" y="387269"/>
                  <a:pt x="185738" y="444859"/>
                  <a:pt x="185738" y="444859"/>
                </a:cubicBezTo>
                <a:lnTo>
                  <a:pt x="200025" y="487722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олилиния 31"/>
          <p:cNvSpPr/>
          <p:nvPr/>
        </p:nvSpPr>
        <p:spPr>
          <a:xfrm>
            <a:off x="2732550" y="4651621"/>
            <a:ext cx="424988" cy="754769"/>
          </a:xfrm>
          <a:custGeom>
            <a:avLst/>
            <a:gdLst>
              <a:gd name="connsiteX0" fmla="*/ 10650 w 424988"/>
              <a:gd name="connsiteY0" fmla="*/ 6104 h 754769"/>
              <a:gd name="connsiteX1" fmla="*/ 53513 w 424988"/>
              <a:gd name="connsiteY1" fmla="*/ 120404 h 754769"/>
              <a:gd name="connsiteX2" fmla="*/ 82088 w 424988"/>
              <a:gd name="connsiteY2" fmla="*/ 206129 h 754769"/>
              <a:gd name="connsiteX3" fmla="*/ 139238 w 424988"/>
              <a:gd name="connsiteY3" fmla="*/ 291854 h 754769"/>
              <a:gd name="connsiteX4" fmla="*/ 182100 w 424988"/>
              <a:gd name="connsiteY4" fmla="*/ 334717 h 754769"/>
              <a:gd name="connsiteX5" fmla="*/ 210675 w 424988"/>
              <a:gd name="connsiteY5" fmla="*/ 391867 h 754769"/>
              <a:gd name="connsiteX6" fmla="*/ 253538 w 424988"/>
              <a:gd name="connsiteY6" fmla="*/ 449017 h 754769"/>
              <a:gd name="connsiteX7" fmla="*/ 310688 w 424988"/>
              <a:gd name="connsiteY7" fmla="*/ 534742 h 754769"/>
              <a:gd name="connsiteX8" fmla="*/ 339263 w 424988"/>
              <a:gd name="connsiteY8" fmla="*/ 620467 h 754769"/>
              <a:gd name="connsiteX9" fmla="*/ 353550 w 424988"/>
              <a:gd name="connsiteY9" fmla="*/ 663329 h 754769"/>
              <a:gd name="connsiteX10" fmla="*/ 396413 w 424988"/>
              <a:gd name="connsiteY10" fmla="*/ 749054 h 754769"/>
              <a:gd name="connsiteX11" fmla="*/ 424988 w 424988"/>
              <a:gd name="connsiteY11" fmla="*/ 749054 h 754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24988" h="754769">
                <a:moveTo>
                  <a:pt x="10650" y="6104"/>
                </a:moveTo>
                <a:cubicBezTo>
                  <a:pt x="44524" y="175467"/>
                  <a:pt x="0" y="0"/>
                  <a:pt x="53513" y="120404"/>
                </a:cubicBezTo>
                <a:cubicBezTo>
                  <a:pt x="65746" y="147929"/>
                  <a:pt x="65380" y="181067"/>
                  <a:pt x="82088" y="206129"/>
                </a:cubicBezTo>
                <a:cubicBezTo>
                  <a:pt x="101138" y="234704"/>
                  <a:pt x="114954" y="267570"/>
                  <a:pt x="139238" y="291854"/>
                </a:cubicBezTo>
                <a:cubicBezTo>
                  <a:pt x="153525" y="306142"/>
                  <a:pt x="170356" y="318275"/>
                  <a:pt x="182100" y="334717"/>
                </a:cubicBezTo>
                <a:cubicBezTo>
                  <a:pt x="194479" y="352048"/>
                  <a:pt x="199387" y="373806"/>
                  <a:pt x="210675" y="391867"/>
                </a:cubicBezTo>
                <a:cubicBezTo>
                  <a:pt x="223296" y="412060"/>
                  <a:pt x="239882" y="429509"/>
                  <a:pt x="253538" y="449017"/>
                </a:cubicBezTo>
                <a:cubicBezTo>
                  <a:pt x="273232" y="477152"/>
                  <a:pt x="310688" y="534742"/>
                  <a:pt x="310688" y="534742"/>
                </a:cubicBezTo>
                <a:lnTo>
                  <a:pt x="339263" y="620467"/>
                </a:lnTo>
                <a:lnTo>
                  <a:pt x="353550" y="663329"/>
                </a:lnTo>
                <a:cubicBezTo>
                  <a:pt x="362471" y="690092"/>
                  <a:pt x="371794" y="730590"/>
                  <a:pt x="396413" y="749054"/>
                </a:cubicBezTo>
                <a:cubicBezTo>
                  <a:pt x="404033" y="754769"/>
                  <a:pt x="415463" y="749054"/>
                  <a:pt x="424988" y="74905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олилиния 32"/>
          <p:cNvSpPr/>
          <p:nvPr/>
        </p:nvSpPr>
        <p:spPr>
          <a:xfrm>
            <a:off x="2514600" y="5343525"/>
            <a:ext cx="655080" cy="726517"/>
          </a:xfrm>
          <a:custGeom>
            <a:avLst/>
            <a:gdLst>
              <a:gd name="connsiteX0" fmla="*/ 0 w 655080"/>
              <a:gd name="connsiteY0" fmla="*/ 0 h 726517"/>
              <a:gd name="connsiteX1" fmla="*/ 42863 w 655080"/>
              <a:gd name="connsiteY1" fmla="*/ 28575 h 726517"/>
              <a:gd name="connsiteX2" fmla="*/ 85725 w 655080"/>
              <a:gd name="connsiteY2" fmla="*/ 71438 h 726517"/>
              <a:gd name="connsiteX3" fmla="*/ 128588 w 655080"/>
              <a:gd name="connsiteY3" fmla="*/ 85725 h 726517"/>
              <a:gd name="connsiteX4" fmla="*/ 171450 w 655080"/>
              <a:gd name="connsiteY4" fmla="*/ 128588 h 726517"/>
              <a:gd name="connsiteX5" fmla="*/ 214313 w 655080"/>
              <a:gd name="connsiteY5" fmla="*/ 142875 h 726517"/>
              <a:gd name="connsiteX6" fmla="*/ 242888 w 655080"/>
              <a:gd name="connsiteY6" fmla="*/ 185738 h 726517"/>
              <a:gd name="connsiteX7" fmla="*/ 285750 w 655080"/>
              <a:gd name="connsiteY7" fmla="*/ 228600 h 726517"/>
              <a:gd name="connsiteX8" fmla="*/ 314325 w 655080"/>
              <a:gd name="connsiteY8" fmla="*/ 285750 h 726517"/>
              <a:gd name="connsiteX9" fmla="*/ 385763 w 655080"/>
              <a:gd name="connsiteY9" fmla="*/ 371475 h 726517"/>
              <a:gd name="connsiteX10" fmla="*/ 414338 w 655080"/>
              <a:gd name="connsiteY10" fmla="*/ 457200 h 726517"/>
              <a:gd name="connsiteX11" fmla="*/ 514350 w 655080"/>
              <a:gd name="connsiteY11" fmla="*/ 585788 h 726517"/>
              <a:gd name="connsiteX12" fmla="*/ 557213 w 655080"/>
              <a:gd name="connsiteY12" fmla="*/ 671513 h 726517"/>
              <a:gd name="connsiteX13" fmla="*/ 600075 w 655080"/>
              <a:gd name="connsiteY13" fmla="*/ 685800 h 726517"/>
              <a:gd name="connsiteX14" fmla="*/ 614363 w 655080"/>
              <a:gd name="connsiteY14" fmla="*/ 685800 h 726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55080" h="726517">
                <a:moveTo>
                  <a:pt x="0" y="0"/>
                </a:moveTo>
                <a:cubicBezTo>
                  <a:pt x="14288" y="9525"/>
                  <a:pt x="29671" y="17582"/>
                  <a:pt x="42863" y="28575"/>
                </a:cubicBezTo>
                <a:cubicBezTo>
                  <a:pt x="58385" y="41510"/>
                  <a:pt x="68913" y="60230"/>
                  <a:pt x="85725" y="71438"/>
                </a:cubicBezTo>
                <a:cubicBezTo>
                  <a:pt x="98256" y="79792"/>
                  <a:pt x="114300" y="80963"/>
                  <a:pt x="128588" y="85725"/>
                </a:cubicBezTo>
                <a:cubicBezTo>
                  <a:pt x="142875" y="100013"/>
                  <a:pt x="154638" y="117380"/>
                  <a:pt x="171450" y="128588"/>
                </a:cubicBezTo>
                <a:cubicBezTo>
                  <a:pt x="183981" y="136942"/>
                  <a:pt x="202553" y="133467"/>
                  <a:pt x="214313" y="142875"/>
                </a:cubicBezTo>
                <a:cubicBezTo>
                  <a:pt x="227722" y="153602"/>
                  <a:pt x="231895" y="172546"/>
                  <a:pt x="242888" y="185738"/>
                </a:cubicBezTo>
                <a:cubicBezTo>
                  <a:pt x="255823" y="201260"/>
                  <a:pt x="274006" y="212158"/>
                  <a:pt x="285750" y="228600"/>
                </a:cubicBezTo>
                <a:cubicBezTo>
                  <a:pt x="298130" y="245931"/>
                  <a:pt x="303758" y="267258"/>
                  <a:pt x="314325" y="285750"/>
                </a:cubicBezTo>
                <a:cubicBezTo>
                  <a:pt x="340848" y="332165"/>
                  <a:pt x="346361" y="332073"/>
                  <a:pt x="385763" y="371475"/>
                </a:cubicBezTo>
                <a:cubicBezTo>
                  <a:pt x="395288" y="400050"/>
                  <a:pt x="393040" y="435901"/>
                  <a:pt x="414338" y="457200"/>
                </a:cubicBezTo>
                <a:cubicBezTo>
                  <a:pt x="451320" y="494183"/>
                  <a:pt x="497260" y="534520"/>
                  <a:pt x="514350" y="585788"/>
                </a:cubicBezTo>
                <a:cubicBezTo>
                  <a:pt x="523762" y="614023"/>
                  <a:pt x="532035" y="651371"/>
                  <a:pt x="557213" y="671513"/>
                </a:cubicBezTo>
                <a:cubicBezTo>
                  <a:pt x="568973" y="680921"/>
                  <a:pt x="585788" y="681038"/>
                  <a:pt x="600075" y="685800"/>
                </a:cubicBezTo>
                <a:cubicBezTo>
                  <a:pt x="654146" y="721847"/>
                  <a:pt x="655080" y="726517"/>
                  <a:pt x="614363" y="68580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олилиния 34"/>
          <p:cNvSpPr/>
          <p:nvPr/>
        </p:nvSpPr>
        <p:spPr>
          <a:xfrm>
            <a:off x="2300288" y="5843588"/>
            <a:ext cx="571500" cy="451773"/>
          </a:xfrm>
          <a:custGeom>
            <a:avLst/>
            <a:gdLst>
              <a:gd name="connsiteX0" fmla="*/ 0 w 571500"/>
              <a:gd name="connsiteY0" fmla="*/ 0 h 451773"/>
              <a:gd name="connsiteX1" fmla="*/ 42862 w 571500"/>
              <a:gd name="connsiteY1" fmla="*/ 28575 h 451773"/>
              <a:gd name="connsiteX2" fmla="*/ 128587 w 571500"/>
              <a:gd name="connsiteY2" fmla="*/ 57150 h 451773"/>
              <a:gd name="connsiteX3" fmla="*/ 214312 w 571500"/>
              <a:gd name="connsiteY3" fmla="*/ 142875 h 451773"/>
              <a:gd name="connsiteX4" fmla="*/ 257175 w 571500"/>
              <a:gd name="connsiteY4" fmla="*/ 228600 h 451773"/>
              <a:gd name="connsiteX5" fmla="*/ 285750 w 571500"/>
              <a:gd name="connsiteY5" fmla="*/ 271462 h 451773"/>
              <a:gd name="connsiteX6" fmla="*/ 300037 w 571500"/>
              <a:gd name="connsiteY6" fmla="*/ 314325 h 451773"/>
              <a:gd name="connsiteX7" fmla="*/ 342900 w 571500"/>
              <a:gd name="connsiteY7" fmla="*/ 328612 h 451773"/>
              <a:gd name="connsiteX8" fmla="*/ 385762 w 571500"/>
              <a:gd name="connsiteY8" fmla="*/ 357187 h 451773"/>
              <a:gd name="connsiteX9" fmla="*/ 471487 w 571500"/>
              <a:gd name="connsiteY9" fmla="*/ 385762 h 451773"/>
              <a:gd name="connsiteX10" fmla="*/ 514350 w 571500"/>
              <a:gd name="connsiteY10" fmla="*/ 400050 h 451773"/>
              <a:gd name="connsiteX11" fmla="*/ 571500 w 571500"/>
              <a:gd name="connsiteY11" fmla="*/ 428625 h 451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71500" h="451773">
                <a:moveTo>
                  <a:pt x="0" y="0"/>
                </a:moveTo>
                <a:cubicBezTo>
                  <a:pt x="14287" y="9525"/>
                  <a:pt x="27171" y="21601"/>
                  <a:pt x="42862" y="28575"/>
                </a:cubicBezTo>
                <a:cubicBezTo>
                  <a:pt x="70387" y="40808"/>
                  <a:pt x="128587" y="57150"/>
                  <a:pt x="128587" y="57150"/>
                </a:cubicBezTo>
                <a:cubicBezTo>
                  <a:pt x="157162" y="85725"/>
                  <a:pt x="191896" y="109251"/>
                  <a:pt x="214312" y="142875"/>
                </a:cubicBezTo>
                <a:cubicBezTo>
                  <a:pt x="296203" y="265710"/>
                  <a:pt x="198022" y="110295"/>
                  <a:pt x="257175" y="228600"/>
                </a:cubicBezTo>
                <a:cubicBezTo>
                  <a:pt x="264854" y="243958"/>
                  <a:pt x="276225" y="257175"/>
                  <a:pt x="285750" y="271462"/>
                </a:cubicBezTo>
                <a:cubicBezTo>
                  <a:pt x="290512" y="285750"/>
                  <a:pt x="289388" y="303676"/>
                  <a:pt x="300037" y="314325"/>
                </a:cubicBezTo>
                <a:cubicBezTo>
                  <a:pt x="310686" y="324974"/>
                  <a:pt x="329429" y="321877"/>
                  <a:pt x="342900" y="328612"/>
                </a:cubicBezTo>
                <a:cubicBezTo>
                  <a:pt x="358259" y="336291"/>
                  <a:pt x="370071" y="350213"/>
                  <a:pt x="385762" y="357187"/>
                </a:cubicBezTo>
                <a:cubicBezTo>
                  <a:pt x="413287" y="369420"/>
                  <a:pt x="442912" y="376237"/>
                  <a:pt x="471487" y="385762"/>
                </a:cubicBezTo>
                <a:lnTo>
                  <a:pt x="514350" y="400050"/>
                </a:lnTo>
                <a:cubicBezTo>
                  <a:pt x="548832" y="451773"/>
                  <a:pt x="527566" y="450591"/>
                  <a:pt x="571500" y="42862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2085975" y="6100763"/>
            <a:ext cx="214313" cy="176733"/>
          </a:xfrm>
          <a:custGeom>
            <a:avLst/>
            <a:gdLst>
              <a:gd name="connsiteX0" fmla="*/ 0 w 214313"/>
              <a:gd name="connsiteY0" fmla="*/ 0 h 176733"/>
              <a:gd name="connsiteX1" fmla="*/ 142875 w 214313"/>
              <a:gd name="connsiteY1" fmla="*/ 142875 h 176733"/>
              <a:gd name="connsiteX2" fmla="*/ 214313 w 214313"/>
              <a:gd name="connsiteY2" fmla="*/ 171450 h 176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4313" h="176733">
                <a:moveTo>
                  <a:pt x="0" y="0"/>
                </a:moveTo>
                <a:cubicBezTo>
                  <a:pt x="76200" y="114299"/>
                  <a:pt x="28575" y="66676"/>
                  <a:pt x="142875" y="142875"/>
                </a:cubicBezTo>
                <a:cubicBezTo>
                  <a:pt x="193663" y="176733"/>
                  <a:pt x="168567" y="171450"/>
                  <a:pt x="214313" y="1714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олилиния 36"/>
          <p:cNvSpPr/>
          <p:nvPr/>
        </p:nvSpPr>
        <p:spPr>
          <a:xfrm>
            <a:off x="3043238" y="3757613"/>
            <a:ext cx="114300" cy="428625"/>
          </a:xfrm>
          <a:custGeom>
            <a:avLst/>
            <a:gdLst>
              <a:gd name="connsiteX0" fmla="*/ 0 w 114300"/>
              <a:gd name="connsiteY0" fmla="*/ 0 h 428625"/>
              <a:gd name="connsiteX1" fmla="*/ 14287 w 114300"/>
              <a:gd name="connsiteY1" fmla="*/ 42862 h 428625"/>
              <a:gd name="connsiteX2" fmla="*/ 28575 w 114300"/>
              <a:gd name="connsiteY2" fmla="*/ 257175 h 428625"/>
              <a:gd name="connsiteX3" fmla="*/ 42862 w 114300"/>
              <a:gd name="connsiteY3" fmla="*/ 300037 h 428625"/>
              <a:gd name="connsiteX4" fmla="*/ 100012 w 114300"/>
              <a:gd name="connsiteY4" fmla="*/ 385762 h 428625"/>
              <a:gd name="connsiteX5" fmla="*/ 114300 w 114300"/>
              <a:gd name="connsiteY5" fmla="*/ 428625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4300" h="428625">
                <a:moveTo>
                  <a:pt x="0" y="0"/>
                </a:moveTo>
                <a:cubicBezTo>
                  <a:pt x="4762" y="14287"/>
                  <a:pt x="12624" y="27894"/>
                  <a:pt x="14287" y="42862"/>
                </a:cubicBezTo>
                <a:cubicBezTo>
                  <a:pt x="22193" y="114020"/>
                  <a:pt x="20669" y="186017"/>
                  <a:pt x="28575" y="257175"/>
                </a:cubicBezTo>
                <a:cubicBezTo>
                  <a:pt x="30238" y="272143"/>
                  <a:pt x="35548" y="286872"/>
                  <a:pt x="42862" y="300037"/>
                </a:cubicBezTo>
                <a:cubicBezTo>
                  <a:pt x="59540" y="330058"/>
                  <a:pt x="89152" y="353182"/>
                  <a:pt x="100012" y="385762"/>
                </a:cubicBezTo>
                <a:lnTo>
                  <a:pt x="114300" y="428625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олилиния 37"/>
          <p:cNvSpPr/>
          <p:nvPr/>
        </p:nvSpPr>
        <p:spPr>
          <a:xfrm>
            <a:off x="2807946" y="4414838"/>
            <a:ext cx="335304" cy="385762"/>
          </a:xfrm>
          <a:custGeom>
            <a:avLst/>
            <a:gdLst>
              <a:gd name="connsiteX0" fmla="*/ 6692 w 335304"/>
              <a:gd name="connsiteY0" fmla="*/ 0 h 385762"/>
              <a:gd name="connsiteX1" fmla="*/ 63842 w 335304"/>
              <a:gd name="connsiteY1" fmla="*/ 100012 h 385762"/>
              <a:gd name="connsiteX2" fmla="*/ 149567 w 335304"/>
              <a:gd name="connsiteY2" fmla="*/ 214312 h 385762"/>
              <a:gd name="connsiteX3" fmla="*/ 206717 w 335304"/>
              <a:gd name="connsiteY3" fmla="*/ 314325 h 385762"/>
              <a:gd name="connsiteX4" fmla="*/ 335304 w 335304"/>
              <a:gd name="connsiteY4" fmla="*/ 371475 h 385762"/>
              <a:gd name="connsiteX5" fmla="*/ 335304 w 335304"/>
              <a:gd name="connsiteY5" fmla="*/ 385762 h 385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5304" h="385762">
                <a:moveTo>
                  <a:pt x="6692" y="0"/>
                </a:moveTo>
                <a:cubicBezTo>
                  <a:pt x="32773" y="104328"/>
                  <a:pt x="0" y="14890"/>
                  <a:pt x="63842" y="100012"/>
                </a:cubicBezTo>
                <a:cubicBezTo>
                  <a:pt x="170358" y="242034"/>
                  <a:pt x="48316" y="113063"/>
                  <a:pt x="149567" y="214312"/>
                </a:cubicBezTo>
                <a:cubicBezTo>
                  <a:pt x="153941" y="223061"/>
                  <a:pt x="192030" y="305146"/>
                  <a:pt x="206717" y="314325"/>
                </a:cubicBezTo>
                <a:cubicBezTo>
                  <a:pt x="282172" y="361485"/>
                  <a:pt x="282522" y="318693"/>
                  <a:pt x="335304" y="371475"/>
                </a:cubicBezTo>
                <a:lnTo>
                  <a:pt x="335304" y="385762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олилиния 38"/>
          <p:cNvSpPr/>
          <p:nvPr/>
        </p:nvSpPr>
        <p:spPr>
          <a:xfrm>
            <a:off x="2598018" y="5043488"/>
            <a:ext cx="535463" cy="500022"/>
          </a:xfrm>
          <a:custGeom>
            <a:avLst/>
            <a:gdLst>
              <a:gd name="connsiteX0" fmla="*/ 2307 w 535463"/>
              <a:gd name="connsiteY0" fmla="*/ 0 h 500022"/>
              <a:gd name="connsiteX1" fmla="*/ 59457 w 535463"/>
              <a:gd name="connsiteY1" fmla="*/ 85725 h 500022"/>
              <a:gd name="connsiteX2" fmla="*/ 188045 w 535463"/>
              <a:gd name="connsiteY2" fmla="*/ 228600 h 500022"/>
              <a:gd name="connsiteX3" fmla="*/ 288057 w 535463"/>
              <a:gd name="connsiteY3" fmla="*/ 300037 h 500022"/>
              <a:gd name="connsiteX4" fmla="*/ 373782 w 535463"/>
              <a:gd name="connsiteY4" fmla="*/ 371475 h 500022"/>
              <a:gd name="connsiteX5" fmla="*/ 445220 w 535463"/>
              <a:gd name="connsiteY5" fmla="*/ 442912 h 500022"/>
              <a:gd name="connsiteX6" fmla="*/ 530945 w 535463"/>
              <a:gd name="connsiteY6" fmla="*/ 457200 h 500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5463" h="500022">
                <a:moveTo>
                  <a:pt x="2307" y="0"/>
                </a:moveTo>
                <a:cubicBezTo>
                  <a:pt x="27416" y="75325"/>
                  <a:pt x="0" y="14376"/>
                  <a:pt x="59457" y="85725"/>
                </a:cubicBezTo>
                <a:cubicBezTo>
                  <a:pt x="119437" y="157701"/>
                  <a:pt x="61470" y="144215"/>
                  <a:pt x="188045" y="228600"/>
                </a:cubicBezTo>
                <a:cubicBezTo>
                  <a:pt x="221964" y="251213"/>
                  <a:pt x="257048" y="273458"/>
                  <a:pt x="288057" y="300037"/>
                </a:cubicBezTo>
                <a:cubicBezTo>
                  <a:pt x="384319" y="382547"/>
                  <a:pt x="279046" y="308317"/>
                  <a:pt x="373782" y="371475"/>
                </a:cubicBezTo>
                <a:cubicBezTo>
                  <a:pt x="399851" y="410578"/>
                  <a:pt x="400101" y="422859"/>
                  <a:pt x="445220" y="442912"/>
                </a:cubicBezTo>
                <a:cubicBezTo>
                  <a:pt x="535463" y="483020"/>
                  <a:pt x="530945" y="500022"/>
                  <a:pt x="530945" y="45720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олилиния 39"/>
          <p:cNvSpPr/>
          <p:nvPr/>
        </p:nvSpPr>
        <p:spPr>
          <a:xfrm>
            <a:off x="2414588" y="5614988"/>
            <a:ext cx="703099" cy="614362"/>
          </a:xfrm>
          <a:custGeom>
            <a:avLst/>
            <a:gdLst>
              <a:gd name="connsiteX0" fmla="*/ 0 w 703099"/>
              <a:gd name="connsiteY0" fmla="*/ 0 h 614362"/>
              <a:gd name="connsiteX1" fmla="*/ 71437 w 703099"/>
              <a:gd name="connsiteY1" fmla="*/ 57150 h 614362"/>
              <a:gd name="connsiteX2" fmla="*/ 142875 w 703099"/>
              <a:gd name="connsiteY2" fmla="*/ 128587 h 614362"/>
              <a:gd name="connsiteX3" fmla="*/ 257175 w 703099"/>
              <a:gd name="connsiteY3" fmla="*/ 214312 h 614362"/>
              <a:gd name="connsiteX4" fmla="*/ 357187 w 703099"/>
              <a:gd name="connsiteY4" fmla="*/ 300037 h 614362"/>
              <a:gd name="connsiteX5" fmla="*/ 442912 w 703099"/>
              <a:gd name="connsiteY5" fmla="*/ 357187 h 614362"/>
              <a:gd name="connsiteX6" fmla="*/ 528637 w 703099"/>
              <a:gd name="connsiteY6" fmla="*/ 428625 h 614362"/>
              <a:gd name="connsiteX7" fmla="*/ 614362 w 703099"/>
              <a:gd name="connsiteY7" fmla="*/ 457200 h 614362"/>
              <a:gd name="connsiteX8" fmla="*/ 642937 w 703099"/>
              <a:gd name="connsiteY8" fmla="*/ 500062 h 614362"/>
              <a:gd name="connsiteX9" fmla="*/ 685800 w 703099"/>
              <a:gd name="connsiteY9" fmla="*/ 542925 h 614362"/>
              <a:gd name="connsiteX10" fmla="*/ 700087 w 703099"/>
              <a:gd name="connsiteY10" fmla="*/ 614362 h 614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3099" h="614362">
                <a:moveTo>
                  <a:pt x="0" y="0"/>
                </a:moveTo>
                <a:cubicBezTo>
                  <a:pt x="23812" y="19050"/>
                  <a:pt x="48770" y="36750"/>
                  <a:pt x="71437" y="57150"/>
                </a:cubicBezTo>
                <a:cubicBezTo>
                  <a:pt x="96468" y="79678"/>
                  <a:pt x="117167" y="106834"/>
                  <a:pt x="142875" y="128587"/>
                </a:cubicBezTo>
                <a:cubicBezTo>
                  <a:pt x="179231" y="159350"/>
                  <a:pt x="223499" y="180636"/>
                  <a:pt x="257175" y="214312"/>
                </a:cubicBezTo>
                <a:cubicBezTo>
                  <a:pt x="306508" y="263647"/>
                  <a:pt x="296089" y="257269"/>
                  <a:pt x="357187" y="300037"/>
                </a:cubicBezTo>
                <a:cubicBezTo>
                  <a:pt x="385322" y="319731"/>
                  <a:pt x="418628" y="332903"/>
                  <a:pt x="442912" y="357187"/>
                </a:cubicBezTo>
                <a:cubicBezTo>
                  <a:pt x="469828" y="384103"/>
                  <a:pt x="492833" y="412712"/>
                  <a:pt x="528637" y="428625"/>
                </a:cubicBezTo>
                <a:cubicBezTo>
                  <a:pt x="556162" y="440858"/>
                  <a:pt x="614362" y="457200"/>
                  <a:pt x="614362" y="457200"/>
                </a:cubicBezTo>
                <a:cubicBezTo>
                  <a:pt x="623887" y="471487"/>
                  <a:pt x="631944" y="486871"/>
                  <a:pt x="642937" y="500062"/>
                </a:cubicBezTo>
                <a:cubicBezTo>
                  <a:pt x="655872" y="515584"/>
                  <a:pt x="674592" y="526113"/>
                  <a:pt x="685800" y="542925"/>
                </a:cubicBezTo>
                <a:cubicBezTo>
                  <a:pt x="703099" y="568874"/>
                  <a:pt x="700087" y="587139"/>
                  <a:pt x="700087" y="61436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 rot="20283718">
            <a:off x="815212" y="4011454"/>
            <a:ext cx="18069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4800" b="1" i="1" baseline="-25000" dirty="0">
                <a:solidFill>
                  <a:srgbClr val="00B0F0"/>
                </a:solidFill>
              </a:rPr>
              <a:t>фигуры</a:t>
            </a:r>
          </a:p>
        </p:txBody>
      </p:sp>
      <p:sp>
        <p:nvSpPr>
          <p:cNvPr id="30" name="TextBox 29"/>
          <p:cNvSpPr txBox="1"/>
          <p:nvPr/>
        </p:nvSpPr>
        <p:spPr>
          <a:xfrm rot="17468768">
            <a:off x="3196740" y="2264395"/>
            <a:ext cx="729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7030A0"/>
                </a:solidFill>
              </a:rPr>
              <a:t>у=х</a:t>
            </a:r>
            <a:r>
              <a:rPr lang="ru-RU" sz="2400" b="1" baseline="3000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428860" y="5214950"/>
            <a:ext cx="1143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en-US" sz="4800" b="1" i="1" baseline="-25000" dirty="0">
                <a:solidFill>
                  <a:srgbClr val="00B0F0"/>
                </a:solidFill>
              </a:rPr>
              <a:t>1</a:t>
            </a:r>
            <a:endParaRPr lang="ru-RU" sz="4800" b="1" i="1" baseline="-25000" dirty="0">
              <a:solidFill>
                <a:srgbClr val="00B0F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14282" y="3000372"/>
            <a:ext cx="328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B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85720" y="5929330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A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143240" y="5929330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D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57488" y="3071810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C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14282" y="5072074"/>
            <a:ext cx="6238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en-US" sz="4800" b="1" i="1" baseline="-25000" dirty="0">
                <a:solidFill>
                  <a:srgbClr val="00B0F0"/>
                </a:solidFill>
              </a:rPr>
              <a:t>1</a:t>
            </a:r>
            <a:endParaRPr lang="ru-RU" sz="4800" b="1" i="1" baseline="-25000" dirty="0">
              <a:solidFill>
                <a:srgbClr val="00B0F0"/>
              </a:solidFill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202669"/>
              </p:ext>
            </p:extLst>
          </p:nvPr>
        </p:nvGraphicFramePr>
        <p:xfrm>
          <a:off x="4445000" y="2857500"/>
          <a:ext cx="4481513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6" name="Уравнение" r:id="rId4" imgW="1765080" imgH="482400" progId="Equation.3">
                  <p:embed/>
                </p:oleObj>
              </mc:Choice>
              <mc:Fallback>
                <p:oleObj name="Уравнение" r:id="rId4" imgW="176508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2857500"/>
                        <a:ext cx="4481513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4000496" y="2071678"/>
            <a:ext cx="33625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1) S</a:t>
            </a:r>
            <a:r>
              <a:rPr lang="en-US" sz="3600" b="1" baseline="-25000" dirty="0"/>
              <a:t>ABCD  </a:t>
            </a:r>
            <a:r>
              <a:rPr lang="en-US" sz="3600" b="1" dirty="0"/>
              <a:t>= 4</a:t>
            </a:r>
            <a:r>
              <a:rPr lang="en-US" sz="3600" b="1" baseline="30000" dirty="0"/>
              <a:t>2</a:t>
            </a:r>
            <a:r>
              <a:rPr lang="en-US" sz="3600" b="1" dirty="0"/>
              <a:t>=16  </a:t>
            </a:r>
            <a:endParaRPr lang="ru-RU" sz="36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3929058" y="3071810"/>
            <a:ext cx="5212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2)</a:t>
            </a:r>
            <a:endParaRPr lang="ru-RU" sz="32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3744765" y="4714884"/>
            <a:ext cx="531587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3) S</a:t>
            </a:r>
            <a:r>
              <a:rPr lang="ru-RU" sz="3600" b="1" baseline="-25000" dirty="0"/>
              <a:t>Ф</a:t>
            </a:r>
            <a:r>
              <a:rPr lang="en-US" sz="3600" b="1" baseline="-25000" dirty="0"/>
              <a:t>  </a:t>
            </a:r>
            <a:r>
              <a:rPr lang="en-US" sz="3600" b="1" dirty="0"/>
              <a:t>= 16</a:t>
            </a:r>
            <a:r>
              <a:rPr lang="ru-RU" sz="3600" b="1" dirty="0"/>
              <a:t> - 2∙      =16 - 5⅓ =</a:t>
            </a:r>
          </a:p>
          <a:p>
            <a:r>
              <a:rPr lang="ru-RU" sz="3600" b="1" dirty="0"/>
              <a:t>       </a:t>
            </a:r>
          </a:p>
          <a:p>
            <a:r>
              <a:rPr lang="ru-RU" sz="3600" b="1" dirty="0"/>
              <a:t>           =   10  </a:t>
            </a:r>
            <a:r>
              <a:rPr lang="en-US" sz="3600" b="1" dirty="0"/>
              <a:t>  </a:t>
            </a:r>
            <a:endParaRPr lang="ru-RU" sz="3600" b="1" dirty="0"/>
          </a:p>
        </p:txBody>
      </p:sp>
      <p:graphicFrame>
        <p:nvGraphicFramePr>
          <p:cNvPr id="50" name="Объект 49"/>
          <p:cNvGraphicFramePr>
            <a:graphicFrameLocks noChangeAspect="1"/>
          </p:cNvGraphicFramePr>
          <p:nvPr/>
        </p:nvGraphicFramePr>
        <p:xfrm>
          <a:off x="6429388" y="4286256"/>
          <a:ext cx="500066" cy="140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7" name="Формула" r:id="rId6" imgW="139680" imgH="393480" progId="Equation.3">
                  <p:embed/>
                </p:oleObj>
              </mc:Choice>
              <mc:Fallback>
                <p:oleObj name="Формула" r:id="rId6" imgW="13968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8" y="4286256"/>
                        <a:ext cx="500066" cy="140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6000760" y="5429264"/>
          <a:ext cx="466725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8" name="Формула" r:id="rId8" imgW="152280" imgH="393480" progId="Equation.3">
                  <p:embed/>
                </p:oleObj>
              </mc:Choice>
              <mc:Fallback>
                <p:oleObj name="Формула" r:id="rId8" imgW="15228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60" y="5429264"/>
                        <a:ext cx="466725" cy="1208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Заголовок 52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/>
              <a:t>S</a:t>
            </a:r>
            <a:r>
              <a:rPr lang="ru-RU" b="1" baseline="-25000" dirty="0" err="1"/>
              <a:t>ф</a:t>
            </a:r>
            <a:r>
              <a:rPr lang="en-US" b="1" baseline="-25000" dirty="0"/>
              <a:t>  </a:t>
            </a:r>
            <a:r>
              <a:rPr lang="en-US" b="1" dirty="0"/>
              <a:t>=</a:t>
            </a:r>
            <a:r>
              <a:rPr lang="ru-RU" b="1" dirty="0"/>
              <a:t> </a:t>
            </a:r>
            <a:r>
              <a:rPr lang="en-US" b="1" dirty="0"/>
              <a:t>S</a:t>
            </a:r>
            <a:r>
              <a:rPr lang="en-US" b="1" baseline="-25000" dirty="0"/>
              <a:t>ABCD  </a:t>
            </a:r>
            <a:r>
              <a:rPr lang="en-US" b="1" dirty="0"/>
              <a:t>-  2</a:t>
            </a:r>
            <a:r>
              <a:rPr lang="en-US" b="1" baseline="-25000" dirty="0"/>
              <a:t>  </a:t>
            </a:r>
            <a:endParaRPr lang="ru-RU" dirty="0"/>
          </a:p>
        </p:txBody>
      </p:sp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6215074" y="285728"/>
          <a:ext cx="1506537" cy="173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9" name="Формула" r:id="rId10" imgW="419040" imgH="482400" progId="Equation.3">
                  <p:embed/>
                </p:oleObj>
              </mc:Choice>
              <mc:Fallback>
                <p:oleObj name="Формула" r:id="rId10" imgW="41904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74" y="285728"/>
                        <a:ext cx="1506537" cy="173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1678761" y="4822041"/>
            <a:ext cx="2929752" cy="794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Задача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5720" y="1571612"/>
            <a:ext cx="84176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 Найти площадь </a:t>
            </a:r>
            <a:r>
              <a:rPr lang="ru-RU" sz="2400" b="1" dirty="0" err="1"/>
              <a:t>фигуры,ограниченной</a:t>
            </a:r>
            <a:r>
              <a:rPr lang="ru-RU" sz="2400" b="1" dirty="0"/>
              <a:t> линиями у=х</a:t>
            </a:r>
            <a:r>
              <a:rPr lang="ru-RU" sz="2400" b="1" baseline="30000" dirty="0"/>
              <a:t>2</a:t>
            </a:r>
            <a:r>
              <a:rPr lang="ru-RU" sz="2400" b="1" dirty="0"/>
              <a:t> и  у=4.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0" y="6286520"/>
            <a:ext cx="39290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5400000" flipH="1" flipV="1">
            <a:off x="-500098" y="4500570"/>
            <a:ext cx="428628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285852" y="2214554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43306" y="628652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3042" y="62150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2" name="Полилиния 11"/>
          <p:cNvSpPr/>
          <p:nvPr/>
        </p:nvSpPr>
        <p:spPr>
          <a:xfrm>
            <a:off x="1643063" y="2243138"/>
            <a:ext cx="1685925" cy="4057650"/>
          </a:xfrm>
          <a:custGeom>
            <a:avLst/>
            <a:gdLst>
              <a:gd name="connsiteX0" fmla="*/ 0 w 1685925"/>
              <a:gd name="connsiteY0" fmla="*/ 4057650 h 4057650"/>
              <a:gd name="connsiteX1" fmla="*/ 385762 w 1685925"/>
              <a:gd name="connsiteY1" fmla="*/ 3871912 h 4057650"/>
              <a:gd name="connsiteX2" fmla="*/ 771525 w 1685925"/>
              <a:gd name="connsiteY2" fmla="*/ 3328987 h 4057650"/>
              <a:gd name="connsiteX3" fmla="*/ 1485900 w 1685925"/>
              <a:gd name="connsiteY3" fmla="*/ 1114425 h 4057650"/>
              <a:gd name="connsiteX4" fmla="*/ 1685925 w 1685925"/>
              <a:gd name="connsiteY4" fmla="*/ 0 h 405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5925" h="4057650">
                <a:moveTo>
                  <a:pt x="0" y="4057650"/>
                </a:moveTo>
                <a:cubicBezTo>
                  <a:pt x="128587" y="4025503"/>
                  <a:pt x="257175" y="3993356"/>
                  <a:pt x="385762" y="3871912"/>
                </a:cubicBezTo>
                <a:cubicBezTo>
                  <a:pt x="514349" y="3750468"/>
                  <a:pt x="588169" y="3788568"/>
                  <a:pt x="771525" y="3328987"/>
                </a:cubicBezTo>
                <a:cubicBezTo>
                  <a:pt x="954881" y="2869406"/>
                  <a:pt x="1333500" y="1669256"/>
                  <a:pt x="1485900" y="1114425"/>
                </a:cubicBezTo>
                <a:cubicBezTo>
                  <a:pt x="1638300" y="559594"/>
                  <a:pt x="1662112" y="279797"/>
                  <a:pt x="1685925" y="0"/>
                </a:cubicBezTo>
              </a:path>
            </a:pathLst>
          </a:custGeom>
          <a:ln w="635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-46726" y="2243138"/>
            <a:ext cx="1685925" cy="4057650"/>
          </a:xfrm>
          <a:custGeom>
            <a:avLst/>
            <a:gdLst>
              <a:gd name="connsiteX0" fmla="*/ 0 w 1685925"/>
              <a:gd name="connsiteY0" fmla="*/ 4057650 h 4057650"/>
              <a:gd name="connsiteX1" fmla="*/ 385762 w 1685925"/>
              <a:gd name="connsiteY1" fmla="*/ 3871912 h 4057650"/>
              <a:gd name="connsiteX2" fmla="*/ 771525 w 1685925"/>
              <a:gd name="connsiteY2" fmla="*/ 3328987 h 4057650"/>
              <a:gd name="connsiteX3" fmla="*/ 1485900 w 1685925"/>
              <a:gd name="connsiteY3" fmla="*/ 1114425 h 4057650"/>
              <a:gd name="connsiteX4" fmla="*/ 1685925 w 1685925"/>
              <a:gd name="connsiteY4" fmla="*/ 0 h 405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5925" h="4057650">
                <a:moveTo>
                  <a:pt x="0" y="4057650"/>
                </a:moveTo>
                <a:cubicBezTo>
                  <a:pt x="128587" y="4025503"/>
                  <a:pt x="257175" y="3993356"/>
                  <a:pt x="385762" y="3871912"/>
                </a:cubicBezTo>
                <a:cubicBezTo>
                  <a:pt x="514349" y="3750468"/>
                  <a:pt x="588169" y="3788568"/>
                  <a:pt x="771525" y="3328987"/>
                </a:cubicBezTo>
                <a:cubicBezTo>
                  <a:pt x="954881" y="2869406"/>
                  <a:pt x="1333500" y="1669256"/>
                  <a:pt x="1485900" y="1114425"/>
                </a:cubicBezTo>
                <a:cubicBezTo>
                  <a:pt x="1638300" y="559594"/>
                  <a:pt x="1662112" y="279797"/>
                  <a:pt x="1685925" y="0"/>
                </a:cubicBezTo>
              </a:path>
            </a:pathLst>
          </a:custGeom>
          <a:ln w="63500">
            <a:solidFill>
              <a:srgbClr val="7030A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3429000"/>
            <a:ext cx="3786182" cy="1588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57290" y="307181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21508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-2</a:t>
            </a:r>
          </a:p>
        </p:txBody>
      </p:sp>
      <p:sp>
        <p:nvSpPr>
          <p:cNvPr id="16" name="Полилиния 15"/>
          <p:cNvSpPr/>
          <p:nvPr/>
        </p:nvSpPr>
        <p:spPr>
          <a:xfrm>
            <a:off x="3143240" y="6215082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214282" y="6143644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2928926" y="621508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2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5400000" flipH="1" flipV="1">
            <a:off x="-1214478" y="4857760"/>
            <a:ext cx="2858314" cy="794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олилиния 22"/>
          <p:cNvSpPr/>
          <p:nvPr/>
        </p:nvSpPr>
        <p:spPr>
          <a:xfrm>
            <a:off x="383633" y="3457575"/>
            <a:ext cx="330742" cy="442913"/>
          </a:xfrm>
          <a:custGeom>
            <a:avLst/>
            <a:gdLst>
              <a:gd name="connsiteX0" fmla="*/ 330742 w 330742"/>
              <a:gd name="connsiteY0" fmla="*/ 0 h 442913"/>
              <a:gd name="connsiteX1" fmla="*/ 273592 w 330742"/>
              <a:gd name="connsiteY1" fmla="*/ 85725 h 442913"/>
              <a:gd name="connsiteX2" fmla="*/ 245017 w 330742"/>
              <a:gd name="connsiteY2" fmla="*/ 128588 h 442913"/>
              <a:gd name="connsiteX3" fmla="*/ 173580 w 330742"/>
              <a:gd name="connsiteY3" fmla="*/ 214313 h 442913"/>
              <a:gd name="connsiteX4" fmla="*/ 130717 w 330742"/>
              <a:gd name="connsiteY4" fmla="*/ 257175 h 442913"/>
              <a:gd name="connsiteX5" fmla="*/ 73567 w 330742"/>
              <a:gd name="connsiteY5" fmla="*/ 342900 h 442913"/>
              <a:gd name="connsiteX6" fmla="*/ 2130 w 330742"/>
              <a:gd name="connsiteY6" fmla="*/ 428625 h 442913"/>
              <a:gd name="connsiteX7" fmla="*/ 2130 w 330742"/>
              <a:gd name="connsiteY7" fmla="*/ 442913 h 44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742" h="442913">
                <a:moveTo>
                  <a:pt x="330742" y="0"/>
                </a:moveTo>
                <a:lnTo>
                  <a:pt x="273592" y="85725"/>
                </a:lnTo>
                <a:cubicBezTo>
                  <a:pt x="264067" y="100013"/>
                  <a:pt x="257159" y="116446"/>
                  <a:pt x="245017" y="128588"/>
                </a:cubicBezTo>
                <a:cubicBezTo>
                  <a:pt x="119787" y="253818"/>
                  <a:pt x="273045" y="94956"/>
                  <a:pt x="173580" y="214313"/>
                </a:cubicBezTo>
                <a:cubicBezTo>
                  <a:pt x="160645" y="229835"/>
                  <a:pt x="143122" y="241226"/>
                  <a:pt x="130717" y="257175"/>
                </a:cubicBezTo>
                <a:cubicBezTo>
                  <a:pt x="109632" y="284284"/>
                  <a:pt x="97851" y="318616"/>
                  <a:pt x="73567" y="342900"/>
                </a:cubicBezTo>
                <a:cubicBezTo>
                  <a:pt x="41971" y="374497"/>
                  <a:pt x="22020" y="388844"/>
                  <a:pt x="2130" y="428625"/>
                </a:cubicBezTo>
                <a:cubicBezTo>
                  <a:pt x="0" y="432885"/>
                  <a:pt x="2130" y="438150"/>
                  <a:pt x="2130" y="44291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514350" y="3457575"/>
            <a:ext cx="685800" cy="947493"/>
          </a:xfrm>
          <a:custGeom>
            <a:avLst/>
            <a:gdLst>
              <a:gd name="connsiteX0" fmla="*/ 685800 w 685800"/>
              <a:gd name="connsiteY0" fmla="*/ 0 h 947493"/>
              <a:gd name="connsiteX1" fmla="*/ 542925 w 685800"/>
              <a:gd name="connsiteY1" fmla="*/ 114300 h 947493"/>
              <a:gd name="connsiteX2" fmla="*/ 500063 w 685800"/>
              <a:gd name="connsiteY2" fmla="*/ 157163 h 947493"/>
              <a:gd name="connsiteX3" fmla="*/ 457200 w 685800"/>
              <a:gd name="connsiteY3" fmla="*/ 185738 h 947493"/>
              <a:gd name="connsiteX4" fmla="*/ 400050 w 685800"/>
              <a:gd name="connsiteY4" fmla="*/ 271463 h 947493"/>
              <a:gd name="connsiteX5" fmla="*/ 328613 w 685800"/>
              <a:gd name="connsiteY5" fmla="*/ 400050 h 947493"/>
              <a:gd name="connsiteX6" fmla="*/ 300038 w 685800"/>
              <a:gd name="connsiteY6" fmla="*/ 442913 h 947493"/>
              <a:gd name="connsiteX7" fmla="*/ 285750 w 685800"/>
              <a:gd name="connsiteY7" fmla="*/ 485775 h 947493"/>
              <a:gd name="connsiteX8" fmla="*/ 214313 w 685800"/>
              <a:gd name="connsiteY8" fmla="*/ 571500 h 947493"/>
              <a:gd name="connsiteX9" fmla="*/ 142875 w 685800"/>
              <a:gd name="connsiteY9" fmla="*/ 700088 h 947493"/>
              <a:gd name="connsiteX10" fmla="*/ 114300 w 685800"/>
              <a:gd name="connsiteY10" fmla="*/ 742950 h 947493"/>
              <a:gd name="connsiteX11" fmla="*/ 85725 w 685800"/>
              <a:gd name="connsiteY11" fmla="*/ 828675 h 947493"/>
              <a:gd name="connsiteX12" fmla="*/ 71438 w 685800"/>
              <a:gd name="connsiteY12" fmla="*/ 871538 h 947493"/>
              <a:gd name="connsiteX13" fmla="*/ 28575 w 685800"/>
              <a:gd name="connsiteY13" fmla="*/ 900113 h 947493"/>
              <a:gd name="connsiteX14" fmla="*/ 0 w 685800"/>
              <a:gd name="connsiteY14" fmla="*/ 942975 h 94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800" h="947493">
                <a:moveTo>
                  <a:pt x="685800" y="0"/>
                </a:moveTo>
                <a:cubicBezTo>
                  <a:pt x="585015" y="100785"/>
                  <a:pt x="636220" y="67653"/>
                  <a:pt x="542925" y="114300"/>
                </a:cubicBezTo>
                <a:cubicBezTo>
                  <a:pt x="528638" y="128588"/>
                  <a:pt x="515585" y="144228"/>
                  <a:pt x="500063" y="157163"/>
                </a:cubicBezTo>
                <a:cubicBezTo>
                  <a:pt x="486871" y="168156"/>
                  <a:pt x="468508" y="172815"/>
                  <a:pt x="457200" y="185738"/>
                </a:cubicBezTo>
                <a:cubicBezTo>
                  <a:pt x="434585" y="211584"/>
                  <a:pt x="400050" y="271463"/>
                  <a:pt x="400050" y="271463"/>
                </a:cubicBezTo>
                <a:cubicBezTo>
                  <a:pt x="374903" y="346906"/>
                  <a:pt x="394117" y="301793"/>
                  <a:pt x="328613" y="400050"/>
                </a:cubicBezTo>
                <a:cubicBezTo>
                  <a:pt x="319088" y="414338"/>
                  <a:pt x="305468" y="426623"/>
                  <a:pt x="300038" y="442913"/>
                </a:cubicBezTo>
                <a:cubicBezTo>
                  <a:pt x="295275" y="457200"/>
                  <a:pt x="292485" y="472305"/>
                  <a:pt x="285750" y="485775"/>
                </a:cubicBezTo>
                <a:cubicBezTo>
                  <a:pt x="265857" y="525560"/>
                  <a:pt x="245913" y="539900"/>
                  <a:pt x="214313" y="571500"/>
                </a:cubicBezTo>
                <a:cubicBezTo>
                  <a:pt x="189165" y="646943"/>
                  <a:pt x="208379" y="601833"/>
                  <a:pt x="142875" y="700088"/>
                </a:cubicBezTo>
                <a:lnTo>
                  <a:pt x="114300" y="742950"/>
                </a:lnTo>
                <a:lnTo>
                  <a:pt x="85725" y="828675"/>
                </a:lnTo>
                <a:cubicBezTo>
                  <a:pt x="80963" y="842963"/>
                  <a:pt x="83969" y="863184"/>
                  <a:pt x="71438" y="871538"/>
                </a:cubicBezTo>
                <a:lnTo>
                  <a:pt x="28575" y="900113"/>
                </a:lnTo>
                <a:cubicBezTo>
                  <a:pt x="12782" y="947493"/>
                  <a:pt x="29348" y="942975"/>
                  <a:pt x="0" y="9429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657225" y="3469705"/>
            <a:ext cx="935697" cy="1362482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785813" y="3443288"/>
            <a:ext cx="1471612" cy="1989698"/>
          </a:xfrm>
          <a:custGeom>
            <a:avLst/>
            <a:gdLst>
              <a:gd name="connsiteX0" fmla="*/ 1471612 w 1471612"/>
              <a:gd name="connsiteY0" fmla="*/ 0 h 1989698"/>
              <a:gd name="connsiteX1" fmla="*/ 1428750 w 1471612"/>
              <a:gd name="connsiteY1" fmla="*/ 42862 h 1989698"/>
              <a:gd name="connsiteX2" fmla="*/ 1385887 w 1471612"/>
              <a:gd name="connsiteY2" fmla="*/ 100012 h 1989698"/>
              <a:gd name="connsiteX3" fmla="*/ 1328737 w 1471612"/>
              <a:gd name="connsiteY3" fmla="*/ 142875 h 1989698"/>
              <a:gd name="connsiteX4" fmla="*/ 1300162 w 1471612"/>
              <a:gd name="connsiteY4" fmla="*/ 185737 h 1989698"/>
              <a:gd name="connsiteX5" fmla="*/ 1243012 w 1471612"/>
              <a:gd name="connsiteY5" fmla="*/ 200025 h 1989698"/>
              <a:gd name="connsiteX6" fmla="*/ 1214437 w 1471612"/>
              <a:gd name="connsiteY6" fmla="*/ 242887 h 1989698"/>
              <a:gd name="connsiteX7" fmla="*/ 1085850 w 1471612"/>
              <a:gd name="connsiteY7" fmla="*/ 342900 h 1989698"/>
              <a:gd name="connsiteX8" fmla="*/ 1042987 w 1471612"/>
              <a:gd name="connsiteY8" fmla="*/ 400050 h 1989698"/>
              <a:gd name="connsiteX9" fmla="*/ 1000125 w 1471612"/>
              <a:gd name="connsiteY9" fmla="*/ 471487 h 1989698"/>
              <a:gd name="connsiteX10" fmla="*/ 957262 w 1471612"/>
              <a:gd name="connsiteY10" fmla="*/ 514350 h 1989698"/>
              <a:gd name="connsiteX11" fmla="*/ 928687 w 1471612"/>
              <a:gd name="connsiteY11" fmla="*/ 571500 h 1989698"/>
              <a:gd name="connsiteX12" fmla="*/ 871537 w 1471612"/>
              <a:gd name="connsiteY12" fmla="*/ 657225 h 1989698"/>
              <a:gd name="connsiteX13" fmla="*/ 814387 w 1471612"/>
              <a:gd name="connsiteY13" fmla="*/ 800100 h 1989698"/>
              <a:gd name="connsiteX14" fmla="*/ 771525 w 1471612"/>
              <a:gd name="connsiteY14" fmla="*/ 857250 h 1989698"/>
              <a:gd name="connsiteX15" fmla="*/ 728662 w 1471612"/>
              <a:gd name="connsiteY15" fmla="*/ 985837 h 1989698"/>
              <a:gd name="connsiteX16" fmla="*/ 700087 w 1471612"/>
              <a:gd name="connsiteY16" fmla="*/ 1071562 h 1989698"/>
              <a:gd name="connsiteX17" fmla="*/ 600075 w 1471612"/>
              <a:gd name="connsiteY17" fmla="*/ 1243012 h 1989698"/>
              <a:gd name="connsiteX18" fmla="*/ 557212 w 1471612"/>
              <a:gd name="connsiteY18" fmla="*/ 1285875 h 1989698"/>
              <a:gd name="connsiteX19" fmla="*/ 542925 w 1471612"/>
              <a:gd name="connsiteY19" fmla="*/ 1343025 h 1989698"/>
              <a:gd name="connsiteX20" fmla="*/ 457200 w 1471612"/>
              <a:gd name="connsiteY20" fmla="*/ 1457325 h 1989698"/>
              <a:gd name="connsiteX21" fmla="*/ 371475 w 1471612"/>
              <a:gd name="connsiteY21" fmla="*/ 1557337 h 1989698"/>
              <a:gd name="connsiteX22" fmla="*/ 328612 w 1471612"/>
              <a:gd name="connsiteY22" fmla="*/ 1628775 h 1989698"/>
              <a:gd name="connsiteX23" fmla="*/ 285750 w 1471612"/>
              <a:gd name="connsiteY23" fmla="*/ 1671637 h 1989698"/>
              <a:gd name="connsiteX24" fmla="*/ 214312 w 1471612"/>
              <a:gd name="connsiteY24" fmla="*/ 1757362 h 1989698"/>
              <a:gd name="connsiteX25" fmla="*/ 142875 w 1471612"/>
              <a:gd name="connsiteY25" fmla="*/ 1843087 h 1989698"/>
              <a:gd name="connsiteX26" fmla="*/ 100012 w 1471612"/>
              <a:gd name="connsiteY26" fmla="*/ 1857375 h 1989698"/>
              <a:gd name="connsiteX27" fmla="*/ 42862 w 1471612"/>
              <a:gd name="connsiteY27" fmla="*/ 1943100 h 1989698"/>
              <a:gd name="connsiteX28" fmla="*/ 14287 w 1471612"/>
              <a:gd name="connsiteY28" fmla="*/ 1985962 h 1989698"/>
              <a:gd name="connsiteX29" fmla="*/ 0 w 1471612"/>
              <a:gd name="connsiteY29" fmla="*/ 1971675 h 1989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71612" h="1989698">
                <a:moveTo>
                  <a:pt x="1471612" y="0"/>
                </a:moveTo>
                <a:cubicBezTo>
                  <a:pt x="1457325" y="14287"/>
                  <a:pt x="1441899" y="27521"/>
                  <a:pt x="1428750" y="42862"/>
                </a:cubicBezTo>
                <a:cubicBezTo>
                  <a:pt x="1413253" y="60942"/>
                  <a:pt x="1402725" y="83174"/>
                  <a:pt x="1385887" y="100012"/>
                </a:cubicBezTo>
                <a:cubicBezTo>
                  <a:pt x="1369049" y="116850"/>
                  <a:pt x="1345575" y="126037"/>
                  <a:pt x="1328737" y="142875"/>
                </a:cubicBezTo>
                <a:cubicBezTo>
                  <a:pt x="1316595" y="155017"/>
                  <a:pt x="1314449" y="176212"/>
                  <a:pt x="1300162" y="185737"/>
                </a:cubicBezTo>
                <a:cubicBezTo>
                  <a:pt x="1283824" y="196629"/>
                  <a:pt x="1262062" y="195262"/>
                  <a:pt x="1243012" y="200025"/>
                </a:cubicBezTo>
                <a:cubicBezTo>
                  <a:pt x="1233487" y="214312"/>
                  <a:pt x="1227143" y="231336"/>
                  <a:pt x="1214437" y="242887"/>
                </a:cubicBezTo>
                <a:cubicBezTo>
                  <a:pt x="1174258" y="279414"/>
                  <a:pt x="1118431" y="299460"/>
                  <a:pt x="1085850" y="342900"/>
                </a:cubicBezTo>
                <a:cubicBezTo>
                  <a:pt x="1071562" y="361950"/>
                  <a:pt x="1056196" y="380237"/>
                  <a:pt x="1042987" y="400050"/>
                </a:cubicBezTo>
                <a:cubicBezTo>
                  <a:pt x="1027583" y="423156"/>
                  <a:pt x="1016787" y="449271"/>
                  <a:pt x="1000125" y="471487"/>
                </a:cubicBezTo>
                <a:cubicBezTo>
                  <a:pt x="988002" y="487652"/>
                  <a:pt x="969006" y="497908"/>
                  <a:pt x="957262" y="514350"/>
                </a:cubicBezTo>
                <a:cubicBezTo>
                  <a:pt x="944882" y="531681"/>
                  <a:pt x="939645" y="553237"/>
                  <a:pt x="928687" y="571500"/>
                </a:cubicBezTo>
                <a:cubicBezTo>
                  <a:pt x="911018" y="600949"/>
                  <a:pt x="871537" y="657225"/>
                  <a:pt x="871537" y="657225"/>
                </a:cubicBezTo>
                <a:cubicBezTo>
                  <a:pt x="853215" y="712190"/>
                  <a:pt x="844420" y="752047"/>
                  <a:pt x="814387" y="800100"/>
                </a:cubicBezTo>
                <a:cubicBezTo>
                  <a:pt x="801767" y="820293"/>
                  <a:pt x="785812" y="838200"/>
                  <a:pt x="771525" y="857250"/>
                </a:cubicBezTo>
                <a:cubicBezTo>
                  <a:pt x="744067" y="994537"/>
                  <a:pt x="775985" y="867530"/>
                  <a:pt x="728662" y="985837"/>
                </a:cubicBezTo>
                <a:cubicBezTo>
                  <a:pt x="717475" y="1013803"/>
                  <a:pt x="713557" y="1044621"/>
                  <a:pt x="700087" y="1071562"/>
                </a:cubicBezTo>
                <a:cubicBezTo>
                  <a:pt x="656768" y="1158200"/>
                  <a:pt x="654810" y="1179154"/>
                  <a:pt x="600075" y="1243012"/>
                </a:cubicBezTo>
                <a:cubicBezTo>
                  <a:pt x="586925" y="1258353"/>
                  <a:pt x="571500" y="1271587"/>
                  <a:pt x="557212" y="1285875"/>
                </a:cubicBezTo>
                <a:cubicBezTo>
                  <a:pt x="552450" y="1304925"/>
                  <a:pt x="552819" y="1326064"/>
                  <a:pt x="542925" y="1343025"/>
                </a:cubicBezTo>
                <a:cubicBezTo>
                  <a:pt x="518928" y="1384163"/>
                  <a:pt x="490876" y="1423649"/>
                  <a:pt x="457200" y="1457325"/>
                </a:cubicBezTo>
                <a:cubicBezTo>
                  <a:pt x="413049" y="1501475"/>
                  <a:pt x="408134" y="1502348"/>
                  <a:pt x="371475" y="1557337"/>
                </a:cubicBezTo>
                <a:cubicBezTo>
                  <a:pt x="356071" y="1580443"/>
                  <a:pt x="345274" y="1606559"/>
                  <a:pt x="328612" y="1628775"/>
                </a:cubicBezTo>
                <a:cubicBezTo>
                  <a:pt x="316489" y="1644939"/>
                  <a:pt x="297494" y="1655195"/>
                  <a:pt x="285750" y="1671637"/>
                </a:cubicBezTo>
                <a:cubicBezTo>
                  <a:pt x="219834" y="1763920"/>
                  <a:pt x="298811" y="1701030"/>
                  <a:pt x="214312" y="1757362"/>
                </a:cubicBezTo>
                <a:cubicBezTo>
                  <a:pt x="193227" y="1788990"/>
                  <a:pt x="175878" y="1821085"/>
                  <a:pt x="142875" y="1843087"/>
                </a:cubicBezTo>
                <a:cubicBezTo>
                  <a:pt x="130344" y="1851441"/>
                  <a:pt x="114300" y="1852612"/>
                  <a:pt x="100012" y="1857375"/>
                </a:cubicBezTo>
                <a:cubicBezTo>
                  <a:pt x="74904" y="1932700"/>
                  <a:pt x="102319" y="1871752"/>
                  <a:pt x="42862" y="1943100"/>
                </a:cubicBezTo>
                <a:cubicBezTo>
                  <a:pt x="31869" y="1956291"/>
                  <a:pt x="28574" y="1976437"/>
                  <a:pt x="14287" y="1985962"/>
                </a:cubicBezTo>
                <a:cubicBezTo>
                  <a:pt x="8683" y="1989698"/>
                  <a:pt x="4762" y="1976437"/>
                  <a:pt x="0" y="19716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1028700" y="3457575"/>
            <a:ext cx="1743075" cy="2349057"/>
          </a:xfrm>
          <a:custGeom>
            <a:avLst/>
            <a:gdLst>
              <a:gd name="connsiteX0" fmla="*/ 1743075 w 1743075"/>
              <a:gd name="connsiteY0" fmla="*/ 0 h 2349057"/>
              <a:gd name="connsiteX1" fmla="*/ 1700213 w 1743075"/>
              <a:gd name="connsiteY1" fmla="*/ 71438 h 2349057"/>
              <a:gd name="connsiteX2" fmla="*/ 1685925 w 1743075"/>
              <a:gd name="connsiteY2" fmla="*/ 128588 h 2349057"/>
              <a:gd name="connsiteX3" fmla="*/ 1571625 w 1743075"/>
              <a:gd name="connsiteY3" fmla="*/ 285750 h 2349057"/>
              <a:gd name="connsiteX4" fmla="*/ 1443038 w 1743075"/>
              <a:gd name="connsiteY4" fmla="*/ 485775 h 2349057"/>
              <a:gd name="connsiteX5" fmla="*/ 1371600 w 1743075"/>
              <a:gd name="connsiteY5" fmla="*/ 571500 h 2349057"/>
              <a:gd name="connsiteX6" fmla="*/ 1314450 w 1743075"/>
              <a:gd name="connsiteY6" fmla="*/ 628650 h 2349057"/>
              <a:gd name="connsiteX7" fmla="*/ 1271588 w 1743075"/>
              <a:gd name="connsiteY7" fmla="*/ 700088 h 2349057"/>
              <a:gd name="connsiteX8" fmla="*/ 1243013 w 1743075"/>
              <a:gd name="connsiteY8" fmla="*/ 757238 h 2349057"/>
              <a:gd name="connsiteX9" fmla="*/ 1200150 w 1743075"/>
              <a:gd name="connsiteY9" fmla="*/ 785813 h 2349057"/>
              <a:gd name="connsiteX10" fmla="*/ 1128713 w 1743075"/>
              <a:gd name="connsiteY10" fmla="*/ 900113 h 2349057"/>
              <a:gd name="connsiteX11" fmla="*/ 1071563 w 1743075"/>
              <a:gd name="connsiteY11" fmla="*/ 985838 h 2349057"/>
              <a:gd name="connsiteX12" fmla="*/ 1028700 w 1743075"/>
              <a:gd name="connsiteY12" fmla="*/ 1057275 h 2349057"/>
              <a:gd name="connsiteX13" fmla="*/ 914400 w 1743075"/>
              <a:gd name="connsiteY13" fmla="*/ 1185863 h 2349057"/>
              <a:gd name="connsiteX14" fmla="*/ 857250 w 1743075"/>
              <a:gd name="connsiteY14" fmla="*/ 1271588 h 2349057"/>
              <a:gd name="connsiteX15" fmla="*/ 828675 w 1743075"/>
              <a:gd name="connsiteY15" fmla="*/ 1314450 h 2349057"/>
              <a:gd name="connsiteX16" fmla="*/ 785813 w 1743075"/>
              <a:gd name="connsiteY16" fmla="*/ 1357313 h 2349057"/>
              <a:gd name="connsiteX17" fmla="*/ 771525 w 1743075"/>
              <a:gd name="connsiteY17" fmla="*/ 1400175 h 2349057"/>
              <a:gd name="connsiteX18" fmla="*/ 700088 w 1743075"/>
              <a:gd name="connsiteY18" fmla="*/ 1500188 h 2349057"/>
              <a:gd name="connsiteX19" fmla="*/ 671513 w 1743075"/>
              <a:gd name="connsiteY19" fmla="*/ 1557338 h 2349057"/>
              <a:gd name="connsiteX20" fmla="*/ 614363 w 1743075"/>
              <a:gd name="connsiteY20" fmla="*/ 1643063 h 2349057"/>
              <a:gd name="connsiteX21" fmla="*/ 542925 w 1743075"/>
              <a:gd name="connsiteY21" fmla="*/ 1757363 h 2349057"/>
              <a:gd name="connsiteX22" fmla="*/ 500063 w 1743075"/>
              <a:gd name="connsiteY22" fmla="*/ 1843088 h 2349057"/>
              <a:gd name="connsiteX23" fmla="*/ 414338 w 1743075"/>
              <a:gd name="connsiteY23" fmla="*/ 1914525 h 2349057"/>
              <a:gd name="connsiteX24" fmla="*/ 385763 w 1743075"/>
              <a:gd name="connsiteY24" fmla="*/ 1957388 h 2349057"/>
              <a:gd name="connsiteX25" fmla="*/ 300038 w 1743075"/>
              <a:gd name="connsiteY25" fmla="*/ 2043113 h 2349057"/>
              <a:gd name="connsiteX26" fmla="*/ 285750 w 1743075"/>
              <a:gd name="connsiteY26" fmla="*/ 2085975 h 2349057"/>
              <a:gd name="connsiteX27" fmla="*/ 242888 w 1743075"/>
              <a:gd name="connsiteY27" fmla="*/ 2100263 h 2349057"/>
              <a:gd name="connsiteX28" fmla="*/ 200025 w 1743075"/>
              <a:gd name="connsiteY28" fmla="*/ 2128838 h 2349057"/>
              <a:gd name="connsiteX29" fmla="*/ 128588 w 1743075"/>
              <a:gd name="connsiteY29" fmla="*/ 2214563 h 2349057"/>
              <a:gd name="connsiteX30" fmla="*/ 71438 w 1743075"/>
              <a:gd name="connsiteY30" fmla="*/ 2257425 h 2349057"/>
              <a:gd name="connsiteX31" fmla="*/ 42863 w 1743075"/>
              <a:gd name="connsiteY31" fmla="*/ 2300288 h 2349057"/>
              <a:gd name="connsiteX32" fmla="*/ 28575 w 1743075"/>
              <a:gd name="connsiteY32" fmla="*/ 2343150 h 2349057"/>
              <a:gd name="connsiteX33" fmla="*/ 0 w 1743075"/>
              <a:gd name="connsiteY33" fmla="*/ 2328863 h 2349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743075" h="2349057">
                <a:moveTo>
                  <a:pt x="1743075" y="0"/>
                </a:moveTo>
                <a:cubicBezTo>
                  <a:pt x="1728788" y="23813"/>
                  <a:pt x="1711491" y="46061"/>
                  <a:pt x="1700213" y="71438"/>
                </a:cubicBezTo>
                <a:cubicBezTo>
                  <a:pt x="1692238" y="89382"/>
                  <a:pt x="1694707" y="111025"/>
                  <a:pt x="1685925" y="128588"/>
                </a:cubicBezTo>
                <a:cubicBezTo>
                  <a:pt x="1645855" y="208727"/>
                  <a:pt x="1620043" y="214986"/>
                  <a:pt x="1571625" y="285750"/>
                </a:cubicBezTo>
                <a:cubicBezTo>
                  <a:pt x="1526866" y="351167"/>
                  <a:pt x="1493782" y="424883"/>
                  <a:pt x="1443038" y="485775"/>
                </a:cubicBezTo>
                <a:cubicBezTo>
                  <a:pt x="1419225" y="514350"/>
                  <a:pt x="1396483" y="543852"/>
                  <a:pt x="1371600" y="571500"/>
                </a:cubicBezTo>
                <a:cubicBezTo>
                  <a:pt x="1353578" y="591525"/>
                  <a:pt x="1330990" y="607384"/>
                  <a:pt x="1314450" y="628650"/>
                </a:cubicBezTo>
                <a:cubicBezTo>
                  <a:pt x="1297401" y="650570"/>
                  <a:pt x="1285074" y="675813"/>
                  <a:pt x="1271588" y="700088"/>
                </a:cubicBezTo>
                <a:cubicBezTo>
                  <a:pt x="1261245" y="718706"/>
                  <a:pt x="1256648" y="740876"/>
                  <a:pt x="1243013" y="757238"/>
                </a:cubicBezTo>
                <a:cubicBezTo>
                  <a:pt x="1232020" y="770430"/>
                  <a:pt x="1214438" y="776288"/>
                  <a:pt x="1200150" y="785813"/>
                </a:cubicBezTo>
                <a:cubicBezTo>
                  <a:pt x="1100653" y="918477"/>
                  <a:pt x="1207163" y="769363"/>
                  <a:pt x="1128713" y="900113"/>
                </a:cubicBezTo>
                <a:cubicBezTo>
                  <a:pt x="1111044" y="929562"/>
                  <a:pt x="1089233" y="956389"/>
                  <a:pt x="1071563" y="985838"/>
                </a:cubicBezTo>
                <a:cubicBezTo>
                  <a:pt x="1057275" y="1009650"/>
                  <a:pt x="1044104" y="1034169"/>
                  <a:pt x="1028700" y="1057275"/>
                </a:cubicBezTo>
                <a:cubicBezTo>
                  <a:pt x="953532" y="1170026"/>
                  <a:pt x="1019788" y="1057055"/>
                  <a:pt x="914400" y="1185863"/>
                </a:cubicBezTo>
                <a:cubicBezTo>
                  <a:pt x="892653" y="1212443"/>
                  <a:pt x="876300" y="1243013"/>
                  <a:pt x="857250" y="1271588"/>
                </a:cubicBezTo>
                <a:cubicBezTo>
                  <a:pt x="847725" y="1285875"/>
                  <a:pt x="840817" y="1302308"/>
                  <a:pt x="828675" y="1314450"/>
                </a:cubicBezTo>
                <a:lnTo>
                  <a:pt x="785813" y="1357313"/>
                </a:lnTo>
                <a:cubicBezTo>
                  <a:pt x="781050" y="1371600"/>
                  <a:pt x="778260" y="1386705"/>
                  <a:pt x="771525" y="1400175"/>
                </a:cubicBezTo>
                <a:cubicBezTo>
                  <a:pt x="756411" y="1430404"/>
                  <a:pt x="716270" y="1474297"/>
                  <a:pt x="700088" y="1500188"/>
                </a:cubicBezTo>
                <a:cubicBezTo>
                  <a:pt x="688800" y="1518249"/>
                  <a:pt x="682471" y="1539075"/>
                  <a:pt x="671513" y="1557338"/>
                </a:cubicBezTo>
                <a:cubicBezTo>
                  <a:pt x="653844" y="1586787"/>
                  <a:pt x="629722" y="1612346"/>
                  <a:pt x="614363" y="1643063"/>
                </a:cubicBezTo>
                <a:cubicBezTo>
                  <a:pt x="575139" y="1721512"/>
                  <a:pt x="598567" y="1683174"/>
                  <a:pt x="542925" y="1757363"/>
                </a:cubicBezTo>
                <a:cubicBezTo>
                  <a:pt x="531305" y="1792224"/>
                  <a:pt x="527760" y="1815391"/>
                  <a:pt x="500063" y="1843088"/>
                </a:cubicBezTo>
                <a:cubicBezTo>
                  <a:pt x="387677" y="1955474"/>
                  <a:pt x="531366" y="1774091"/>
                  <a:pt x="414338" y="1914525"/>
                </a:cubicBezTo>
                <a:cubicBezTo>
                  <a:pt x="403345" y="1927717"/>
                  <a:pt x="397171" y="1944554"/>
                  <a:pt x="385763" y="1957388"/>
                </a:cubicBezTo>
                <a:cubicBezTo>
                  <a:pt x="358915" y="1987592"/>
                  <a:pt x="300038" y="2043113"/>
                  <a:pt x="300038" y="2043113"/>
                </a:cubicBezTo>
                <a:cubicBezTo>
                  <a:pt x="295275" y="2057400"/>
                  <a:pt x="296399" y="2075326"/>
                  <a:pt x="285750" y="2085975"/>
                </a:cubicBezTo>
                <a:cubicBezTo>
                  <a:pt x="275101" y="2096624"/>
                  <a:pt x="256358" y="2093528"/>
                  <a:pt x="242888" y="2100263"/>
                </a:cubicBezTo>
                <a:cubicBezTo>
                  <a:pt x="227529" y="2107942"/>
                  <a:pt x="213217" y="2117845"/>
                  <a:pt x="200025" y="2128838"/>
                </a:cubicBezTo>
                <a:cubicBezTo>
                  <a:pt x="59591" y="2245866"/>
                  <a:pt x="240974" y="2102177"/>
                  <a:pt x="128588" y="2214563"/>
                </a:cubicBezTo>
                <a:cubicBezTo>
                  <a:pt x="111750" y="2231401"/>
                  <a:pt x="90488" y="2243138"/>
                  <a:pt x="71438" y="2257425"/>
                </a:cubicBezTo>
                <a:cubicBezTo>
                  <a:pt x="61913" y="2271713"/>
                  <a:pt x="50542" y="2284929"/>
                  <a:pt x="42863" y="2300288"/>
                </a:cubicBezTo>
                <a:cubicBezTo>
                  <a:pt x="36128" y="2313758"/>
                  <a:pt x="41106" y="2334796"/>
                  <a:pt x="28575" y="2343150"/>
                </a:cubicBezTo>
                <a:cubicBezTo>
                  <a:pt x="19714" y="2349057"/>
                  <a:pt x="9525" y="2333625"/>
                  <a:pt x="0" y="23288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1243013" y="3857625"/>
            <a:ext cx="1743075" cy="2228850"/>
          </a:xfrm>
          <a:custGeom>
            <a:avLst/>
            <a:gdLst>
              <a:gd name="connsiteX0" fmla="*/ 1743075 w 1743075"/>
              <a:gd name="connsiteY0" fmla="*/ 0 h 2228850"/>
              <a:gd name="connsiteX1" fmla="*/ 1714500 w 1743075"/>
              <a:gd name="connsiteY1" fmla="*/ 57150 h 2228850"/>
              <a:gd name="connsiteX2" fmla="*/ 1614487 w 1743075"/>
              <a:gd name="connsiteY2" fmla="*/ 171450 h 2228850"/>
              <a:gd name="connsiteX3" fmla="*/ 1571625 w 1743075"/>
              <a:gd name="connsiteY3" fmla="*/ 228600 h 2228850"/>
              <a:gd name="connsiteX4" fmla="*/ 1543050 w 1743075"/>
              <a:gd name="connsiteY4" fmla="*/ 271463 h 2228850"/>
              <a:gd name="connsiteX5" fmla="*/ 1500187 w 1743075"/>
              <a:gd name="connsiteY5" fmla="*/ 314325 h 2228850"/>
              <a:gd name="connsiteX6" fmla="*/ 1428750 w 1743075"/>
              <a:gd name="connsiteY6" fmla="*/ 414338 h 2228850"/>
              <a:gd name="connsiteX7" fmla="*/ 1385887 w 1743075"/>
              <a:gd name="connsiteY7" fmla="*/ 485775 h 2228850"/>
              <a:gd name="connsiteX8" fmla="*/ 1371600 w 1743075"/>
              <a:gd name="connsiteY8" fmla="*/ 528638 h 2228850"/>
              <a:gd name="connsiteX9" fmla="*/ 1328737 w 1743075"/>
              <a:gd name="connsiteY9" fmla="*/ 571500 h 2228850"/>
              <a:gd name="connsiteX10" fmla="*/ 1271587 w 1743075"/>
              <a:gd name="connsiteY10" fmla="*/ 642938 h 2228850"/>
              <a:gd name="connsiteX11" fmla="*/ 1214437 w 1743075"/>
              <a:gd name="connsiteY11" fmla="*/ 757238 h 2228850"/>
              <a:gd name="connsiteX12" fmla="*/ 1171575 w 1743075"/>
              <a:gd name="connsiteY12" fmla="*/ 871538 h 2228850"/>
              <a:gd name="connsiteX13" fmla="*/ 1100137 w 1743075"/>
              <a:gd name="connsiteY13" fmla="*/ 957263 h 2228850"/>
              <a:gd name="connsiteX14" fmla="*/ 1028700 w 1743075"/>
              <a:gd name="connsiteY14" fmla="*/ 1071563 h 2228850"/>
              <a:gd name="connsiteX15" fmla="*/ 928687 w 1743075"/>
              <a:gd name="connsiteY15" fmla="*/ 1214438 h 2228850"/>
              <a:gd name="connsiteX16" fmla="*/ 814387 w 1743075"/>
              <a:gd name="connsiteY16" fmla="*/ 1343025 h 2228850"/>
              <a:gd name="connsiteX17" fmla="*/ 771525 w 1743075"/>
              <a:gd name="connsiteY17" fmla="*/ 1414463 h 2228850"/>
              <a:gd name="connsiteX18" fmla="*/ 714375 w 1743075"/>
              <a:gd name="connsiteY18" fmla="*/ 1471613 h 2228850"/>
              <a:gd name="connsiteX19" fmla="*/ 614362 w 1743075"/>
              <a:gd name="connsiteY19" fmla="*/ 1600200 h 2228850"/>
              <a:gd name="connsiteX20" fmla="*/ 485775 w 1743075"/>
              <a:gd name="connsiteY20" fmla="*/ 1771650 h 2228850"/>
              <a:gd name="connsiteX21" fmla="*/ 485775 w 1743075"/>
              <a:gd name="connsiteY21" fmla="*/ 1771650 h 2228850"/>
              <a:gd name="connsiteX22" fmla="*/ 457200 w 1743075"/>
              <a:gd name="connsiteY22" fmla="*/ 1828800 h 2228850"/>
              <a:gd name="connsiteX23" fmla="*/ 414337 w 1743075"/>
              <a:gd name="connsiteY23" fmla="*/ 1871663 h 2228850"/>
              <a:gd name="connsiteX24" fmla="*/ 385762 w 1743075"/>
              <a:gd name="connsiteY24" fmla="*/ 1914525 h 2228850"/>
              <a:gd name="connsiteX25" fmla="*/ 342900 w 1743075"/>
              <a:gd name="connsiteY25" fmla="*/ 1957388 h 2228850"/>
              <a:gd name="connsiteX26" fmla="*/ 257175 w 1743075"/>
              <a:gd name="connsiteY26" fmla="*/ 2057400 h 2228850"/>
              <a:gd name="connsiteX27" fmla="*/ 242887 w 1743075"/>
              <a:gd name="connsiteY27" fmla="*/ 2100263 h 2228850"/>
              <a:gd name="connsiteX28" fmla="*/ 114300 w 1743075"/>
              <a:gd name="connsiteY28" fmla="*/ 2157413 h 2228850"/>
              <a:gd name="connsiteX29" fmla="*/ 71437 w 1743075"/>
              <a:gd name="connsiteY29" fmla="*/ 2171700 h 2228850"/>
              <a:gd name="connsiteX30" fmla="*/ 0 w 1743075"/>
              <a:gd name="connsiteY30" fmla="*/ 2228850 h 222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43075" h="2228850">
                <a:moveTo>
                  <a:pt x="1743075" y="0"/>
                </a:moveTo>
                <a:cubicBezTo>
                  <a:pt x="1733550" y="19050"/>
                  <a:pt x="1726314" y="39429"/>
                  <a:pt x="1714500" y="57150"/>
                </a:cubicBezTo>
                <a:cubicBezTo>
                  <a:pt x="1648434" y="156250"/>
                  <a:pt x="1676458" y="99151"/>
                  <a:pt x="1614487" y="171450"/>
                </a:cubicBezTo>
                <a:cubicBezTo>
                  <a:pt x="1598990" y="189530"/>
                  <a:pt x="1585466" y="209223"/>
                  <a:pt x="1571625" y="228600"/>
                </a:cubicBezTo>
                <a:cubicBezTo>
                  <a:pt x="1561644" y="242573"/>
                  <a:pt x="1554043" y="258271"/>
                  <a:pt x="1543050" y="271463"/>
                </a:cubicBezTo>
                <a:cubicBezTo>
                  <a:pt x="1530115" y="286985"/>
                  <a:pt x="1514475" y="300038"/>
                  <a:pt x="1500187" y="314325"/>
                </a:cubicBezTo>
                <a:cubicBezTo>
                  <a:pt x="1432050" y="450598"/>
                  <a:pt x="1515631" y="298496"/>
                  <a:pt x="1428750" y="414338"/>
                </a:cubicBezTo>
                <a:cubicBezTo>
                  <a:pt x="1412088" y="436554"/>
                  <a:pt x="1398306" y="460937"/>
                  <a:pt x="1385887" y="485775"/>
                </a:cubicBezTo>
                <a:cubicBezTo>
                  <a:pt x="1379152" y="499245"/>
                  <a:pt x="1379954" y="516107"/>
                  <a:pt x="1371600" y="528638"/>
                </a:cubicBezTo>
                <a:cubicBezTo>
                  <a:pt x="1360392" y="545450"/>
                  <a:pt x="1342043" y="556294"/>
                  <a:pt x="1328737" y="571500"/>
                </a:cubicBezTo>
                <a:cubicBezTo>
                  <a:pt x="1308656" y="594450"/>
                  <a:pt x="1290637" y="619125"/>
                  <a:pt x="1271587" y="642938"/>
                </a:cubicBezTo>
                <a:cubicBezTo>
                  <a:pt x="1239370" y="739592"/>
                  <a:pt x="1281918" y="622276"/>
                  <a:pt x="1214437" y="757238"/>
                </a:cubicBezTo>
                <a:cubicBezTo>
                  <a:pt x="1183249" y="819614"/>
                  <a:pt x="1220714" y="794320"/>
                  <a:pt x="1171575" y="871538"/>
                </a:cubicBezTo>
                <a:cubicBezTo>
                  <a:pt x="1151605" y="902919"/>
                  <a:pt x="1121757" y="926995"/>
                  <a:pt x="1100137" y="957263"/>
                </a:cubicBezTo>
                <a:cubicBezTo>
                  <a:pt x="1074022" y="993823"/>
                  <a:pt x="1056767" y="1036479"/>
                  <a:pt x="1028700" y="1071563"/>
                </a:cubicBezTo>
                <a:cubicBezTo>
                  <a:pt x="868473" y="1271845"/>
                  <a:pt x="1065309" y="1019265"/>
                  <a:pt x="928687" y="1214438"/>
                </a:cubicBezTo>
                <a:cubicBezTo>
                  <a:pt x="768971" y="1442603"/>
                  <a:pt x="968844" y="1144436"/>
                  <a:pt x="814387" y="1343025"/>
                </a:cubicBezTo>
                <a:cubicBezTo>
                  <a:pt x="797338" y="1364945"/>
                  <a:pt x="788574" y="1392543"/>
                  <a:pt x="771525" y="1414463"/>
                </a:cubicBezTo>
                <a:cubicBezTo>
                  <a:pt x="754985" y="1435729"/>
                  <a:pt x="730915" y="1450347"/>
                  <a:pt x="714375" y="1471613"/>
                </a:cubicBezTo>
                <a:cubicBezTo>
                  <a:pt x="582020" y="1641783"/>
                  <a:pt x="764521" y="1450041"/>
                  <a:pt x="614362" y="1600200"/>
                </a:cubicBezTo>
                <a:cubicBezTo>
                  <a:pt x="568277" y="1715412"/>
                  <a:pt x="603922" y="1653503"/>
                  <a:pt x="485775" y="1771650"/>
                </a:cubicBezTo>
                <a:lnTo>
                  <a:pt x="485775" y="1771650"/>
                </a:lnTo>
                <a:cubicBezTo>
                  <a:pt x="476250" y="1790700"/>
                  <a:pt x="469580" y="1811469"/>
                  <a:pt x="457200" y="1828800"/>
                </a:cubicBezTo>
                <a:cubicBezTo>
                  <a:pt x="445456" y="1845242"/>
                  <a:pt x="427272" y="1856141"/>
                  <a:pt x="414337" y="1871663"/>
                </a:cubicBezTo>
                <a:cubicBezTo>
                  <a:pt x="403344" y="1884854"/>
                  <a:pt x="396755" y="1901334"/>
                  <a:pt x="385762" y="1914525"/>
                </a:cubicBezTo>
                <a:cubicBezTo>
                  <a:pt x="372827" y="1930047"/>
                  <a:pt x="356050" y="1942047"/>
                  <a:pt x="342900" y="1957388"/>
                </a:cubicBezTo>
                <a:cubicBezTo>
                  <a:pt x="232936" y="2085680"/>
                  <a:pt x="363524" y="1951051"/>
                  <a:pt x="257175" y="2057400"/>
                </a:cubicBezTo>
                <a:cubicBezTo>
                  <a:pt x="252412" y="2071688"/>
                  <a:pt x="252295" y="2088503"/>
                  <a:pt x="242887" y="2100263"/>
                </a:cubicBezTo>
                <a:cubicBezTo>
                  <a:pt x="218187" y="2131138"/>
                  <a:pt x="140495" y="2148682"/>
                  <a:pt x="114300" y="2157413"/>
                </a:cubicBezTo>
                <a:lnTo>
                  <a:pt x="71437" y="2171700"/>
                </a:lnTo>
                <a:cubicBezTo>
                  <a:pt x="17367" y="2207747"/>
                  <a:pt x="40717" y="2188133"/>
                  <a:pt x="0" y="22288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1514475" y="4872038"/>
            <a:ext cx="1128713" cy="1393812"/>
          </a:xfrm>
          <a:custGeom>
            <a:avLst/>
            <a:gdLst>
              <a:gd name="connsiteX0" fmla="*/ 1128713 w 1128713"/>
              <a:gd name="connsiteY0" fmla="*/ 0 h 1393812"/>
              <a:gd name="connsiteX1" fmla="*/ 1100138 w 1128713"/>
              <a:gd name="connsiteY1" fmla="*/ 71437 h 1393812"/>
              <a:gd name="connsiteX2" fmla="*/ 1085850 w 1128713"/>
              <a:gd name="connsiteY2" fmla="*/ 128587 h 1393812"/>
              <a:gd name="connsiteX3" fmla="*/ 1000125 w 1128713"/>
              <a:gd name="connsiteY3" fmla="*/ 228600 h 1393812"/>
              <a:gd name="connsiteX4" fmla="*/ 957263 w 1128713"/>
              <a:gd name="connsiteY4" fmla="*/ 300037 h 1393812"/>
              <a:gd name="connsiteX5" fmla="*/ 900113 w 1128713"/>
              <a:gd name="connsiteY5" fmla="*/ 371475 h 1393812"/>
              <a:gd name="connsiteX6" fmla="*/ 857250 w 1128713"/>
              <a:gd name="connsiteY6" fmla="*/ 442912 h 1393812"/>
              <a:gd name="connsiteX7" fmla="*/ 728663 w 1128713"/>
              <a:gd name="connsiteY7" fmla="*/ 600075 h 1393812"/>
              <a:gd name="connsiteX8" fmla="*/ 642938 w 1128713"/>
              <a:gd name="connsiteY8" fmla="*/ 714375 h 1393812"/>
              <a:gd name="connsiteX9" fmla="*/ 614363 w 1128713"/>
              <a:gd name="connsiteY9" fmla="*/ 757237 h 1393812"/>
              <a:gd name="connsiteX10" fmla="*/ 571500 w 1128713"/>
              <a:gd name="connsiteY10" fmla="*/ 785812 h 1393812"/>
              <a:gd name="connsiteX11" fmla="*/ 528638 w 1128713"/>
              <a:gd name="connsiteY11" fmla="*/ 871537 h 1393812"/>
              <a:gd name="connsiteX12" fmla="*/ 485775 w 1128713"/>
              <a:gd name="connsiteY12" fmla="*/ 900112 h 1393812"/>
              <a:gd name="connsiteX13" fmla="*/ 442913 w 1128713"/>
              <a:gd name="connsiteY13" fmla="*/ 942975 h 1393812"/>
              <a:gd name="connsiteX14" fmla="*/ 385763 w 1128713"/>
              <a:gd name="connsiteY14" fmla="*/ 1028700 h 1393812"/>
              <a:gd name="connsiteX15" fmla="*/ 328613 w 1128713"/>
              <a:gd name="connsiteY15" fmla="*/ 1114425 h 1393812"/>
              <a:gd name="connsiteX16" fmla="*/ 300038 w 1128713"/>
              <a:gd name="connsiteY16" fmla="*/ 1171575 h 1393812"/>
              <a:gd name="connsiteX17" fmla="*/ 257175 w 1128713"/>
              <a:gd name="connsiteY17" fmla="*/ 1185862 h 1393812"/>
              <a:gd name="connsiteX18" fmla="*/ 228600 w 1128713"/>
              <a:gd name="connsiteY18" fmla="*/ 1228725 h 1393812"/>
              <a:gd name="connsiteX19" fmla="*/ 142875 w 1128713"/>
              <a:gd name="connsiteY19" fmla="*/ 1300162 h 1393812"/>
              <a:gd name="connsiteX20" fmla="*/ 57150 w 1128713"/>
              <a:gd name="connsiteY20" fmla="*/ 1343025 h 1393812"/>
              <a:gd name="connsiteX21" fmla="*/ 0 w 1128713"/>
              <a:gd name="connsiteY21" fmla="*/ 1385887 h 1393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28713" h="1393812">
                <a:moveTo>
                  <a:pt x="1128713" y="0"/>
                </a:moveTo>
                <a:cubicBezTo>
                  <a:pt x="1119188" y="23812"/>
                  <a:pt x="1108248" y="47106"/>
                  <a:pt x="1100138" y="71437"/>
                </a:cubicBezTo>
                <a:cubicBezTo>
                  <a:pt x="1093928" y="90066"/>
                  <a:pt x="1093585" y="110538"/>
                  <a:pt x="1085850" y="128587"/>
                </a:cubicBezTo>
                <a:cubicBezTo>
                  <a:pt x="1064902" y="177465"/>
                  <a:pt x="1034005" y="185040"/>
                  <a:pt x="1000125" y="228600"/>
                </a:cubicBezTo>
                <a:cubicBezTo>
                  <a:pt x="983076" y="250520"/>
                  <a:pt x="973188" y="277287"/>
                  <a:pt x="957263" y="300037"/>
                </a:cubicBezTo>
                <a:cubicBezTo>
                  <a:pt x="939775" y="325020"/>
                  <a:pt x="917601" y="346493"/>
                  <a:pt x="900113" y="371475"/>
                </a:cubicBezTo>
                <a:cubicBezTo>
                  <a:pt x="884188" y="394225"/>
                  <a:pt x="873912" y="420696"/>
                  <a:pt x="857250" y="442912"/>
                </a:cubicBezTo>
                <a:cubicBezTo>
                  <a:pt x="816637" y="497062"/>
                  <a:pt x="770947" y="547220"/>
                  <a:pt x="728663" y="600075"/>
                </a:cubicBezTo>
                <a:cubicBezTo>
                  <a:pt x="728655" y="600084"/>
                  <a:pt x="642945" y="714365"/>
                  <a:pt x="642938" y="714375"/>
                </a:cubicBezTo>
                <a:cubicBezTo>
                  <a:pt x="633413" y="728662"/>
                  <a:pt x="626505" y="745095"/>
                  <a:pt x="614363" y="757237"/>
                </a:cubicBezTo>
                <a:cubicBezTo>
                  <a:pt x="602221" y="769379"/>
                  <a:pt x="585788" y="776287"/>
                  <a:pt x="571500" y="785812"/>
                </a:cubicBezTo>
                <a:cubicBezTo>
                  <a:pt x="559880" y="820674"/>
                  <a:pt x="556336" y="843840"/>
                  <a:pt x="528638" y="871537"/>
                </a:cubicBezTo>
                <a:cubicBezTo>
                  <a:pt x="516496" y="883679"/>
                  <a:pt x="498967" y="889119"/>
                  <a:pt x="485775" y="900112"/>
                </a:cubicBezTo>
                <a:cubicBezTo>
                  <a:pt x="470253" y="913047"/>
                  <a:pt x="457200" y="928687"/>
                  <a:pt x="442913" y="942975"/>
                </a:cubicBezTo>
                <a:cubicBezTo>
                  <a:pt x="415587" y="1024948"/>
                  <a:pt x="448193" y="948432"/>
                  <a:pt x="385763" y="1028700"/>
                </a:cubicBezTo>
                <a:cubicBezTo>
                  <a:pt x="364679" y="1055809"/>
                  <a:pt x="343972" y="1083708"/>
                  <a:pt x="328613" y="1114425"/>
                </a:cubicBezTo>
                <a:cubicBezTo>
                  <a:pt x="319088" y="1133475"/>
                  <a:pt x="315098" y="1156515"/>
                  <a:pt x="300038" y="1171575"/>
                </a:cubicBezTo>
                <a:cubicBezTo>
                  <a:pt x="289389" y="1182224"/>
                  <a:pt x="271463" y="1181100"/>
                  <a:pt x="257175" y="1185862"/>
                </a:cubicBezTo>
                <a:cubicBezTo>
                  <a:pt x="247650" y="1200150"/>
                  <a:pt x="239593" y="1215533"/>
                  <a:pt x="228600" y="1228725"/>
                </a:cubicBezTo>
                <a:cubicBezTo>
                  <a:pt x="206029" y="1255810"/>
                  <a:pt x="174986" y="1284106"/>
                  <a:pt x="142875" y="1300162"/>
                </a:cubicBezTo>
                <a:cubicBezTo>
                  <a:pt x="24569" y="1359316"/>
                  <a:pt x="179991" y="1261132"/>
                  <a:pt x="57150" y="1343025"/>
                </a:cubicBezTo>
                <a:cubicBezTo>
                  <a:pt x="23291" y="1393812"/>
                  <a:pt x="45746" y="1385887"/>
                  <a:pt x="0" y="138588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 rot="20283718">
            <a:off x="804160" y="4093638"/>
            <a:ext cx="18069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4800" b="1" i="1" baseline="-25000" dirty="0">
                <a:solidFill>
                  <a:srgbClr val="00B0F0"/>
                </a:solidFill>
              </a:rPr>
              <a:t>фигуры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38580" y="1917648"/>
            <a:ext cx="51095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/>
              <a:t>Второй способ</a:t>
            </a:r>
            <a:endParaRPr lang="en-US" sz="3200" b="1" u="sng" dirty="0"/>
          </a:p>
          <a:p>
            <a:r>
              <a:rPr lang="ru-RU" sz="2800" b="1" i="1" dirty="0"/>
              <a:t>Замечаем, что график у=4</a:t>
            </a:r>
          </a:p>
          <a:p>
            <a:r>
              <a:rPr lang="ru-RU" sz="2800" b="1" i="1" dirty="0"/>
              <a:t>выше графика у=х</a:t>
            </a:r>
            <a:r>
              <a:rPr lang="ru-RU" sz="2800" b="1" i="1" baseline="30000" dirty="0"/>
              <a:t>2</a:t>
            </a:r>
            <a:r>
              <a:rPr lang="ru-RU" sz="2800" b="1" i="1" dirty="0"/>
              <a:t> на  </a:t>
            </a:r>
            <a:r>
              <a:rPr lang="en-US" sz="2800" b="1" i="1" dirty="0"/>
              <a:t>[-2;2]</a:t>
            </a:r>
          </a:p>
          <a:p>
            <a:r>
              <a:rPr lang="ru-RU" sz="2000" i="1" dirty="0"/>
              <a:t>(кроме точек пересечения).</a:t>
            </a:r>
            <a:endParaRPr lang="ru-RU" sz="3200" b="1" dirty="0"/>
          </a:p>
          <a:p>
            <a:r>
              <a:rPr lang="ru-RU" sz="3200" b="1" dirty="0"/>
              <a:t>Тогда: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402778"/>
              </p:ext>
            </p:extLst>
          </p:nvPr>
        </p:nvGraphicFramePr>
        <p:xfrm>
          <a:off x="4932040" y="4295112"/>
          <a:ext cx="2740025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5" name="Формула" r:id="rId4" imgW="1079280" imgH="469800" progId="Equation.3">
                  <p:embed/>
                </p:oleObj>
              </mc:Choice>
              <mc:Fallback>
                <p:oleObj name="Формула" r:id="rId4" imgW="1079280" imgH="469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4295112"/>
                        <a:ext cx="2740025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>
            <a:cxnSpLocks/>
            <a:endCxn id="12" idx="3"/>
          </p:cNvCxnSpPr>
          <p:nvPr/>
        </p:nvCxnSpPr>
        <p:spPr>
          <a:xfrm flipH="1" flipV="1">
            <a:off x="3128963" y="3357563"/>
            <a:ext cx="14278" cy="2929752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Задача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5720" y="1571612"/>
            <a:ext cx="84176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 Найти площадь </a:t>
            </a:r>
            <a:r>
              <a:rPr lang="ru-RU" sz="2400" b="1" dirty="0" err="1"/>
              <a:t>фигуры,ограниченной</a:t>
            </a:r>
            <a:r>
              <a:rPr lang="ru-RU" sz="2400" b="1" dirty="0"/>
              <a:t> линиями у=х</a:t>
            </a:r>
            <a:r>
              <a:rPr lang="ru-RU" sz="2400" b="1" baseline="30000" dirty="0"/>
              <a:t>2</a:t>
            </a:r>
            <a:r>
              <a:rPr lang="ru-RU" sz="2400" b="1" dirty="0"/>
              <a:t> и  у=4.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0" y="6286520"/>
            <a:ext cx="39290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5400000" flipH="1" flipV="1">
            <a:off x="-500098" y="4500570"/>
            <a:ext cx="428628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285852" y="2214554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43306" y="628652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3042" y="62150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2" name="Полилиния 11"/>
          <p:cNvSpPr/>
          <p:nvPr/>
        </p:nvSpPr>
        <p:spPr>
          <a:xfrm>
            <a:off x="1643063" y="2243138"/>
            <a:ext cx="1685925" cy="4057650"/>
          </a:xfrm>
          <a:custGeom>
            <a:avLst/>
            <a:gdLst>
              <a:gd name="connsiteX0" fmla="*/ 0 w 1685925"/>
              <a:gd name="connsiteY0" fmla="*/ 4057650 h 4057650"/>
              <a:gd name="connsiteX1" fmla="*/ 385762 w 1685925"/>
              <a:gd name="connsiteY1" fmla="*/ 3871912 h 4057650"/>
              <a:gd name="connsiteX2" fmla="*/ 771525 w 1685925"/>
              <a:gd name="connsiteY2" fmla="*/ 3328987 h 4057650"/>
              <a:gd name="connsiteX3" fmla="*/ 1485900 w 1685925"/>
              <a:gd name="connsiteY3" fmla="*/ 1114425 h 4057650"/>
              <a:gd name="connsiteX4" fmla="*/ 1685925 w 1685925"/>
              <a:gd name="connsiteY4" fmla="*/ 0 h 405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5925" h="4057650">
                <a:moveTo>
                  <a:pt x="0" y="4057650"/>
                </a:moveTo>
                <a:cubicBezTo>
                  <a:pt x="128587" y="4025503"/>
                  <a:pt x="257175" y="3993356"/>
                  <a:pt x="385762" y="3871912"/>
                </a:cubicBezTo>
                <a:cubicBezTo>
                  <a:pt x="514349" y="3750468"/>
                  <a:pt x="588169" y="3788568"/>
                  <a:pt x="771525" y="3328987"/>
                </a:cubicBezTo>
                <a:cubicBezTo>
                  <a:pt x="954881" y="2869406"/>
                  <a:pt x="1333500" y="1669256"/>
                  <a:pt x="1485900" y="1114425"/>
                </a:cubicBezTo>
                <a:cubicBezTo>
                  <a:pt x="1638300" y="559594"/>
                  <a:pt x="1662112" y="279797"/>
                  <a:pt x="1685925" y="0"/>
                </a:cubicBezTo>
              </a:path>
            </a:pathLst>
          </a:custGeom>
          <a:ln w="635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-12363" y="2238376"/>
            <a:ext cx="1685925" cy="4057650"/>
          </a:xfrm>
          <a:custGeom>
            <a:avLst/>
            <a:gdLst>
              <a:gd name="connsiteX0" fmla="*/ 0 w 1685925"/>
              <a:gd name="connsiteY0" fmla="*/ 4057650 h 4057650"/>
              <a:gd name="connsiteX1" fmla="*/ 385762 w 1685925"/>
              <a:gd name="connsiteY1" fmla="*/ 3871912 h 4057650"/>
              <a:gd name="connsiteX2" fmla="*/ 771525 w 1685925"/>
              <a:gd name="connsiteY2" fmla="*/ 3328987 h 4057650"/>
              <a:gd name="connsiteX3" fmla="*/ 1485900 w 1685925"/>
              <a:gd name="connsiteY3" fmla="*/ 1114425 h 4057650"/>
              <a:gd name="connsiteX4" fmla="*/ 1685925 w 1685925"/>
              <a:gd name="connsiteY4" fmla="*/ 0 h 405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5925" h="4057650">
                <a:moveTo>
                  <a:pt x="0" y="4057650"/>
                </a:moveTo>
                <a:cubicBezTo>
                  <a:pt x="128587" y="4025503"/>
                  <a:pt x="257175" y="3993356"/>
                  <a:pt x="385762" y="3871912"/>
                </a:cubicBezTo>
                <a:cubicBezTo>
                  <a:pt x="514349" y="3750468"/>
                  <a:pt x="588169" y="3788568"/>
                  <a:pt x="771525" y="3328987"/>
                </a:cubicBezTo>
                <a:cubicBezTo>
                  <a:pt x="954881" y="2869406"/>
                  <a:pt x="1333500" y="1669256"/>
                  <a:pt x="1485900" y="1114425"/>
                </a:cubicBezTo>
                <a:cubicBezTo>
                  <a:pt x="1638300" y="559594"/>
                  <a:pt x="1662112" y="279797"/>
                  <a:pt x="1685925" y="0"/>
                </a:cubicBezTo>
              </a:path>
            </a:pathLst>
          </a:custGeom>
          <a:ln w="63500">
            <a:solidFill>
              <a:srgbClr val="7030A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3429000"/>
            <a:ext cx="3786182" cy="1588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57290" y="307181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21508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-2</a:t>
            </a:r>
          </a:p>
        </p:txBody>
      </p:sp>
      <p:sp>
        <p:nvSpPr>
          <p:cNvPr id="16" name="Полилиния 15"/>
          <p:cNvSpPr/>
          <p:nvPr/>
        </p:nvSpPr>
        <p:spPr>
          <a:xfrm>
            <a:off x="3143240" y="6215082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214282" y="6143644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2928926" y="621508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2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5400000" flipH="1" flipV="1">
            <a:off x="-1214478" y="4857760"/>
            <a:ext cx="2858314" cy="794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олилиния 22"/>
          <p:cNvSpPr/>
          <p:nvPr/>
        </p:nvSpPr>
        <p:spPr>
          <a:xfrm>
            <a:off x="383633" y="3457575"/>
            <a:ext cx="330742" cy="442913"/>
          </a:xfrm>
          <a:custGeom>
            <a:avLst/>
            <a:gdLst>
              <a:gd name="connsiteX0" fmla="*/ 330742 w 330742"/>
              <a:gd name="connsiteY0" fmla="*/ 0 h 442913"/>
              <a:gd name="connsiteX1" fmla="*/ 273592 w 330742"/>
              <a:gd name="connsiteY1" fmla="*/ 85725 h 442913"/>
              <a:gd name="connsiteX2" fmla="*/ 245017 w 330742"/>
              <a:gd name="connsiteY2" fmla="*/ 128588 h 442913"/>
              <a:gd name="connsiteX3" fmla="*/ 173580 w 330742"/>
              <a:gd name="connsiteY3" fmla="*/ 214313 h 442913"/>
              <a:gd name="connsiteX4" fmla="*/ 130717 w 330742"/>
              <a:gd name="connsiteY4" fmla="*/ 257175 h 442913"/>
              <a:gd name="connsiteX5" fmla="*/ 73567 w 330742"/>
              <a:gd name="connsiteY5" fmla="*/ 342900 h 442913"/>
              <a:gd name="connsiteX6" fmla="*/ 2130 w 330742"/>
              <a:gd name="connsiteY6" fmla="*/ 428625 h 442913"/>
              <a:gd name="connsiteX7" fmla="*/ 2130 w 330742"/>
              <a:gd name="connsiteY7" fmla="*/ 442913 h 44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742" h="442913">
                <a:moveTo>
                  <a:pt x="330742" y="0"/>
                </a:moveTo>
                <a:lnTo>
                  <a:pt x="273592" y="85725"/>
                </a:lnTo>
                <a:cubicBezTo>
                  <a:pt x="264067" y="100013"/>
                  <a:pt x="257159" y="116446"/>
                  <a:pt x="245017" y="128588"/>
                </a:cubicBezTo>
                <a:cubicBezTo>
                  <a:pt x="119787" y="253818"/>
                  <a:pt x="273045" y="94956"/>
                  <a:pt x="173580" y="214313"/>
                </a:cubicBezTo>
                <a:cubicBezTo>
                  <a:pt x="160645" y="229835"/>
                  <a:pt x="143122" y="241226"/>
                  <a:pt x="130717" y="257175"/>
                </a:cubicBezTo>
                <a:cubicBezTo>
                  <a:pt x="109632" y="284284"/>
                  <a:pt x="97851" y="318616"/>
                  <a:pt x="73567" y="342900"/>
                </a:cubicBezTo>
                <a:cubicBezTo>
                  <a:pt x="41971" y="374497"/>
                  <a:pt x="22020" y="388844"/>
                  <a:pt x="2130" y="428625"/>
                </a:cubicBezTo>
                <a:cubicBezTo>
                  <a:pt x="0" y="432885"/>
                  <a:pt x="2130" y="438150"/>
                  <a:pt x="2130" y="44291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514350" y="3457575"/>
            <a:ext cx="685800" cy="947493"/>
          </a:xfrm>
          <a:custGeom>
            <a:avLst/>
            <a:gdLst>
              <a:gd name="connsiteX0" fmla="*/ 685800 w 685800"/>
              <a:gd name="connsiteY0" fmla="*/ 0 h 947493"/>
              <a:gd name="connsiteX1" fmla="*/ 542925 w 685800"/>
              <a:gd name="connsiteY1" fmla="*/ 114300 h 947493"/>
              <a:gd name="connsiteX2" fmla="*/ 500063 w 685800"/>
              <a:gd name="connsiteY2" fmla="*/ 157163 h 947493"/>
              <a:gd name="connsiteX3" fmla="*/ 457200 w 685800"/>
              <a:gd name="connsiteY3" fmla="*/ 185738 h 947493"/>
              <a:gd name="connsiteX4" fmla="*/ 400050 w 685800"/>
              <a:gd name="connsiteY4" fmla="*/ 271463 h 947493"/>
              <a:gd name="connsiteX5" fmla="*/ 328613 w 685800"/>
              <a:gd name="connsiteY5" fmla="*/ 400050 h 947493"/>
              <a:gd name="connsiteX6" fmla="*/ 300038 w 685800"/>
              <a:gd name="connsiteY6" fmla="*/ 442913 h 947493"/>
              <a:gd name="connsiteX7" fmla="*/ 285750 w 685800"/>
              <a:gd name="connsiteY7" fmla="*/ 485775 h 947493"/>
              <a:gd name="connsiteX8" fmla="*/ 214313 w 685800"/>
              <a:gd name="connsiteY8" fmla="*/ 571500 h 947493"/>
              <a:gd name="connsiteX9" fmla="*/ 142875 w 685800"/>
              <a:gd name="connsiteY9" fmla="*/ 700088 h 947493"/>
              <a:gd name="connsiteX10" fmla="*/ 114300 w 685800"/>
              <a:gd name="connsiteY10" fmla="*/ 742950 h 947493"/>
              <a:gd name="connsiteX11" fmla="*/ 85725 w 685800"/>
              <a:gd name="connsiteY11" fmla="*/ 828675 h 947493"/>
              <a:gd name="connsiteX12" fmla="*/ 71438 w 685800"/>
              <a:gd name="connsiteY12" fmla="*/ 871538 h 947493"/>
              <a:gd name="connsiteX13" fmla="*/ 28575 w 685800"/>
              <a:gd name="connsiteY13" fmla="*/ 900113 h 947493"/>
              <a:gd name="connsiteX14" fmla="*/ 0 w 685800"/>
              <a:gd name="connsiteY14" fmla="*/ 942975 h 94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800" h="947493">
                <a:moveTo>
                  <a:pt x="685800" y="0"/>
                </a:moveTo>
                <a:cubicBezTo>
                  <a:pt x="585015" y="100785"/>
                  <a:pt x="636220" y="67653"/>
                  <a:pt x="542925" y="114300"/>
                </a:cubicBezTo>
                <a:cubicBezTo>
                  <a:pt x="528638" y="128588"/>
                  <a:pt x="515585" y="144228"/>
                  <a:pt x="500063" y="157163"/>
                </a:cubicBezTo>
                <a:cubicBezTo>
                  <a:pt x="486871" y="168156"/>
                  <a:pt x="468508" y="172815"/>
                  <a:pt x="457200" y="185738"/>
                </a:cubicBezTo>
                <a:cubicBezTo>
                  <a:pt x="434585" y="211584"/>
                  <a:pt x="400050" y="271463"/>
                  <a:pt x="400050" y="271463"/>
                </a:cubicBezTo>
                <a:cubicBezTo>
                  <a:pt x="374903" y="346906"/>
                  <a:pt x="394117" y="301793"/>
                  <a:pt x="328613" y="400050"/>
                </a:cubicBezTo>
                <a:cubicBezTo>
                  <a:pt x="319088" y="414338"/>
                  <a:pt x="305468" y="426623"/>
                  <a:pt x="300038" y="442913"/>
                </a:cubicBezTo>
                <a:cubicBezTo>
                  <a:pt x="295275" y="457200"/>
                  <a:pt x="292485" y="472305"/>
                  <a:pt x="285750" y="485775"/>
                </a:cubicBezTo>
                <a:cubicBezTo>
                  <a:pt x="265857" y="525560"/>
                  <a:pt x="245913" y="539900"/>
                  <a:pt x="214313" y="571500"/>
                </a:cubicBezTo>
                <a:cubicBezTo>
                  <a:pt x="189165" y="646943"/>
                  <a:pt x="208379" y="601833"/>
                  <a:pt x="142875" y="700088"/>
                </a:cubicBezTo>
                <a:lnTo>
                  <a:pt x="114300" y="742950"/>
                </a:lnTo>
                <a:lnTo>
                  <a:pt x="85725" y="828675"/>
                </a:lnTo>
                <a:cubicBezTo>
                  <a:pt x="80963" y="842963"/>
                  <a:pt x="83969" y="863184"/>
                  <a:pt x="71438" y="871538"/>
                </a:cubicBezTo>
                <a:lnTo>
                  <a:pt x="28575" y="900113"/>
                </a:lnTo>
                <a:cubicBezTo>
                  <a:pt x="12782" y="947493"/>
                  <a:pt x="29348" y="942975"/>
                  <a:pt x="0" y="9429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657225" y="3469705"/>
            <a:ext cx="935697" cy="1362482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785813" y="3443288"/>
            <a:ext cx="1471612" cy="1989698"/>
          </a:xfrm>
          <a:custGeom>
            <a:avLst/>
            <a:gdLst>
              <a:gd name="connsiteX0" fmla="*/ 1471612 w 1471612"/>
              <a:gd name="connsiteY0" fmla="*/ 0 h 1989698"/>
              <a:gd name="connsiteX1" fmla="*/ 1428750 w 1471612"/>
              <a:gd name="connsiteY1" fmla="*/ 42862 h 1989698"/>
              <a:gd name="connsiteX2" fmla="*/ 1385887 w 1471612"/>
              <a:gd name="connsiteY2" fmla="*/ 100012 h 1989698"/>
              <a:gd name="connsiteX3" fmla="*/ 1328737 w 1471612"/>
              <a:gd name="connsiteY3" fmla="*/ 142875 h 1989698"/>
              <a:gd name="connsiteX4" fmla="*/ 1300162 w 1471612"/>
              <a:gd name="connsiteY4" fmla="*/ 185737 h 1989698"/>
              <a:gd name="connsiteX5" fmla="*/ 1243012 w 1471612"/>
              <a:gd name="connsiteY5" fmla="*/ 200025 h 1989698"/>
              <a:gd name="connsiteX6" fmla="*/ 1214437 w 1471612"/>
              <a:gd name="connsiteY6" fmla="*/ 242887 h 1989698"/>
              <a:gd name="connsiteX7" fmla="*/ 1085850 w 1471612"/>
              <a:gd name="connsiteY7" fmla="*/ 342900 h 1989698"/>
              <a:gd name="connsiteX8" fmla="*/ 1042987 w 1471612"/>
              <a:gd name="connsiteY8" fmla="*/ 400050 h 1989698"/>
              <a:gd name="connsiteX9" fmla="*/ 1000125 w 1471612"/>
              <a:gd name="connsiteY9" fmla="*/ 471487 h 1989698"/>
              <a:gd name="connsiteX10" fmla="*/ 957262 w 1471612"/>
              <a:gd name="connsiteY10" fmla="*/ 514350 h 1989698"/>
              <a:gd name="connsiteX11" fmla="*/ 928687 w 1471612"/>
              <a:gd name="connsiteY11" fmla="*/ 571500 h 1989698"/>
              <a:gd name="connsiteX12" fmla="*/ 871537 w 1471612"/>
              <a:gd name="connsiteY12" fmla="*/ 657225 h 1989698"/>
              <a:gd name="connsiteX13" fmla="*/ 814387 w 1471612"/>
              <a:gd name="connsiteY13" fmla="*/ 800100 h 1989698"/>
              <a:gd name="connsiteX14" fmla="*/ 771525 w 1471612"/>
              <a:gd name="connsiteY14" fmla="*/ 857250 h 1989698"/>
              <a:gd name="connsiteX15" fmla="*/ 728662 w 1471612"/>
              <a:gd name="connsiteY15" fmla="*/ 985837 h 1989698"/>
              <a:gd name="connsiteX16" fmla="*/ 700087 w 1471612"/>
              <a:gd name="connsiteY16" fmla="*/ 1071562 h 1989698"/>
              <a:gd name="connsiteX17" fmla="*/ 600075 w 1471612"/>
              <a:gd name="connsiteY17" fmla="*/ 1243012 h 1989698"/>
              <a:gd name="connsiteX18" fmla="*/ 557212 w 1471612"/>
              <a:gd name="connsiteY18" fmla="*/ 1285875 h 1989698"/>
              <a:gd name="connsiteX19" fmla="*/ 542925 w 1471612"/>
              <a:gd name="connsiteY19" fmla="*/ 1343025 h 1989698"/>
              <a:gd name="connsiteX20" fmla="*/ 457200 w 1471612"/>
              <a:gd name="connsiteY20" fmla="*/ 1457325 h 1989698"/>
              <a:gd name="connsiteX21" fmla="*/ 371475 w 1471612"/>
              <a:gd name="connsiteY21" fmla="*/ 1557337 h 1989698"/>
              <a:gd name="connsiteX22" fmla="*/ 328612 w 1471612"/>
              <a:gd name="connsiteY22" fmla="*/ 1628775 h 1989698"/>
              <a:gd name="connsiteX23" fmla="*/ 285750 w 1471612"/>
              <a:gd name="connsiteY23" fmla="*/ 1671637 h 1989698"/>
              <a:gd name="connsiteX24" fmla="*/ 214312 w 1471612"/>
              <a:gd name="connsiteY24" fmla="*/ 1757362 h 1989698"/>
              <a:gd name="connsiteX25" fmla="*/ 142875 w 1471612"/>
              <a:gd name="connsiteY25" fmla="*/ 1843087 h 1989698"/>
              <a:gd name="connsiteX26" fmla="*/ 100012 w 1471612"/>
              <a:gd name="connsiteY26" fmla="*/ 1857375 h 1989698"/>
              <a:gd name="connsiteX27" fmla="*/ 42862 w 1471612"/>
              <a:gd name="connsiteY27" fmla="*/ 1943100 h 1989698"/>
              <a:gd name="connsiteX28" fmla="*/ 14287 w 1471612"/>
              <a:gd name="connsiteY28" fmla="*/ 1985962 h 1989698"/>
              <a:gd name="connsiteX29" fmla="*/ 0 w 1471612"/>
              <a:gd name="connsiteY29" fmla="*/ 1971675 h 1989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71612" h="1989698">
                <a:moveTo>
                  <a:pt x="1471612" y="0"/>
                </a:moveTo>
                <a:cubicBezTo>
                  <a:pt x="1457325" y="14287"/>
                  <a:pt x="1441899" y="27521"/>
                  <a:pt x="1428750" y="42862"/>
                </a:cubicBezTo>
                <a:cubicBezTo>
                  <a:pt x="1413253" y="60942"/>
                  <a:pt x="1402725" y="83174"/>
                  <a:pt x="1385887" y="100012"/>
                </a:cubicBezTo>
                <a:cubicBezTo>
                  <a:pt x="1369049" y="116850"/>
                  <a:pt x="1345575" y="126037"/>
                  <a:pt x="1328737" y="142875"/>
                </a:cubicBezTo>
                <a:cubicBezTo>
                  <a:pt x="1316595" y="155017"/>
                  <a:pt x="1314449" y="176212"/>
                  <a:pt x="1300162" y="185737"/>
                </a:cubicBezTo>
                <a:cubicBezTo>
                  <a:pt x="1283824" y="196629"/>
                  <a:pt x="1262062" y="195262"/>
                  <a:pt x="1243012" y="200025"/>
                </a:cubicBezTo>
                <a:cubicBezTo>
                  <a:pt x="1233487" y="214312"/>
                  <a:pt x="1227143" y="231336"/>
                  <a:pt x="1214437" y="242887"/>
                </a:cubicBezTo>
                <a:cubicBezTo>
                  <a:pt x="1174258" y="279414"/>
                  <a:pt x="1118431" y="299460"/>
                  <a:pt x="1085850" y="342900"/>
                </a:cubicBezTo>
                <a:cubicBezTo>
                  <a:pt x="1071562" y="361950"/>
                  <a:pt x="1056196" y="380237"/>
                  <a:pt x="1042987" y="400050"/>
                </a:cubicBezTo>
                <a:cubicBezTo>
                  <a:pt x="1027583" y="423156"/>
                  <a:pt x="1016787" y="449271"/>
                  <a:pt x="1000125" y="471487"/>
                </a:cubicBezTo>
                <a:cubicBezTo>
                  <a:pt x="988002" y="487652"/>
                  <a:pt x="969006" y="497908"/>
                  <a:pt x="957262" y="514350"/>
                </a:cubicBezTo>
                <a:cubicBezTo>
                  <a:pt x="944882" y="531681"/>
                  <a:pt x="939645" y="553237"/>
                  <a:pt x="928687" y="571500"/>
                </a:cubicBezTo>
                <a:cubicBezTo>
                  <a:pt x="911018" y="600949"/>
                  <a:pt x="871537" y="657225"/>
                  <a:pt x="871537" y="657225"/>
                </a:cubicBezTo>
                <a:cubicBezTo>
                  <a:pt x="853215" y="712190"/>
                  <a:pt x="844420" y="752047"/>
                  <a:pt x="814387" y="800100"/>
                </a:cubicBezTo>
                <a:cubicBezTo>
                  <a:pt x="801767" y="820293"/>
                  <a:pt x="785812" y="838200"/>
                  <a:pt x="771525" y="857250"/>
                </a:cubicBezTo>
                <a:cubicBezTo>
                  <a:pt x="744067" y="994537"/>
                  <a:pt x="775985" y="867530"/>
                  <a:pt x="728662" y="985837"/>
                </a:cubicBezTo>
                <a:cubicBezTo>
                  <a:pt x="717475" y="1013803"/>
                  <a:pt x="713557" y="1044621"/>
                  <a:pt x="700087" y="1071562"/>
                </a:cubicBezTo>
                <a:cubicBezTo>
                  <a:pt x="656768" y="1158200"/>
                  <a:pt x="654810" y="1179154"/>
                  <a:pt x="600075" y="1243012"/>
                </a:cubicBezTo>
                <a:cubicBezTo>
                  <a:pt x="586925" y="1258353"/>
                  <a:pt x="571500" y="1271587"/>
                  <a:pt x="557212" y="1285875"/>
                </a:cubicBezTo>
                <a:cubicBezTo>
                  <a:pt x="552450" y="1304925"/>
                  <a:pt x="552819" y="1326064"/>
                  <a:pt x="542925" y="1343025"/>
                </a:cubicBezTo>
                <a:cubicBezTo>
                  <a:pt x="518928" y="1384163"/>
                  <a:pt x="490876" y="1423649"/>
                  <a:pt x="457200" y="1457325"/>
                </a:cubicBezTo>
                <a:cubicBezTo>
                  <a:pt x="413049" y="1501475"/>
                  <a:pt x="408134" y="1502348"/>
                  <a:pt x="371475" y="1557337"/>
                </a:cubicBezTo>
                <a:cubicBezTo>
                  <a:pt x="356071" y="1580443"/>
                  <a:pt x="345274" y="1606559"/>
                  <a:pt x="328612" y="1628775"/>
                </a:cubicBezTo>
                <a:cubicBezTo>
                  <a:pt x="316489" y="1644939"/>
                  <a:pt x="297494" y="1655195"/>
                  <a:pt x="285750" y="1671637"/>
                </a:cubicBezTo>
                <a:cubicBezTo>
                  <a:pt x="219834" y="1763920"/>
                  <a:pt x="298811" y="1701030"/>
                  <a:pt x="214312" y="1757362"/>
                </a:cubicBezTo>
                <a:cubicBezTo>
                  <a:pt x="193227" y="1788990"/>
                  <a:pt x="175878" y="1821085"/>
                  <a:pt x="142875" y="1843087"/>
                </a:cubicBezTo>
                <a:cubicBezTo>
                  <a:pt x="130344" y="1851441"/>
                  <a:pt x="114300" y="1852612"/>
                  <a:pt x="100012" y="1857375"/>
                </a:cubicBezTo>
                <a:cubicBezTo>
                  <a:pt x="74904" y="1932700"/>
                  <a:pt x="102319" y="1871752"/>
                  <a:pt x="42862" y="1943100"/>
                </a:cubicBezTo>
                <a:cubicBezTo>
                  <a:pt x="31869" y="1956291"/>
                  <a:pt x="28574" y="1976437"/>
                  <a:pt x="14287" y="1985962"/>
                </a:cubicBezTo>
                <a:cubicBezTo>
                  <a:pt x="8683" y="1989698"/>
                  <a:pt x="4762" y="1976437"/>
                  <a:pt x="0" y="19716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1028700" y="3457575"/>
            <a:ext cx="1743075" cy="2349057"/>
          </a:xfrm>
          <a:custGeom>
            <a:avLst/>
            <a:gdLst>
              <a:gd name="connsiteX0" fmla="*/ 1743075 w 1743075"/>
              <a:gd name="connsiteY0" fmla="*/ 0 h 2349057"/>
              <a:gd name="connsiteX1" fmla="*/ 1700213 w 1743075"/>
              <a:gd name="connsiteY1" fmla="*/ 71438 h 2349057"/>
              <a:gd name="connsiteX2" fmla="*/ 1685925 w 1743075"/>
              <a:gd name="connsiteY2" fmla="*/ 128588 h 2349057"/>
              <a:gd name="connsiteX3" fmla="*/ 1571625 w 1743075"/>
              <a:gd name="connsiteY3" fmla="*/ 285750 h 2349057"/>
              <a:gd name="connsiteX4" fmla="*/ 1443038 w 1743075"/>
              <a:gd name="connsiteY4" fmla="*/ 485775 h 2349057"/>
              <a:gd name="connsiteX5" fmla="*/ 1371600 w 1743075"/>
              <a:gd name="connsiteY5" fmla="*/ 571500 h 2349057"/>
              <a:gd name="connsiteX6" fmla="*/ 1314450 w 1743075"/>
              <a:gd name="connsiteY6" fmla="*/ 628650 h 2349057"/>
              <a:gd name="connsiteX7" fmla="*/ 1271588 w 1743075"/>
              <a:gd name="connsiteY7" fmla="*/ 700088 h 2349057"/>
              <a:gd name="connsiteX8" fmla="*/ 1243013 w 1743075"/>
              <a:gd name="connsiteY8" fmla="*/ 757238 h 2349057"/>
              <a:gd name="connsiteX9" fmla="*/ 1200150 w 1743075"/>
              <a:gd name="connsiteY9" fmla="*/ 785813 h 2349057"/>
              <a:gd name="connsiteX10" fmla="*/ 1128713 w 1743075"/>
              <a:gd name="connsiteY10" fmla="*/ 900113 h 2349057"/>
              <a:gd name="connsiteX11" fmla="*/ 1071563 w 1743075"/>
              <a:gd name="connsiteY11" fmla="*/ 985838 h 2349057"/>
              <a:gd name="connsiteX12" fmla="*/ 1028700 w 1743075"/>
              <a:gd name="connsiteY12" fmla="*/ 1057275 h 2349057"/>
              <a:gd name="connsiteX13" fmla="*/ 914400 w 1743075"/>
              <a:gd name="connsiteY13" fmla="*/ 1185863 h 2349057"/>
              <a:gd name="connsiteX14" fmla="*/ 857250 w 1743075"/>
              <a:gd name="connsiteY14" fmla="*/ 1271588 h 2349057"/>
              <a:gd name="connsiteX15" fmla="*/ 828675 w 1743075"/>
              <a:gd name="connsiteY15" fmla="*/ 1314450 h 2349057"/>
              <a:gd name="connsiteX16" fmla="*/ 785813 w 1743075"/>
              <a:gd name="connsiteY16" fmla="*/ 1357313 h 2349057"/>
              <a:gd name="connsiteX17" fmla="*/ 771525 w 1743075"/>
              <a:gd name="connsiteY17" fmla="*/ 1400175 h 2349057"/>
              <a:gd name="connsiteX18" fmla="*/ 700088 w 1743075"/>
              <a:gd name="connsiteY18" fmla="*/ 1500188 h 2349057"/>
              <a:gd name="connsiteX19" fmla="*/ 671513 w 1743075"/>
              <a:gd name="connsiteY19" fmla="*/ 1557338 h 2349057"/>
              <a:gd name="connsiteX20" fmla="*/ 614363 w 1743075"/>
              <a:gd name="connsiteY20" fmla="*/ 1643063 h 2349057"/>
              <a:gd name="connsiteX21" fmla="*/ 542925 w 1743075"/>
              <a:gd name="connsiteY21" fmla="*/ 1757363 h 2349057"/>
              <a:gd name="connsiteX22" fmla="*/ 500063 w 1743075"/>
              <a:gd name="connsiteY22" fmla="*/ 1843088 h 2349057"/>
              <a:gd name="connsiteX23" fmla="*/ 414338 w 1743075"/>
              <a:gd name="connsiteY23" fmla="*/ 1914525 h 2349057"/>
              <a:gd name="connsiteX24" fmla="*/ 385763 w 1743075"/>
              <a:gd name="connsiteY24" fmla="*/ 1957388 h 2349057"/>
              <a:gd name="connsiteX25" fmla="*/ 300038 w 1743075"/>
              <a:gd name="connsiteY25" fmla="*/ 2043113 h 2349057"/>
              <a:gd name="connsiteX26" fmla="*/ 285750 w 1743075"/>
              <a:gd name="connsiteY26" fmla="*/ 2085975 h 2349057"/>
              <a:gd name="connsiteX27" fmla="*/ 242888 w 1743075"/>
              <a:gd name="connsiteY27" fmla="*/ 2100263 h 2349057"/>
              <a:gd name="connsiteX28" fmla="*/ 200025 w 1743075"/>
              <a:gd name="connsiteY28" fmla="*/ 2128838 h 2349057"/>
              <a:gd name="connsiteX29" fmla="*/ 128588 w 1743075"/>
              <a:gd name="connsiteY29" fmla="*/ 2214563 h 2349057"/>
              <a:gd name="connsiteX30" fmla="*/ 71438 w 1743075"/>
              <a:gd name="connsiteY30" fmla="*/ 2257425 h 2349057"/>
              <a:gd name="connsiteX31" fmla="*/ 42863 w 1743075"/>
              <a:gd name="connsiteY31" fmla="*/ 2300288 h 2349057"/>
              <a:gd name="connsiteX32" fmla="*/ 28575 w 1743075"/>
              <a:gd name="connsiteY32" fmla="*/ 2343150 h 2349057"/>
              <a:gd name="connsiteX33" fmla="*/ 0 w 1743075"/>
              <a:gd name="connsiteY33" fmla="*/ 2328863 h 2349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743075" h="2349057">
                <a:moveTo>
                  <a:pt x="1743075" y="0"/>
                </a:moveTo>
                <a:cubicBezTo>
                  <a:pt x="1728788" y="23813"/>
                  <a:pt x="1711491" y="46061"/>
                  <a:pt x="1700213" y="71438"/>
                </a:cubicBezTo>
                <a:cubicBezTo>
                  <a:pt x="1692238" y="89382"/>
                  <a:pt x="1694707" y="111025"/>
                  <a:pt x="1685925" y="128588"/>
                </a:cubicBezTo>
                <a:cubicBezTo>
                  <a:pt x="1645855" y="208727"/>
                  <a:pt x="1620043" y="214986"/>
                  <a:pt x="1571625" y="285750"/>
                </a:cubicBezTo>
                <a:cubicBezTo>
                  <a:pt x="1526866" y="351167"/>
                  <a:pt x="1493782" y="424883"/>
                  <a:pt x="1443038" y="485775"/>
                </a:cubicBezTo>
                <a:cubicBezTo>
                  <a:pt x="1419225" y="514350"/>
                  <a:pt x="1396483" y="543852"/>
                  <a:pt x="1371600" y="571500"/>
                </a:cubicBezTo>
                <a:cubicBezTo>
                  <a:pt x="1353578" y="591525"/>
                  <a:pt x="1330990" y="607384"/>
                  <a:pt x="1314450" y="628650"/>
                </a:cubicBezTo>
                <a:cubicBezTo>
                  <a:pt x="1297401" y="650570"/>
                  <a:pt x="1285074" y="675813"/>
                  <a:pt x="1271588" y="700088"/>
                </a:cubicBezTo>
                <a:cubicBezTo>
                  <a:pt x="1261245" y="718706"/>
                  <a:pt x="1256648" y="740876"/>
                  <a:pt x="1243013" y="757238"/>
                </a:cubicBezTo>
                <a:cubicBezTo>
                  <a:pt x="1232020" y="770430"/>
                  <a:pt x="1214438" y="776288"/>
                  <a:pt x="1200150" y="785813"/>
                </a:cubicBezTo>
                <a:cubicBezTo>
                  <a:pt x="1100653" y="918477"/>
                  <a:pt x="1207163" y="769363"/>
                  <a:pt x="1128713" y="900113"/>
                </a:cubicBezTo>
                <a:cubicBezTo>
                  <a:pt x="1111044" y="929562"/>
                  <a:pt x="1089233" y="956389"/>
                  <a:pt x="1071563" y="985838"/>
                </a:cubicBezTo>
                <a:cubicBezTo>
                  <a:pt x="1057275" y="1009650"/>
                  <a:pt x="1044104" y="1034169"/>
                  <a:pt x="1028700" y="1057275"/>
                </a:cubicBezTo>
                <a:cubicBezTo>
                  <a:pt x="953532" y="1170026"/>
                  <a:pt x="1019788" y="1057055"/>
                  <a:pt x="914400" y="1185863"/>
                </a:cubicBezTo>
                <a:cubicBezTo>
                  <a:pt x="892653" y="1212443"/>
                  <a:pt x="876300" y="1243013"/>
                  <a:pt x="857250" y="1271588"/>
                </a:cubicBezTo>
                <a:cubicBezTo>
                  <a:pt x="847725" y="1285875"/>
                  <a:pt x="840817" y="1302308"/>
                  <a:pt x="828675" y="1314450"/>
                </a:cubicBezTo>
                <a:lnTo>
                  <a:pt x="785813" y="1357313"/>
                </a:lnTo>
                <a:cubicBezTo>
                  <a:pt x="781050" y="1371600"/>
                  <a:pt x="778260" y="1386705"/>
                  <a:pt x="771525" y="1400175"/>
                </a:cubicBezTo>
                <a:cubicBezTo>
                  <a:pt x="756411" y="1430404"/>
                  <a:pt x="716270" y="1474297"/>
                  <a:pt x="700088" y="1500188"/>
                </a:cubicBezTo>
                <a:cubicBezTo>
                  <a:pt x="688800" y="1518249"/>
                  <a:pt x="682471" y="1539075"/>
                  <a:pt x="671513" y="1557338"/>
                </a:cubicBezTo>
                <a:cubicBezTo>
                  <a:pt x="653844" y="1586787"/>
                  <a:pt x="629722" y="1612346"/>
                  <a:pt x="614363" y="1643063"/>
                </a:cubicBezTo>
                <a:cubicBezTo>
                  <a:pt x="575139" y="1721512"/>
                  <a:pt x="598567" y="1683174"/>
                  <a:pt x="542925" y="1757363"/>
                </a:cubicBezTo>
                <a:cubicBezTo>
                  <a:pt x="531305" y="1792224"/>
                  <a:pt x="527760" y="1815391"/>
                  <a:pt x="500063" y="1843088"/>
                </a:cubicBezTo>
                <a:cubicBezTo>
                  <a:pt x="387677" y="1955474"/>
                  <a:pt x="531366" y="1774091"/>
                  <a:pt x="414338" y="1914525"/>
                </a:cubicBezTo>
                <a:cubicBezTo>
                  <a:pt x="403345" y="1927717"/>
                  <a:pt x="397171" y="1944554"/>
                  <a:pt x="385763" y="1957388"/>
                </a:cubicBezTo>
                <a:cubicBezTo>
                  <a:pt x="358915" y="1987592"/>
                  <a:pt x="300038" y="2043113"/>
                  <a:pt x="300038" y="2043113"/>
                </a:cubicBezTo>
                <a:cubicBezTo>
                  <a:pt x="295275" y="2057400"/>
                  <a:pt x="296399" y="2075326"/>
                  <a:pt x="285750" y="2085975"/>
                </a:cubicBezTo>
                <a:cubicBezTo>
                  <a:pt x="275101" y="2096624"/>
                  <a:pt x="256358" y="2093528"/>
                  <a:pt x="242888" y="2100263"/>
                </a:cubicBezTo>
                <a:cubicBezTo>
                  <a:pt x="227529" y="2107942"/>
                  <a:pt x="213217" y="2117845"/>
                  <a:pt x="200025" y="2128838"/>
                </a:cubicBezTo>
                <a:cubicBezTo>
                  <a:pt x="59591" y="2245866"/>
                  <a:pt x="240974" y="2102177"/>
                  <a:pt x="128588" y="2214563"/>
                </a:cubicBezTo>
                <a:cubicBezTo>
                  <a:pt x="111750" y="2231401"/>
                  <a:pt x="90488" y="2243138"/>
                  <a:pt x="71438" y="2257425"/>
                </a:cubicBezTo>
                <a:cubicBezTo>
                  <a:pt x="61913" y="2271713"/>
                  <a:pt x="50542" y="2284929"/>
                  <a:pt x="42863" y="2300288"/>
                </a:cubicBezTo>
                <a:cubicBezTo>
                  <a:pt x="36128" y="2313758"/>
                  <a:pt x="41106" y="2334796"/>
                  <a:pt x="28575" y="2343150"/>
                </a:cubicBezTo>
                <a:cubicBezTo>
                  <a:pt x="19714" y="2349057"/>
                  <a:pt x="9525" y="2333625"/>
                  <a:pt x="0" y="23288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1243013" y="3857625"/>
            <a:ext cx="1743075" cy="2228850"/>
          </a:xfrm>
          <a:custGeom>
            <a:avLst/>
            <a:gdLst>
              <a:gd name="connsiteX0" fmla="*/ 1743075 w 1743075"/>
              <a:gd name="connsiteY0" fmla="*/ 0 h 2228850"/>
              <a:gd name="connsiteX1" fmla="*/ 1714500 w 1743075"/>
              <a:gd name="connsiteY1" fmla="*/ 57150 h 2228850"/>
              <a:gd name="connsiteX2" fmla="*/ 1614487 w 1743075"/>
              <a:gd name="connsiteY2" fmla="*/ 171450 h 2228850"/>
              <a:gd name="connsiteX3" fmla="*/ 1571625 w 1743075"/>
              <a:gd name="connsiteY3" fmla="*/ 228600 h 2228850"/>
              <a:gd name="connsiteX4" fmla="*/ 1543050 w 1743075"/>
              <a:gd name="connsiteY4" fmla="*/ 271463 h 2228850"/>
              <a:gd name="connsiteX5" fmla="*/ 1500187 w 1743075"/>
              <a:gd name="connsiteY5" fmla="*/ 314325 h 2228850"/>
              <a:gd name="connsiteX6" fmla="*/ 1428750 w 1743075"/>
              <a:gd name="connsiteY6" fmla="*/ 414338 h 2228850"/>
              <a:gd name="connsiteX7" fmla="*/ 1385887 w 1743075"/>
              <a:gd name="connsiteY7" fmla="*/ 485775 h 2228850"/>
              <a:gd name="connsiteX8" fmla="*/ 1371600 w 1743075"/>
              <a:gd name="connsiteY8" fmla="*/ 528638 h 2228850"/>
              <a:gd name="connsiteX9" fmla="*/ 1328737 w 1743075"/>
              <a:gd name="connsiteY9" fmla="*/ 571500 h 2228850"/>
              <a:gd name="connsiteX10" fmla="*/ 1271587 w 1743075"/>
              <a:gd name="connsiteY10" fmla="*/ 642938 h 2228850"/>
              <a:gd name="connsiteX11" fmla="*/ 1214437 w 1743075"/>
              <a:gd name="connsiteY11" fmla="*/ 757238 h 2228850"/>
              <a:gd name="connsiteX12" fmla="*/ 1171575 w 1743075"/>
              <a:gd name="connsiteY12" fmla="*/ 871538 h 2228850"/>
              <a:gd name="connsiteX13" fmla="*/ 1100137 w 1743075"/>
              <a:gd name="connsiteY13" fmla="*/ 957263 h 2228850"/>
              <a:gd name="connsiteX14" fmla="*/ 1028700 w 1743075"/>
              <a:gd name="connsiteY14" fmla="*/ 1071563 h 2228850"/>
              <a:gd name="connsiteX15" fmla="*/ 928687 w 1743075"/>
              <a:gd name="connsiteY15" fmla="*/ 1214438 h 2228850"/>
              <a:gd name="connsiteX16" fmla="*/ 814387 w 1743075"/>
              <a:gd name="connsiteY16" fmla="*/ 1343025 h 2228850"/>
              <a:gd name="connsiteX17" fmla="*/ 771525 w 1743075"/>
              <a:gd name="connsiteY17" fmla="*/ 1414463 h 2228850"/>
              <a:gd name="connsiteX18" fmla="*/ 714375 w 1743075"/>
              <a:gd name="connsiteY18" fmla="*/ 1471613 h 2228850"/>
              <a:gd name="connsiteX19" fmla="*/ 614362 w 1743075"/>
              <a:gd name="connsiteY19" fmla="*/ 1600200 h 2228850"/>
              <a:gd name="connsiteX20" fmla="*/ 485775 w 1743075"/>
              <a:gd name="connsiteY20" fmla="*/ 1771650 h 2228850"/>
              <a:gd name="connsiteX21" fmla="*/ 485775 w 1743075"/>
              <a:gd name="connsiteY21" fmla="*/ 1771650 h 2228850"/>
              <a:gd name="connsiteX22" fmla="*/ 457200 w 1743075"/>
              <a:gd name="connsiteY22" fmla="*/ 1828800 h 2228850"/>
              <a:gd name="connsiteX23" fmla="*/ 414337 w 1743075"/>
              <a:gd name="connsiteY23" fmla="*/ 1871663 h 2228850"/>
              <a:gd name="connsiteX24" fmla="*/ 385762 w 1743075"/>
              <a:gd name="connsiteY24" fmla="*/ 1914525 h 2228850"/>
              <a:gd name="connsiteX25" fmla="*/ 342900 w 1743075"/>
              <a:gd name="connsiteY25" fmla="*/ 1957388 h 2228850"/>
              <a:gd name="connsiteX26" fmla="*/ 257175 w 1743075"/>
              <a:gd name="connsiteY26" fmla="*/ 2057400 h 2228850"/>
              <a:gd name="connsiteX27" fmla="*/ 242887 w 1743075"/>
              <a:gd name="connsiteY27" fmla="*/ 2100263 h 2228850"/>
              <a:gd name="connsiteX28" fmla="*/ 114300 w 1743075"/>
              <a:gd name="connsiteY28" fmla="*/ 2157413 h 2228850"/>
              <a:gd name="connsiteX29" fmla="*/ 71437 w 1743075"/>
              <a:gd name="connsiteY29" fmla="*/ 2171700 h 2228850"/>
              <a:gd name="connsiteX30" fmla="*/ 0 w 1743075"/>
              <a:gd name="connsiteY30" fmla="*/ 2228850 h 222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43075" h="2228850">
                <a:moveTo>
                  <a:pt x="1743075" y="0"/>
                </a:moveTo>
                <a:cubicBezTo>
                  <a:pt x="1733550" y="19050"/>
                  <a:pt x="1726314" y="39429"/>
                  <a:pt x="1714500" y="57150"/>
                </a:cubicBezTo>
                <a:cubicBezTo>
                  <a:pt x="1648434" y="156250"/>
                  <a:pt x="1676458" y="99151"/>
                  <a:pt x="1614487" y="171450"/>
                </a:cubicBezTo>
                <a:cubicBezTo>
                  <a:pt x="1598990" y="189530"/>
                  <a:pt x="1585466" y="209223"/>
                  <a:pt x="1571625" y="228600"/>
                </a:cubicBezTo>
                <a:cubicBezTo>
                  <a:pt x="1561644" y="242573"/>
                  <a:pt x="1554043" y="258271"/>
                  <a:pt x="1543050" y="271463"/>
                </a:cubicBezTo>
                <a:cubicBezTo>
                  <a:pt x="1530115" y="286985"/>
                  <a:pt x="1514475" y="300038"/>
                  <a:pt x="1500187" y="314325"/>
                </a:cubicBezTo>
                <a:cubicBezTo>
                  <a:pt x="1432050" y="450598"/>
                  <a:pt x="1515631" y="298496"/>
                  <a:pt x="1428750" y="414338"/>
                </a:cubicBezTo>
                <a:cubicBezTo>
                  <a:pt x="1412088" y="436554"/>
                  <a:pt x="1398306" y="460937"/>
                  <a:pt x="1385887" y="485775"/>
                </a:cubicBezTo>
                <a:cubicBezTo>
                  <a:pt x="1379152" y="499245"/>
                  <a:pt x="1379954" y="516107"/>
                  <a:pt x="1371600" y="528638"/>
                </a:cubicBezTo>
                <a:cubicBezTo>
                  <a:pt x="1360392" y="545450"/>
                  <a:pt x="1342043" y="556294"/>
                  <a:pt x="1328737" y="571500"/>
                </a:cubicBezTo>
                <a:cubicBezTo>
                  <a:pt x="1308656" y="594450"/>
                  <a:pt x="1290637" y="619125"/>
                  <a:pt x="1271587" y="642938"/>
                </a:cubicBezTo>
                <a:cubicBezTo>
                  <a:pt x="1239370" y="739592"/>
                  <a:pt x="1281918" y="622276"/>
                  <a:pt x="1214437" y="757238"/>
                </a:cubicBezTo>
                <a:cubicBezTo>
                  <a:pt x="1183249" y="819614"/>
                  <a:pt x="1220714" y="794320"/>
                  <a:pt x="1171575" y="871538"/>
                </a:cubicBezTo>
                <a:cubicBezTo>
                  <a:pt x="1151605" y="902919"/>
                  <a:pt x="1121757" y="926995"/>
                  <a:pt x="1100137" y="957263"/>
                </a:cubicBezTo>
                <a:cubicBezTo>
                  <a:pt x="1074022" y="993823"/>
                  <a:pt x="1056767" y="1036479"/>
                  <a:pt x="1028700" y="1071563"/>
                </a:cubicBezTo>
                <a:cubicBezTo>
                  <a:pt x="868473" y="1271845"/>
                  <a:pt x="1065309" y="1019265"/>
                  <a:pt x="928687" y="1214438"/>
                </a:cubicBezTo>
                <a:cubicBezTo>
                  <a:pt x="768971" y="1442603"/>
                  <a:pt x="968844" y="1144436"/>
                  <a:pt x="814387" y="1343025"/>
                </a:cubicBezTo>
                <a:cubicBezTo>
                  <a:pt x="797338" y="1364945"/>
                  <a:pt x="788574" y="1392543"/>
                  <a:pt x="771525" y="1414463"/>
                </a:cubicBezTo>
                <a:cubicBezTo>
                  <a:pt x="754985" y="1435729"/>
                  <a:pt x="730915" y="1450347"/>
                  <a:pt x="714375" y="1471613"/>
                </a:cubicBezTo>
                <a:cubicBezTo>
                  <a:pt x="582020" y="1641783"/>
                  <a:pt x="764521" y="1450041"/>
                  <a:pt x="614362" y="1600200"/>
                </a:cubicBezTo>
                <a:cubicBezTo>
                  <a:pt x="568277" y="1715412"/>
                  <a:pt x="603922" y="1653503"/>
                  <a:pt x="485775" y="1771650"/>
                </a:cubicBezTo>
                <a:lnTo>
                  <a:pt x="485775" y="1771650"/>
                </a:lnTo>
                <a:cubicBezTo>
                  <a:pt x="476250" y="1790700"/>
                  <a:pt x="469580" y="1811469"/>
                  <a:pt x="457200" y="1828800"/>
                </a:cubicBezTo>
                <a:cubicBezTo>
                  <a:pt x="445456" y="1845242"/>
                  <a:pt x="427272" y="1856141"/>
                  <a:pt x="414337" y="1871663"/>
                </a:cubicBezTo>
                <a:cubicBezTo>
                  <a:pt x="403344" y="1884854"/>
                  <a:pt x="396755" y="1901334"/>
                  <a:pt x="385762" y="1914525"/>
                </a:cubicBezTo>
                <a:cubicBezTo>
                  <a:pt x="372827" y="1930047"/>
                  <a:pt x="356050" y="1942047"/>
                  <a:pt x="342900" y="1957388"/>
                </a:cubicBezTo>
                <a:cubicBezTo>
                  <a:pt x="232936" y="2085680"/>
                  <a:pt x="363524" y="1951051"/>
                  <a:pt x="257175" y="2057400"/>
                </a:cubicBezTo>
                <a:cubicBezTo>
                  <a:pt x="252412" y="2071688"/>
                  <a:pt x="252295" y="2088503"/>
                  <a:pt x="242887" y="2100263"/>
                </a:cubicBezTo>
                <a:cubicBezTo>
                  <a:pt x="218187" y="2131138"/>
                  <a:pt x="140495" y="2148682"/>
                  <a:pt x="114300" y="2157413"/>
                </a:cubicBezTo>
                <a:lnTo>
                  <a:pt x="71437" y="2171700"/>
                </a:lnTo>
                <a:cubicBezTo>
                  <a:pt x="17367" y="2207747"/>
                  <a:pt x="40717" y="2188133"/>
                  <a:pt x="0" y="22288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1514475" y="4872038"/>
            <a:ext cx="1128713" cy="1393812"/>
          </a:xfrm>
          <a:custGeom>
            <a:avLst/>
            <a:gdLst>
              <a:gd name="connsiteX0" fmla="*/ 1128713 w 1128713"/>
              <a:gd name="connsiteY0" fmla="*/ 0 h 1393812"/>
              <a:gd name="connsiteX1" fmla="*/ 1100138 w 1128713"/>
              <a:gd name="connsiteY1" fmla="*/ 71437 h 1393812"/>
              <a:gd name="connsiteX2" fmla="*/ 1085850 w 1128713"/>
              <a:gd name="connsiteY2" fmla="*/ 128587 h 1393812"/>
              <a:gd name="connsiteX3" fmla="*/ 1000125 w 1128713"/>
              <a:gd name="connsiteY3" fmla="*/ 228600 h 1393812"/>
              <a:gd name="connsiteX4" fmla="*/ 957263 w 1128713"/>
              <a:gd name="connsiteY4" fmla="*/ 300037 h 1393812"/>
              <a:gd name="connsiteX5" fmla="*/ 900113 w 1128713"/>
              <a:gd name="connsiteY5" fmla="*/ 371475 h 1393812"/>
              <a:gd name="connsiteX6" fmla="*/ 857250 w 1128713"/>
              <a:gd name="connsiteY6" fmla="*/ 442912 h 1393812"/>
              <a:gd name="connsiteX7" fmla="*/ 728663 w 1128713"/>
              <a:gd name="connsiteY7" fmla="*/ 600075 h 1393812"/>
              <a:gd name="connsiteX8" fmla="*/ 642938 w 1128713"/>
              <a:gd name="connsiteY8" fmla="*/ 714375 h 1393812"/>
              <a:gd name="connsiteX9" fmla="*/ 614363 w 1128713"/>
              <a:gd name="connsiteY9" fmla="*/ 757237 h 1393812"/>
              <a:gd name="connsiteX10" fmla="*/ 571500 w 1128713"/>
              <a:gd name="connsiteY10" fmla="*/ 785812 h 1393812"/>
              <a:gd name="connsiteX11" fmla="*/ 528638 w 1128713"/>
              <a:gd name="connsiteY11" fmla="*/ 871537 h 1393812"/>
              <a:gd name="connsiteX12" fmla="*/ 485775 w 1128713"/>
              <a:gd name="connsiteY12" fmla="*/ 900112 h 1393812"/>
              <a:gd name="connsiteX13" fmla="*/ 442913 w 1128713"/>
              <a:gd name="connsiteY13" fmla="*/ 942975 h 1393812"/>
              <a:gd name="connsiteX14" fmla="*/ 385763 w 1128713"/>
              <a:gd name="connsiteY14" fmla="*/ 1028700 h 1393812"/>
              <a:gd name="connsiteX15" fmla="*/ 328613 w 1128713"/>
              <a:gd name="connsiteY15" fmla="*/ 1114425 h 1393812"/>
              <a:gd name="connsiteX16" fmla="*/ 300038 w 1128713"/>
              <a:gd name="connsiteY16" fmla="*/ 1171575 h 1393812"/>
              <a:gd name="connsiteX17" fmla="*/ 257175 w 1128713"/>
              <a:gd name="connsiteY17" fmla="*/ 1185862 h 1393812"/>
              <a:gd name="connsiteX18" fmla="*/ 228600 w 1128713"/>
              <a:gd name="connsiteY18" fmla="*/ 1228725 h 1393812"/>
              <a:gd name="connsiteX19" fmla="*/ 142875 w 1128713"/>
              <a:gd name="connsiteY19" fmla="*/ 1300162 h 1393812"/>
              <a:gd name="connsiteX20" fmla="*/ 57150 w 1128713"/>
              <a:gd name="connsiteY20" fmla="*/ 1343025 h 1393812"/>
              <a:gd name="connsiteX21" fmla="*/ 0 w 1128713"/>
              <a:gd name="connsiteY21" fmla="*/ 1385887 h 1393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28713" h="1393812">
                <a:moveTo>
                  <a:pt x="1128713" y="0"/>
                </a:moveTo>
                <a:cubicBezTo>
                  <a:pt x="1119188" y="23812"/>
                  <a:pt x="1108248" y="47106"/>
                  <a:pt x="1100138" y="71437"/>
                </a:cubicBezTo>
                <a:cubicBezTo>
                  <a:pt x="1093928" y="90066"/>
                  <a:pt x="1093585" y="110538"/>
                  <a:pt x="1085850" y="128587"/>
                </a:cubicBezTo>
                <a:cubicBezTo>
                  <a:pt x="1064902" y="177465"/>
                  <a:pt x="1034005" y="185040"/>
                  <a:pt x="1000125" y="228600"/>
                </a:cubicBezTo>
                <a:cubicBezTo>
                  <a:pt x="983076" y="250520"/>
                  <a:pt x="973188" y="277287"/>
                  <a:pt x="957263" y="300037"/>
                </a:cubicBezTo>
                <a:cubicBezTo>
                  <a:pt x="939775" y="325020"/>
                  <a:pt x="917601" y="346493"/>
                  <a:pt x="900113" y="371475"/>
                </a:cubicBezTo>
                <a:cubicBezTo>
                  <a:pt x="884188" y="394225"/>
                  <a:pt x="873912" y="420696"/>
                  <a:pt x="857250" y="442912"/>
                </a:cubicBezTo>
                <a:cubicBezTo>
                  <a:pt x="816637" y="497062"/>
                  <a:pt x="770947" y="547220"/>
                  <a:pt x="728663" y="600075"/>
                </a:cubicBezTo>
                <a:cubicBezTo>
                  <a:pt x="728655" y="600084"/>
                  <a:pt x="642945" y="714365"/>
                  <a:pt x="642938" y="714375"/>
                </a:cubicBezTo>
                <a:cubicBezTo>
                  <a:pt x="633413" y="728662"/>
                  <a:pt x="626505" y="745095"/>
                  <a:pt x="614363" y="757237"/>
                </a:cubicBezTo>
                <a:cubicBezTo>
                  <a:pt x="602221" y="769379"/>
                  <a:pt x="585788" y="776287"/>
                  <a:pt x="571500" y="785812"/>
                </a:cubicBezTo>
                <a:cubicBezTo>
                  <a:pt x="559880" y="820674"/>
                  <a:pt x="556336" y="843840"/>
                  <a:pt x="528638" y="871537"/>
                </a:cubicBezTo>
                <a:cubicBezTo>
                  <a:pt x="516496" y="883679"/>
                  <a:pt x="498967" y="889119"/>
                  <a:pt x="485775" y="900112"/>
                </a:cubicBezTo>
                <a:cubicBezTo>
                  <a:pt x="470253" y="913047"/>
                  <a:pt x="457200" y="928687"/>
                  <a:pt x="442913" y="942975"/>
                </a:cubicBezTo>
                <a:cubicBezTo>
                  <a:pt x="415587" y="1024948"/>
                  <a:pt x="448193" y="948432"/>
                  <a:pt x="385763" y="1028700"/>
                </a:cubicBezTo>
                <a:cubicBezTo>
                  <a:pt x="364679" y="1055809"/>
                  <a:pt x="343972" y="1083708"/>
                  <a:pt x="328613" y="1114425"/>
                </a:cubicBezTo>
                <a:cubicBezTo>
                  <a:pt x="319088" y="1133475"/>
                  <a:pt x="315098" y="1156515"/>
                  <a:pt x="300038" y="1171575"/>
                </a:cubicBezTo>
                <a:cubicBezTo>
                  <a:pt x="289389" y="1182224"/>
                  <a:pt x="271463" y="1181100"/>
                  <a:pt x="257175" y="1185862"/>
                </a:cubicBezTo>
                <a:cubicBezTo>
                  <a:pt x="247650" y="1200150"/>
                  <a:pt x="239593" y="1215533"/>
                  <a:pt x="228600" y="1228725"/>
                </a:cubicBezTo>
                <a:cubicBezTo>
                  <a:pt x="206029" y="1255810"/>
                  <a:pt x="174986" y="1284106"/>
                  <a:pt x="142875" y="1300162"/>
                </a:cubicBezTo>
                <a:cubicBezTo>
                  <a:pt x="24569" y="1359316"/>
                  <a:pt x="179991" y="1261132"/>
                  <a:pt x="57150" y="1343025"/>
                </a:cubicBezTo>
                <a:cubicBezTo>
                  <a:pt x="23291" y="1393812"/>
                  <a:pt x="45746" y="1385887"/>
                  <a:pt x="0" y="138588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 rot="20283718">
            <a:off x="804160" y="4093638"/>
            <a:ext cx="18069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4800" b="1" i="1" baseline="-25000" dirty="0">
                <a:solidFill>
                  <a:srgbClr val="00B0F0"/>
                </a:solidFill>
              </a:rPr>
              <a:t>фигуры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848202"/>
              </p:ext>
            </p:extLst>
          </p:nvPr>
        </p:nvGraphicFramePr>
        <p:xfrm>
          <a:off x="3586163" y="2143125"/>
          <a:ext cx="5446712" cy="325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0" name="Уравнение" r:id="rId4" imgW="2145960" imgH="1282680" progId="Equation.3">
                  <p:embed/>
                </p:oleObj>
              </mc:Choice>
              <mc:Fallback>
                <p:oleObj name="Уравнение" r:id="rId4" imgW="2145960" imgH="12826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6163" y="2143125"/>
                        <a:ext cx="5446712" cy="325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>
            <a:cxnSpLocks/>
            <a:endCxn id="12" idx="3"/>
          </p:cNvCxnSpPr>
          <p:nvPr/>
        </p:nvCxnSpPr>
        <p:spPr>
          <a:xfrm flipH="1" flipV="1">
            <a:off x="3128963" y="3357563"/>
            <a:ext cx="14278" cy="2929752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Задача 1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0" y="6286520"/>
            <a:ext cx="39290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5400000" flipH="1" flipV="1">
            <a:off x="-500098" y="4500570"/>
            <a:ext cx="428628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285852" y="2214554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43306" y="628652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3042" y="62150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2" name="Полилиния 11"/>
          <p:cNvSpPr/>
          <p:nvPr/>
        </p:nvSpPr>
        <p:spPr>
          <a:xfrm>
            <a:off x="1643063" y="2243138"/>
            <a:ext cx="1685925" cy="4057650"/>
          </a:xfrm>
          <a:custGeom>
            <a:avLst/>
            <a:gdLst>
              <a:gd name="connsiteX0" fmla="*/ 0 w 1685925"/>
              <a:gd name="connsiteY0" fmla="*/ 4057650 h 4057650"/>
              <a:gd name="connsiteX1" fmla="*/ 385762 w 1685925"/>
              <a:gd name="connsiteY1" fmla="*/ 3871912 h 4057650"/>
              <a:gd name="connsiteX2" fmla="*/ 771525 w 1685925"/>
              <a:gd name="connsiteY2" fmla="*/ 3328987 h 4057650"/>
              <a:gd name="connsiteX3" fmla="*/ 1485900 w 1685925"/>
              <a:gd name="connsiteY3" fmla="*/ 1114425 h 4057650"/>
              <a:gd name="connsiteX4" fmla="*/ 1685925 w 1685925"/>
              <a:gd name="connsiteY4" fmla="*/ 0 h 405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5925" h="4057650">
                <a:moveTo>
                  <a:pt x="0" y="4057650"/>
                </a:moveTo>
                <a:cubicBezTo>
                  <a:pt x="128587" y="4025503"/>
                  <a:pt x="257175" y="3993356"/>
                  <a:pt x="385762" y="3871912"/>
                </a:cubicBezTo>
                <a:cubicBezTo>
                  <a:pt x="514349" y="3750468"/>
                  <a:pt x="588169" y="3788568"/>
                  <a:pt x="771525" y="3328987"/>
                </a:cubicBezTo>
                <a:cubicBezTo>
                  <a:pt x="954881" y="2869406"/>
                  <a:pt x="1333500" y="1669256"/>
                  <a:pt x="1485900" y="1114425"/>
                </a:cubicBezTo>
                <a:cubicBezTo>
                  <a:pt x="1638300" y="559594"/>
                  <a:pt x="1662112" y="279797"/>
                  <a:pt x="1685925" y="0"/>
                </a:cubicBezTo>
              </a:path>
            </a:pathLst>
          </a:custGeom>
          <a:ln w="635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10708" y="2243138"/>
            <a:ext cx="1617274" cy="4053580"/>
          </a:xfrm>
          <a:custGeom>
            <a:avLst/>
            <a:gdLst>
              <a:gd name="connsiteX0" fmla="*/ 0 w 1685925"/>
              <a:gd name="connsiteY0" fmla="*/ 4057650 h 4057650"/>
              <a:gd name="connsiteX1" fmla="*/ 385762 w 1685925"/>
              <a:gd name="connsiteY1" fmla="*/ 3871912 h 4057650"/>
              <a:gd name="connsiteX2" fmla="*/ 771525 w 1685925"/>
              <a:gd name="connsiteY2" fmla="*/ 3328987 h 4057650"/>
              <a:gd name="connsiteX3" fmla="*/ 1485900 w 1685925"/>
              <a:gd name="connsiteY3" fmla="*/ 1114425 h 4057650"/>
              <a:gd name="connsiteX4" fmla="*/ 1685925 w 1685925"/>
              <a:gd name="connsiteY4" fmla="*/ 0 h 405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5925" h="4057650">
                <a:moveTo>
                  <a:pt x="0" y="4057650"/>
                </a:moveTo>
                <a:cubicBezTo>
                  <a:pt x="128587" y="4025503"/>
                  <a:pt x="257175" y="3993356"/>
                  <a:pt x="385762" y="3871912"/>
                </a:cubicBezTo>
                <a:cubicBezTo>
                  <a:pt x="514349" y="3750468"/>
                  <a:pt x="588169" y="3788568"/>
                  <a:pt x="771525" y="3328987"/>
                </a:cubicBezTo>
                <a:cubicBezTo>
                  <a:pt x="954881" y="2869406"/>
                  <a:pt x="1333500" y="1669256"/>
                  <a:pt x="1485900" y="1114425"/>
                </a:cubicBezTo>
                <a:cubicBezTo>
                  <a:pt x="1638300" y="559594"/>
                  <a:pt x="1662112" y="279797"/>
                  <a:pt x="1685925" y="0"/>
                </a:cubicBezTo>
              </a:path>
            </a:pathLst>
          </a:custGeom>
          <a:ln w="63500">
            <a:solidFill>
              <a:srgbClr val="7030A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3429000"/>
            <a:ext cx="3786182" cy="1588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57290" y="307181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21508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-2</a:t>
            </a:r>
          </a:p>
        </p:txBody>
      </p:sp>
      <p:sp>
        <p:nvSpPr>
          <p:cNvPr id="16" name="Полилиния 15"/>
          <p:cNvSpPr/>
          <p:nvPr/>
        </p:nvSpPr>
        <p:spPr>
          <a:xfrm>
            <a:off x="3143240" y="6215082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214282" y="6143644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2928926" y="621508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2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5400000" flipH="1" flipV="1">
            <a:off x="-1214478" y="4857760"/>
            <a:ext cx="2858314" cy="794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олилиния 22"/>
          <p:cNvSpPr/>
          <p:nvPr/>
        </p:nvSpPr>
        <p:spPr>
          <a:xfrm>
            <a:off x="383633" y="3457575"/>
            <a:ext cx="330742" cy="442913"/>
          </a:xfrm>
          <a:custGeom>
            <a:avLst/>
            <a:gdLst>
              <a:gd name="connsiteX0" fmla="*/ 330742 w 330742"/>
              <a:gd name="connsiteY0" fmla="*/ 0 h 442913"/>
              <a:gd name="connsiteX1" fmla="*/ 273592 w 330742"/>
              <a:gd name="connsiteY1" fmla="*/ 85725 h 442913"/>
              <a:gd name="connsiteX2" fmla="*/ 245017 w 330742"/>
              <a:gd name="connsiteY2" fmla="*/ 128588 h 442913"/>
              <a:gd name="connsiteX3" fmla="*/ 173580 w 330742"/>
              <a:gd name="connsiteY3" fmla="*/ 214313 h 442913"/>
              <a:gd name="connsiteX4" fmla="*/ 130717 w 330742"/>
              <a:gd name="connsiteY4" fmla="*/ 257175 h 442913"/>
              <a:gd name="connsiteX5" fmla="*/ 73567 w 330742"/>
              <a:gd name="connsiteY5" fmla="*/ 342900 h 442913"/>
              <a:gd name="connsiteX6" fmla="*/ 2130 w 330742"/>
              <a:gd name="connsiteY6" fmla="*/ 428625 h 442913"/>
              <a:gd name="connsiteX7" fmla="*/ 2130 w 330742"/>
              <a:gd name="connsiteY7" fmla="*/ 442913 h 44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742" h="442913">
                <a:moveTo>
                  <a:pt x="330742" y="0"/>
                </a:moveTo>
                <a:lnTo>
                  <a:pt x="273592" y="85725"/>
                </a:lnTo>
                <a:cubicBezTo>
                  <a:pt x="264067" y="100013"/>
                  <a:pt x="257159" y="116446"/>
                  <a:pt x="245017" y="128588"/>
                </a:cubicBezTo>
                <a:cubicBezTo>
                  <a:pt x="119787" y="253818"/>
                  <a:pt x="273045" y="94956"/>
                  <a:pt x="173580" y="214313"/>
                </a:cubicBezTo>
                <a:cubicBezTo>
                  <a:pt x="160645" y="229835"/>
                  <a:pt x="143122" y="241226"/>
                  <a:pt x="130717" y="257175"/>
                </a:cubicBezTo>
                <a:cubicBezTo>
                  <a:pt x="109632" y="284284"/>
                  <a:pt x="97851" y="318616"/>
                  <a:pt x="73567" y="342900"/>
                </a:cubicBezTo>
                <a:cubicBezTo>
                  <a:pt x="41971" y="374497"/>
                  <a:pt x="22020" y="388844"/>
                  <a:pt x="2130" y="428625"/>
                </a:cubicBezTo>
                <a:cubicBezTo>
                  <a:pt x="0" y="432885"/>
                  <a:pt x="2130" y="438150"/>
                  <a:pt x="2130" y="44291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514350" y="3457575"/>
            <a:ext cx="685800" cy="947493"/>
          </a:xfrm>
          <a:custGeom>
            <a:avLst/>
            <a:gdLst>
              <a:gd name="connsiteX0" fmla="*/ 685800 w 685800"/>
              <a:gd name="connsiteY0" fmla="*/ 0 h 947493"/>
              <a:gd name="connsiteX1" fmla="*/ 542925 w 685800"/>
              <a:gd name="connsiteY1" fmla="*/ 114300 h 947493"/>
              <a:gd name="connsiteX2" fmla="*/ 500063 w 685800"/>
              <a:gd name="connsiteY2" fmla="*/ 157163 h 947493"/>
              <a:gd name="connsiteX3" fmla="*/ 457200 w 685800"/>
              <a:gd name="connsiteY3" fmla="*/ 185738 h 947493"/>
              <a:gd name="connsiteX4" fmla="*/ 400050 w 685800"/>
              <a:gd name="connsiteY4" fmla="*/ 271463 h 947493"/>
              <a:gd name="connsiteX5" fmla="*/ 328613 w 685800"/>
              <a:gd name="connsiteY5" fmla="*/ 400050 h 947493"/>
              <a:gd name="connsiteX6" fmla="*/ 300038 w 685800"/>
              <a:gd name="connsiteY6" fmla="*/ 442913 h 947493"/>
              <a:gd name="connsiteX7" fmla="*/ 285750 w 685800"/>
              <a:gd name="connsiteY7" fmla="*/ 485775 h 947493"/>
              <a:gd name="connsiteX8" fmla="*/ 214313 w 685800"/>
              <a:gd name="connsiteY8" fmla="*/ 571500 h 947493"/>
              <a:gd name="connsiteX9" fmla="*/ 142875 w 685800"/>
              <a:gd name="connsiteY9" fmla="*/ 700088 h 947493"/>
              <a:gd name="connsiteX10" fmla="*/ 114300 w 685800"/>
              <a:gd name="connsiteY10" fmla="*/ 742950 h 947493"/>
              <a:gd name="connsiteX11" fmla="*/ 85725 w 685800"/>
              <a:gd name="connsiteY11" fmla="*/ 828675 h 947493"/>
              <a:gd name="connsiteX12" fmla="*/ 71438 w 685800"/>
              <a:gd name="connsiteY12" fmla="*/ 871538 h 947493"/>
              <a:gd name="connsiteX13" fmla="*/ 28575 w 685800"/>
              <a:gd name="connsiteY13" fmla="*/ 900113 h 947493"/>
              <a:gd name="connsiteX14" fmla="*/ 0 w 685800"/>
              <a:gd name="connsiteY14" fmla="*/ 942975 h 94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800" h="947493">
                <a:moveTo>
                  <a:pt x="685800" y="0"/>
                </a:moveTo>
                <a:cubicBezTo>
                  <a:pt x="585015" y="100785"/>
                  <a:pt x="636220" y="67653"/>
                  <a:pt x="542925" y="114300"/>
                </a:cubicBezTo>
                <a:cubicBezTo>
                  <a:pt x="528638" y="128588"/>
                  <a:pt x="515585" y="144228"/>
                  <a:pt x="500063" y="157163"/>
                </a:cubicBezTo>
                <a:cubicBezTo>
                  <a:pt x="486871" y="168156"/>
                  <a:pt x="468508" y="172815"/>
                  <a:pt x="457200" y="185738"/>
                </a:cubicBezTo>
                <a:cubicBezTo>
                  <a:pt x="434585" y="211584"/>
                  <a:pt x="400050" y="271463"/>
                  <a:pt x="400050" y="271463"/>
                </a:cubicBezTo>
                <a:cubicBezTo>
                  <a:pt x="374903" y="346906"/>
                  <a:pt x="394117" y="301793"/>
                  <a:pt x="328613" y="400050"/>
                </a:cubicBezTo>
                <a:cubicBezTo>
                  <a:pt x="319088" y="414338"/>
                  <a:pt x="305468" y="426623"/>
                  <a:pt x="300038" y="442913"/>
                </a:cubicBezTo>
                <a:cubicBezTo>
                  <a:pt x="295275" y="457200"/>
                  <a:pt x="292485" y="472305"/>
                  <a:pt x="285750" y="485775"/>
                </a:cubicBezTo>
                <a:cubicBezTo>
                  <a:pt x="265857" y="525560"/>
                  <a:pt x="245913" y="539900"/>
                  <a:pt x="214313" y="571500"/>
                </a:cubicBezTo>
                <a:cubicBezTo>
                  <a:pt x="189165" y="646943"/>
                  <a:pt x="208379" y="601833"/>
                  <a:pt x="142875" y="700088"/>
                </a:cubicBezTo>
                <a:lnTo>
                  <a:pt x="114300" y="742950"/>
                </a:lnTo>
                <a:lnTo>
                  <a:pt x="85725" y="828675"/>
                </a:lnTo>
                <a:cubicBezTo>
                  <a:pt x="80963" y="842963"/>
                  <a:pt x="83969" y="863184"/>
                  <a:pt x="71438" y="871538"/>
                </a:cubicBezTo>
                <a:lnTo>
                  <a:pt x="28575" y="900113"/>
                </a:lnTo>
                <a:cubicBezTo>
                  <a:pt x="12782" y="947493"/>
                  <a:pt x="29348" y="942975"/>
                  <a:pt x="0" y="9429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657225" y="3469705"/>
            <a:ext cx="935697" cy="1362482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785813" y="3443288"/>
            <a:ext cx="1471612" cy="1989698"/>
          </a:xfrm>
          <a:custGeom>
            <a:avLst/>
            <a:gdLst>
              <a:gd name="connsiteX0" fmla="*/ 1471612 w 1471612"/>
              <a:gd name="connsiteY0" fmla="*/ 0 h 1989698"/>
              <a:gd name="connsiteX1" fmla="*/ 1428750 w 1471612"/>
              <a:gd name="connsiteY1" fmla="*/ 42862 h 1989698"/>
              <a:gd name="connsiteX2" fmla="*/ 1385887 w 1471612"/>
              <a:gd name="connsiteY2" fmla="*/ 100012 h 1989698"/>
              <a:gd name="connsiteX3" fmla="*/ 1328737 w 1471612"/>
              <a:gd name="connsiteY3" fmla="*/ 142875 h 1989698"/>
              <a:gd name="connsiteX4" fmla="*/ 1300162 w 1471612"/>
              <a:gd name="connsiteY4" fmla="*/ 185737 h 1989698"/>
              <a:gd name="connsiteX5" fmla="*/ 1243012 w 1471612"/>
              <a:gd name="connsiteY5" fmla="*/ 200025 h 1989698"/>
              <a:gd name="connsiteX6" fmla="*/ 1214437 w 1471612"/>
              <a:gd name="connsiteY6" fmla="*/ 242887 h 1989698"/>
              <a:gd name="connsiteX7" fmla="*/ 1085850 w 1471612"/>
              <a:gd name="connsiteY7" fmla="*/ 342900 h 1989698"/>
              <a:gd name="connsiteX8" fmla="*/ 1042987 w 1471612"/>
              <a:gd name="connsiteY8" fmla="*/ 400050 h 1989698"/>
              <a:gd name="connsiteX9" fmla="*/ 1000125 w 1471612"/>
              <a:gd name="connsiteY9" fmla="*/ 471487 h 1989698"/>
              <a:gd name="connsiteX10" fmla="*/ 957262 w 1471612"/>
              <a:gd name="connsiteY10" fmla="*/ 514350 h 1989698"/>
              <a:gd name="connsiteX11" fmla="*/ 928687 w 1471612"/>
              <a:gd name="connsiteY11" fmla="*/ 571500 h 1989698"/>
              <a:gd name="connsiteX12" fmla="*/ 871537 w 1471612"/>
              <a:gd name="connsiteY12" fmla="*/ 657225 h 1989698"/>
              <a:gd name="connsiteX13" fmla="*/ 814387 w 1471612"/>
              <a:gd name="connsiteY13" fmla="*/ 800100 h 1989698"/>
              <a:gd name="connsiteX14" fmla="*/ 771525 w 1471612"/>
              <a:gd name="connsiteY14" fmla="*/ 857250 h 1989698"/>
              <a:gd name="connsiteX15" fmla="*/ 728662 w 1471612"/>
              <a:gd name="connsiteY15" fmla="*/ 985837 h 1989698"/>
              <a:gd name="connsiteX16" fmla="*/ 700087 w 1471612"/>
              <a:gd name="connsiteY16" fmla="*/ 1071562 h 1989698"/>
              <a:gd name="connsiteX17" fmla="*/ 600075 w 1471612"/>
              <a:gd name="connsiteY17" fmla="*/ 1243012 h 1989698"/>
              <a:gd name="connsiteX18" fmla="*/ 557212 w 1471612"/>
              <a:gd name="connsiteY18" fmla="*/ 1285875 h 1989698"/>
              <a:gd name="connsiteX19" fmla="*/ 542925 w 1471612"/>
              <a:gd name="connsiteY19" fmla="*/ 1343025 h 1989698"/>
              <a:gd name="connsiteX20" fmla="*/ 457200 w 1471612"/>
              <a:gd name="connsiteY20" fmla="*/ 1457325 h 1989698"/>
              <a:gd name="connsiteX21" fmla="*/ 371475 w 1471612"/>
              <a:gd name="connsiteY21" fmla="*/ 1557337 h 1989698"/>
              <a:gd name="connsiteX22" fmla="*/ 328612 w 1471612"/>
              <a:gd name="connsiteY22" fmla="*/ 1628775 h 1989698"/>
              <a:gd name="connsiteX23" fmla="*/ 285750 w 1471612"/>
              <a:gd name="connsiteY23" fmla="*/ 1671637 h 1989698"/>
              <a:gd name="connsiteX24" fmla="*/ 214312 w 1471612"/>
              <a:gd name="connsiteY24" fmla="*/ 1757362 h 1989698"/>
              <a:gd name="connsiteX25" fmla="*/ 142875 w 1471612"/>
              <a:gd name="connsiteY25" fmla="*/ 1843087 h 1989698"/>
              <a:gd name="connsiteX26" fmla="*/ 100012 w 1471612"/>
              <a:gd name="connsiteY26" fmla="*/ 1857375 h 1989698"/>
              <a:gd name="connsiteX27" fmla="*/ 42862 w 1471612"/>
              <a:gd name="connsiteY27" fmla="*/ 1943100 h 1989698"/>
              <a:gd name="connsiteX28" fmla="*/ 14287 w 1471612"/>
              <a:gd name="connsiteY28" fmla="*/ 1985962 h 1989698"/>
              <a:gd name="connsiteX29" fmla="*/ 0 w 1471612"/>
              <a:gd name="connsiteY29" fmla="*/ 1971675 h 1989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71612" h="1989698">
                <a:moveTo>
                  <a:pt x="1471612" y="0"/>
                </a:moveTo>
                <a:cubicBezTo>
                  <a:pt x="1457325" y="14287"/>
                  <a:pt x="1441899" y="27521"/>
                  <a:pt x="1428750" y="42862"/>
                </a:cubicBezTo>
                <a:cubicBezTo>
                  <a:pt x="1413253" y="60942"/>
                  <a:pt x="1402725" y="83174"/>
                  <a:pt x="1385887" y="100012"/>
                </a:cubicBezTo>
                <a:cubicBezTo>
                  <a:pt x="1369049" y="116850"/>
                  <a:pt x="1345575" y="126037"/>
                  <a:pt x="1328737" y="142875"/>
                </a:cubicBezTo>
                <a:cubicBezTo>
                  <a:pt x="1316595" y="155017"/>
                  <a:pt x="1314449" y="176212"/>
                  <a:pt x="1300162" y="185737"/>
                </a:cubicBezTo>
                <a:cubicBezTo>
                  <a:pt x="1283824" y="196629"/>
                  <a:pt x="1262062" y="195262"/>
                  <a:pt x="1243012" y="200025"/>
                </a:cubicBezTo>
                <a:cubicBezTo>
                  <a:pt x="1233487" y="214312"/>
                  <a:pt x="1227143" y="231336"/>
                  <a:pt x="1214437" y="242887"/>
                </a:cubicBezTo>
                <a:cubicBezTo>
                  <a:pt x="1174258" y="279414"/>
                  <a:pt x="1118431" y="299460"/>
                  <a:pt x="1085850" y="342900"/>
                </a:cubicBezTo>
                <a:cubicBezTo>
                  <a:pt x="1071562" y="361950"/>
                  <a:pt x="1056196" y="380237"/>
                  <a:pt x="1042987" y="400050"/>
                </a:cubicBezTo>
                <a:cubicBezTo>
                  <a:pt x="1027583" y="423156"/>
                  <a:pt x="1016787" y="449271"/>
                  <a:pt x="1000125" y="471487"/>
                </a:cubicBezTo>
                <a:cubicBezTo>
                  <a:pt x="988002" y="487652"/>
                  <a:pt x="969006" y="497908"/>
                  <a:pt x="957262" y="514350"/>
                </a:cubicBezTo>
                <a:cubicBezTo>
                  <a:pt x="944882" y="531681"/>
                  <a:pt x="939645" y="553237"/>
                  <a:pt x="928687" y="571500"/>
                </a:cubicBezTo>
                <a:cubicBezTo>
                  <a:pt x="911018" y="600949"/>
                  <a:pt x="871537" y="657225"/>
                  <a:pt x="871537" y="657225"/>
                </a:cubicBezTo>
                <a:cubicBezTo>
                  <a:pt x="853215" y="712190"/>
                  <a:pt x="844420" y="752047"/>
                  <a:pt x="814387" y="800100"/>
                </a:cubicBezTo>
                <a:cubicBezTo>
                  <a:pt x="801767" y="820293"/>
                  <a:pt x="785812" y="838200"/>
                  <a:pt x="771525" y="857250"/>
                </a:cubicBezTo>
                <a:cubicBezTo>
                  <a:pt x="744067" y="994537"/>
                  <a:pt x="775985" y="867530"/>
                  <a:pt x="728662" y="985837"/>
                </a:cubicBezTo>
                <a:cubicBezTo>
                  <a:pt x="717475" y="1013803"/>
                  <a:pt x="713557" y="1044621"/>
                  <a:pt x="700087" y="1071562"/>
                </a:cubicBezTo>
                <a:cubicBezTo>
                  <a:pt x="656768" y="1158200"/>
                  <a:pt x="654810" y="1179154"/>
                  <a:pt x="600075" y="1243012"/>
                </a:cubicBezTo>
                <a:cubicBezTo>
                  <a:pt x="586925" y="1258353"/>
                  <a:pt x="571500" y="1271587"/>
                  <a:pt x="557212" y="1285875"/>
                </a:cubicBezTo>
                <a:cubicBezTo>
                  <a:pt x="552450" y="1304925"/>
                  <a:pt x="552819" y="1326064"/>
                  <a:pt x="542925" y="1343025"/>
                </a:cubicBezTo>
                <a:cubicBezTo>
                  <a:pt x="518928" y="1384163"/>
                  <a:pt x="490876" y="1423649"/>
                  <a:pt x="457200" y="1457325"/>
                </a:cubicBezTo>
                <a:cubicBezTo>
                  <a:pt x="413049" y="1501475"/>
                  <a:pt x="408134" y="1502348"/>
                  <a:pt x="371475" y="1557337"/>
                </a:cubicBezTo>
                <a:cubicBezTo>
                  <a:pt x="356071" y="1580443"/>
                  <a:pt x="345274" y="1606559"/>
                  <a:pt x="328612" y="1628775"/>
                </a:cubicBezTo>
                <a:cubicBezTo>
                  <a:pt x="316489" y="1644939"/>
                  <a:pt x="297494" y="1655195"/>
                  <a:pt x="285750" y="1671637"/>
                </a:cubicBezTo>
                <a:cubicBezTo>
                  <a:pt x="219834" y="1763920"/>
                  <a:pt x="298811" y="1701030"/>
                  <a:pt x="214312" y="1757362"/>
                </a:cubicBezTo>
                <a:cubicBezTo>
                  <a:pt x="193227" y="1788990"/>
                  <a:pt x="175878" y="1821085"/>
                  <a:pt x="142875" y="1843087"/>
                </a:cubicBezTo>
                <a:cubicBezTo>
                  <a:pt x="130344" y="1851441"/>
                  <a:pt x="114300" y="1852612"/>
                  <a:pt x="100012" y="1857375"/>
                </a:cubicBezTo>
                <a:cubicBezTo>
                  <a:pt x="74904" y="1932700"/>
                  <a:pt x="102319" y="1871752"/>
                  <a:pt x="42862" y="1943100"/>
                </a:cubicBezTo>
                <a:cubicBezTo>
                  <a:pt x="31869" y="1956291"/>
                  <a:pt x="28574" y="1976437"/>
                  <a:pt x="14287" y="1985962"/>
                </a:cubicBezTo>
                <a:cubicBezTo>
                  <a:pt x="8683" y="1989698"/>
                  <a:pt x="4762" y="1976437"/>
                  <a:pt x="0" y="19716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1028700" y="3457575"/>
            <a:ext cx="1743075" cy="2349057"/>
          </a:xfrm>
          <a:custGeom>
            <a:avLst/>
            <a:gdLst>
              <a:gd name="connsiteX0" fmla="*/ 1743075 w 1743075"/>
              <a:gd name="connsiteY0" fmla="*/ 0 h 2349057"/>
              <a:gd name="connsiteX1" fmla="*/ 1700213 w 1743075"/>
              <a:gd name="connsiteY1" fmla="*/ 71438 h 2349057"/>
              <a:gd name="connsiteX2" fmla="*/ 1685925 w 1743075"/>
              <a:gd name="connsiteY2" fmla="*/ 128588 h 2349057"/>
              <a:gd name="connsiteX3" fmla="*/ 1571625 w 1743075"/>
              <a:gd name="connsiteY3" fmla="*/ 285750 h 2349057"/>
              <a:gd name="connsiteX4" fmla="*/ 1443038 w 1743075"/>
              <a:gd name="connsiteY4" fmla="*/ 485775 h 2349057"/>
              <a:gd name="connsiteX5" fmla="*/ 1371600 w 1743075"/>
              <a:gd name="connsiteY5" fmla="*/ 571500 h 2349057"/>
              <a:gd name="connsiteX6" fmla="*/ 1314450 w 1743075"/>
              <a:gd name="connsiteY6" fmla="*/ 628650 h 2349057"/>
              <a:gd name="connsiteX7" fmla="*/ 1271588 w 1743075"/>
              <a:gd name="connsiteY7" fmla="*/ 700088 h 2349057"/>
              <a:gd name="connsiteX8" fmla="*/ 1243013 w 1743075"/>
              <a:gd name="connsiteY8" fmla="*/ 757238 h 2349057"/>
              <a:gd name="connsiteX9" fmla="*/ 1200150 w 1743075"/>
              <a:gd name="connsiteY9" fmla="*/ 785813 h 2349057"/>
              <a:gd name="connsiteX10" fmla="*/ 1128713 w 1743075"/>
              <a:gd name="connsiteY10" fmla="*/ 900113 h 2349057"/>
              <a:gd name="connsiteX11" fmla="*/ 1071563 w 1743075"/>
              <a:gd name="connsiteY11" fmla="*/ 985838 h 2349057"/>
              <a:gd name="connsiteX12" fmla="*/ 1028700 w 1743075"/>
              <a:gd name="connsiteY12" fmla="*/ 1057275 h 2349057"/>
              <a:gd name="connsiteX13" fmla="*/ 914400 w 1743075"/>
              <a:gd name="connsiteY13" fmla="*/ 1185863 h 2349057"/>
              <a:gd name="connsiteX14" fmla="*/ 857250 w 1743075"/>
              <a:gd name="connsiteY14" fmla="*/ 1271588 h 2349057"/>
              <a:gd name="connsiteX15" fmla="*/ 828675 w 1743075"/>
              <a:gd name="connsiteY15" fmla="*/ 1314450 h 2349057"/>
              <a:gd name="connsiteX16" fmla="*/ 785813 w 1743075"/>
              <a:gd name="connsiteY16" fmla="*/ 1357313 h 2349057"/>
              <a:gd name="connsiteX17" fmla="*/ 771525 w 1743075"/>
              <a:gd name="connsiteY17" fmla="*/ 1400175 h 2349057"/>
              <a:gd name="connsiteX18" fmla="*/ 700088 w 1743075"/>
              <a:gd name="connsiteY18" fmla="*/ 1500188 h 2349057"/>
              <a:gd name="connsiteX19" fmla="*/ 671513 w 1743075"/>
              <a:gd name="connsiteY19" fmla="*/ 1557338 h 2349057"/>
              <a:gd name="connsiteX20" fmla="*/ 614363 w 1743075"/>
              <a:gd name="connsiteY20" fmla="*/ 1643063 h 2349057"/>
              <a:gd name="connsiteX21" fmla="*/ 542925 w 1743075"/>
              <a:gd name="connsiteY21" fmla="*/ 1757363 h 2349057"/>
              <a:gd name="connsiteX22" fmla="*/ 500063 w 1743075"/>
              <a:gd name="connsiteY22" fmla="*/ 1843088 h 2349057"/>
              <a:gd name="connsiteX23" fmla="*/ 414338 w 1743075"/>
              <a:gd name="connsiteY23" fmla="*/ 1914525 h 2349057"/>
              <a:gd name="connsiteX24" fmla="*/ 385763 w 1743075"/>
              <a:gd name="connsiteY24" fmla="*/ 1957388 h 2349057"/>
              <a:gd name="connsiteX25" fmla="*/ 300038 w 1743075"/>
              <a:gd name="connsiteY25" fmla="*/ 2043113 h 2349057"/>
              <a:gd name="connsiteX26" fmla="*/ 285750 w 1743075"/>
              <a:gd name="connsiteY26" fmla="*/ 2085975 h 2349057"/>
              <a:gd name="connsiteX27" fmla="*/ 242888 w 1743075"/>
              <a:gd name="connsiteY27" fmla="*/ 2100263 h 2349057"/>
              <a:gd name="connsiteX28" fmla="*/ 200025 w 1743075"/>
              <a:gd name="connsiteY28" fmla="*/ 2128838 h 2349057"/>
              <a:gd name="connsiteX29" fmla="*/ 128588 w 1743075"/>
              <a:gd name="connsiteY29" fmla="*/ 2214563 h 2349057"/>
              <a:gd name="connsiteX30" fmla="*/ 71438 w 1743075"/>
              <a:gd name="connsiteY30" fmla="*/ 2257425 h 2349057"/>
              <a:gd name="connsiteX31" fmla="*/ 42863 w 1743075"/>
              <a:gd name="connsiteY31" fmla="*/ 2300288 h 2349057"/>
              <a:gd name="connsiteX32" fmla="*/ 28575 w 1743075"/>
              <a:gd name="connsiteY32" fmla="*/ 2343150 h 2349057"/>
              <a:gd name="connsiteX33" fmla="*/ 0 w 1743075"/>
              <a:gd name="connsiteY33" fmla="*/ 2328863 h 2349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743075" h="2349057">
                <a:moveTo>
                  <a:pt x="1743075" y="0"/>
                </a:moveTo>
                <a:cubicBezTo>
                  <a:pt x="1728788" y="23813"/>
                  <a:pt x="1711491" y="46061"/>
                  <a:pt x="1700213" y="71438"/>
                </a:cubicBezTo>
                <a:cubicBezTo>
                  <a:pt x="1692238" y="89382"/>
                  <a:pt x="1694707" y="111025"/>
                  <a:pt x="1685925" y="128588"/>
                </a:cubicBezTo>
                <a:cubicBezTo>
                  <a:pt x="1645855" y="208727"/>
                  <a:pt x="1620043" y="214986"/>
                  <a:pt x="1571625" y="285750"/>
                </a:cubicBezTo>
                <a:cubicBezTo>
                  <a:pt x="1526866" y="351167"/>
                  <a:pt x="1493782" y="424883"/>
                  <a:pt x="1443038" y="485775"/>
                </a:cubicBezTo>
                <a:cubicBezTo>
                  <a:pt x="1419225" y="514350"/>
                  <a:pt x="1396483" y="543852"/>
                  <a:pt x="1371600" y="571500"/>
                </a:cubicBezTo>
                <a:cubicBezTo>
                  <a:pt x="1353578" y="591525"/>
                  <a:pt x="1330990" y="607384"/>
                  <a:pt x="1314450" y="628650"/>
                </a:cubicBezTo>
                <a:cubicBezTo>
                  <a:pt x="1297401" y="650570"/>
                  <a:pt x="1285074" y="675813"/>
                  <a:pt x="1271588" y="700088"/>
                </a:cubicBezTo>
                <a:cubicBezTo>
                  <a:pt x="1261245" y="718706"/>
                  <a:pt x="1256648" y="740876"/>
                  <a:pt x="1243013" y="757238"/>
                </a:cubicBezTo>
                <a:cubicBezTo>
                  <a:pt x="1232020" y="770430"/>
                  <a:pt x="1214438" y="776288"/>
                  <a:pt x="1200150" y="785813"/>
                </a:cubicBezTo>
                <a:cubicBezTo>
                  <a:pt x="1100653" y="918477"/>
                  <a:pt x="1207163" y="769363"/>
                  <a:pt x="1128713" y="900113"/>
                </a:cubicBezTo>
                <a:cubicBezTo>
                  <a:pt x="1111044" y="929562"/>
                  <a:pt x="1089233" y="956389"/>
                  <a:pt x="1071563" y="985838"/>
                </a:cubicBezTo>
                <a:cubicBezTo>
                  <a:pt x="1057275" y="1009650"/>
                  <a:pt x="1044104" y="1034169"/>
                  <a:pt x="1028700" y="1057275"/>
                </a:cubicBezTo>
                <a:cubicBezTo>
                  <a:pt x="953532" y="1170026"/>
                  <a:pt x="1019788" y="1057055"/>
                  <a:pt x="914400" y="1185863"/>
                </a:cubicBezTo>
                <a:cubicBezTo>
                  <a:pt x="892653" y="1212443"/>
                  <a:pt x="876300" y="1243013"/>
                  <a:pt x="857250" y="1271588"/>
                </a:cubicBezTo>
                <a:cubicBezTo>
                  <a:pt x="847725" y="1285875"/>
                  <a:pt x="840817" y="1302308"/>
                  <a:pt x="828675" y="1314450"/>
                </a:cubicBezTo>
                <a:lnTo>
                  <a:pt x="785813" y="1357313"/>
                </a:lnTo>
                <a:cubicBezTo>
                  <a:pt x="781050" y="1371600"/>
                  <a:pt x="778260" y="1386705"/>
                  <a:pt x="771525" y="1400175"/>
                </a:cubicBezTo>
                <a:cubicBezTo>
                  <a:pt x="756411" y="1430404"/>
                  <a:pt x="716270" y="1474297"/>
                  <a:pt x="700088" y="1500188"/>
                </a:cubicBezTo>
                <a:cubicBezTo>
                  <a:pt x="688800" y="1518249"/>
                  <a:pt x="682471" y="1539075"/>
                  <a:pt x="671513" y="1557338"/>
                </a:cubicBezTo>
                <a:cubicBezTo>
                  <a:pt x="653844" y="1586787"/>
                  <a:pt x="629722" y="1612346"/>
                  <a:pt x="614363" y="1643063"/>
                </a:cubicBezTo>
                <a:cubicBezTo>
                  <a:pt x="575139" y="1721512"/>
                  <a:pt x="598567" y="1683174"/>
                  <a:pt x="542925" y="1757363"/>
                </a:cubicBezTo>
                <a:cubicBezTo>
                  <a:pt x="531305" y="1792224"/>
                  <a:pt x="527760" y="1815391"/>
                  <a:pt x="500063" y="1843088"/>
                </a:cubicBezTo>
                <a:cubicBezTo>
                  <a:pt x="387677" y="1955474"/>
                  <a:pt x="531366" y="1774091"/>
                  <a:pt x="414338" y="1914525"/>
                </a:cubicBezTo>
                <a:cubicBezTo>
                  <a:pt x="403345" y="1927717"/>
                  <a:pt x="397171" y="1944554"/>
                  <a:pt x="385763" y="1957388"/>
                </a:cubicBezTo>
                <a:cubicBezTo>
                  <a:pt x="358915" y="1987592"/>
                  <a:pt x="300038" y="2043113"/>
                  <a:pt x="300038" y="2043113"/>
                </a:cubicBezTo>
                <a:cubicBezTo>
                  <a:pt x="295275" y="2057400"/>
                  <a:pt x="296399" y="2075326"/>
                  <a:pt x="285750" y="2085975"/>
                </a:cubicBezTo>
                <a:cubicBezTo>
                  <a:pt x="275101" y="2096624"/>
                  <a:pt x="256358" y="2093528"/>
                  <a:pt x="242888" y="2100263"/>
                </a:cubicBezTo>
                <a:cubicBezTo>
                  <a:pt x="227529" y="2107942"/>
                  <a:pt x="213217" y="2117845"/>
                  <a:pt x="200025" y="2128838"/>
                </a:cubicBezTo>
                <a:cubicBezTo>
                  <a:pt x="59591" y="2245866"/>
                  <a:pt x="240974" y="2102177"/>
                  <a:pt x="128588" y="2214563"/>
                </a:cubicBezTo>
                <a:cubicBezTo>
                  <a:pt x="111750" y="2231401"/>
                  <a:pt x="90488" y="2243138"/>
                  <a:pt x="71438" y="2257425"/>
                </a:cubicBezTo>
                <a:cubicBezTo>
                  <a:pt x="61913" y="2271713"/>
                  <a:pt x="50542" y="2284929"/>
                  <a:pt x="42863" y="2300288"/>
                </a:cubicBezTo>
                <a:cubicBezTo>
                  <a:pt x="36128" y="2313758"/>
                  <a:pt x="41106" y="2334796"/>
                  <a:pt x="28575" y="2343150"/>
                </a:cubicBezTo>
                <a:cubicBezTo>
                  <a:pt x="19714" y="2349057"/>
                  <a:pt x="9525" y="2333625"/>
                  <a:pt x="0" y="23288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1243013" y="3857625"/>
            <a:ext cx="1743075" cy="2228850"/>
          </a:xfrm>
          <a:custGeom>
            <a:avLst/>
            <a:gdLst>
              <a:gd name="connsiteX0" fmla="*/ 1743075 w 1743075"/>
              <a:gd name="connsiteY0" fmla="*/ 0 h 2228850"/>
              <a:gd name="connsiteX1" fmla="*/ 1714500 w 1743075"/>
              <a:gd name="connsiteY1" fmla="*/ 57150 h 2228850"/>
              <a:gd name="connsiteX2" fmla="*/ 1614487 w 1743075"/>
              <a:gd name="connsiteY2" fmla="*/ 171450 h 2228850"/>
              <a:gd name="connsiteX3" fmla="*/ 1571625 w 1743075"/>
              <a:gd name="connsiteY3" fmla="*/ 228600 h 2228850"/>
              <a:gd name="connsiteX4" fmla="*/ 1543050 w 1743075"/>
              <a:gd name="connsiteY4" fmla="*/ 271463 h 2228850"/>
              <a:gd name="connsiteX5" fmla="*/ 1500187 w 1743075"/>
              <a:gd name="connsiteY5" fmla="*/ 314325 h 2228850"/>
              <a:gd name="connsiteX6" fmla="*/ 1428750 w 1743075"/>
              <a:gd name="connsiteY6" fmla="*/ 414338 h 2228850"/>
              <a:gd name="connsiteX7" fmla="*/ 1385887 w 1743075"/>
              <a:gd name="connsiteY7" fmla="*/ 485775 h 2228850"/>
              <a:gd name="connsiteX8" fmla="*/ 1371600 w 1743075"/>
              <a:gd name="connsiteY8" fmla="*/ 528638 h 2228850"/>
              <a:gd name="connsiteX9" fmla="*/ 1328737 w 1743075"/>
              <a:gd name="connsiteY9" fmla="*/ 571500 h 2228850"/>
              <a:gd name="connsiteX10" fmla="*/ 1271587 w 1743075"/>
              <a:gd name="connsiteY10" fmla="*/ 642938 h 2228850"/>
              <a:gd name="connsiteX11" fmla="*/ 1214437 w 1743075"/>
              <a:gd name="connsiteY11" fmla="*/ 757238 h 2228850"/>
              <a:gd name="connsiteX12" fmla="*/ 1171575 w 1743075"/>
              <a:gd name="connsiteY12" fmla="*/ 871538 h 2228850"/>
              <a:gd name="connsiteX13" fmla="*/ 1100137 w 1743075"/>
              <a:gd name="connsiteY13" fmla="*/ 957263 h 2228850"/>
              <a:gd name="connsiteX14" fmla="*/ 1028700 w 1743075"/>
              <a:gd name="connsiteY14" fmla="*/ 1071563 h 2228850"/>
              <a:gd name="connsiteX15" fmla="*/ 928687 w 1743075"/>
              <a:gd name="connsiteY15" fmla="*/ 1214438 h 2228850"/>
              <a:gd name="connsiteX16" fmla="*/ 814387 w 1743075"/>
              <a:gd name="connsiteY16" fmla="*/ 1343025 h 2228850"/>
              <a:gd name="connsiteX17" fmla="*/ 771525 w 1743075"/>
              <a:gd name="connsiteY17" fmla="*/ 1414463 h 2228850"/>
              <a:gd name="connsiteX18" fmla="*/ 714375 w 1743075"/>
              <a:gd name="connsiteY18" fmla="*/ 1471613 h 2228850"/>
              <a:gd name="connsiteX19" fmla="*/ 614362 w 1743075"/>
              <a:gd name="connsiteY19" fmla="*/ 1600200 h 2228850"/>
              <a:gd name="connsiteX20" fmla="*/ 485775 w 1743075"/>
              <a:gd name="connsiteY20" fmla="*/ 1771650 h 2228850"/>
              <a:gd name="connsiteX21" fmla="*/ 485775 w 1743075"/>
              <a:gd name="connsiteY21" fmla="*/ 1771650 h 2228850"/>
              <a:gd name="connsiteX22" fmla="*/ 457200 w 1743075"/>
              <a:gd name="connsiteY22" fmla="*/ 1828800 h 2228850"/>
              <a:gd name="connsiteX23" fmla="*/ 414337 w 1743075"/>
              <a:gd name="connsiteY23" fmla="*/ 1871663 h 2228850"/>
              <a:gd name="connsiteX24" fmla="*/ 385762 w 1743075"/>
              <a:gd name="connsiteY24" fmla="*/ 1914525 h 2228850"/>
              <a:gd name="connsiteX25" fmla="*/ 342900 w 1743075"/>
              <a:gd name="connsiteY25" fmla="*/ 1957388 h 2228850"/>
              <a:gd name="connsiteX26" fmla="*/ 257175 w 1743075"/>
              <a:gd name="connsiteY26" fmla="*/ 2057400 h 2228850"/>
              <a:gd name="connsiteX27" fmla="*/ 242887 w 1743075"/>
              <a:gd name="connsiteY27" fmla="*/ 2100263 h 2228850"/>
              <a:gd name="connsiteX28" fmla="*/ 114300 w 1743075"/>
              <a:gd name="connsiteY28" fmla="*/ 2157413 h 2228850"/>
              <a:gd name="connsiteX29" fmla="*/ 71437 w 1743075"/>
              <a:gd name="connsiteY29" fmla="*/ 2171700 h 2228850"/>
              <a:gd name="connsiteX30" fmla="*/ 0 w 1743075"/>
              <a:gd name="connsiteY30" fmla="*/ 2228850 h 222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43075" h="2228850">
                <a:moveTo>
                  <a:pt x="1743075" y="0"/>
                </a:moveTo>
                <a:cubicBezTo>
                  <a:pt x="1733550" y="19050"/>
                  <a:pt x="1726314" y="39429"/>
                  <a:pt x="1714500" y="57150"/>
                </a:cubicBezTo>
                <a:cubicBezTo>
                  <a:pt x="1648434" y="156250"/>
                  <a:pt x="1676458" y="99151"/>
                  <a:pt x="1614487" y="171450"/>
                </a:cubicBezTo>
                <a:cubicBezTo>
                  <a:pt x="1598990" y="189530"/>
                  <a:pt x="1585466" y="209223"/>
                  <a:pt x="1571625" y="228600"/>
                </a:cubicBezTo>
                <a:cubicBezTo>
                  <a:pt x="1561644" y="242573"/>
                  <a:pt x="1554043" y="258271"/>
                  <a:pt x="1543050" y="271463"/>
                </a:cubicBezTo>
                <a:cubicBezTo>
                  <a:pt x="1530115" y="286985"/>
                  <a:pt x="1514475" y="300038"/>
                  <a:pt x="1500187" y="314325"/>
                </a:cubicBezTo>
                <a:cubicBezTo>
                  <a:pt x="1432050" y="450598"/>
                  <a:pt x="1515631" y="298496"/>
                  <a:pt x="1428750" y="414338"/>
                </a:cubicBezTo>
                <a:cubicBezTo>
                  <a:pt x="1412088" y="436554"/>
                  <a:pt x="1398306" y="460937"/>
                  <a:pt x="1385887" y="485775"/>
                </a:cubicBezTo>
                <a:cubicBezTo>
                  <a:pt x="1379152" y="499245"/>
                  <a:pt x="1379954" y="516107"/>
                  <a:pt x="1371600" y="528638"/>
                </a:cubicBezTo>
                <a:cubicBezTo>
                  <a:pt x="1360392" y="545450"/>
                  <a:pt x="1342043" y="556294"/>
                  <a:pt x="1328737" y="571500"/>
                </a:cubicBezTo>
                <a:cubicBezTo>
                  <a:pt x="1308656" y="594450"/>
                  <a:pt x="1290637" y="619125"/>
                  <a:pt x="1271587" y="642938"/>
                </a:cubicBezTo>
                <a:cubicBezTo>
                  <a:pt x="1239370" y="739592"/>
                  <a:pt x="1281918" y="622276"/>
                  <a:pt x="1214437" y="757238"/>
                </a:cubicBezTo>
                <a:cubicBezTo>
                  <a:pt x="1183249" y="819614"/>
                  <a:pt x="1220714" y="794320"/>
                  <a:pt x="1171575" y="871538"/>
                </a:cubicBezTo>
                <a:cubicBezTo>
                  <a:pt x="1151605" y="902919"/>
                  <a:pt x="1121757" y="926995"/>
                  <a:pt x="1100137" y="957263"/>
                </a:cubicBezTo>
                <a:cubicBezTo>
                  <a:pt x="1074022" y="993823"/>
                  <a:pt x="1056767" y="1036479"/>
                  <a:pt x="1028700" y="1071563"/>
                </a:cubicBezTo>
                <a:cubicBezTo>
                  <a:pt x="868473" y="1271845"/>
                  <a:pt x="1065309" y="1019265"/>
                  <a:pt x="928687" y="1214438"/>
                </a:cubicBezTo>
                <a:cubicBezTo>
                  <a:pt x="768971" y="1442603"/>
                  <a:pt x="968844" y="1144436"/>
                  <a:pt x="814387" y="1343025"/>
                </a:cubicBezTo>
                <a:cubicBezTo>
                  <a:pt x="797338" y="1364945"/>
                  <a:pt x="788574" y="1392543"/>
                  <a:pt x="771525" y="1414463"/>
                </a:cubicBezTo>
                <a:cubicBezTo>
                  <a:pt x="754985" y="1435729"/>
                  <a:pt x="730915" y="1450347"/>
                  <a:pt x="714375" y="1471613"/>
                </a:cubicBezTo>
                <a:cubicBezTo>
                  <a:pt x="582020" y="1641783"/>
                  <a:pt x="764521" y="1450041"/>
                  <a:pt x="614362" y="1600200"/>
                </a:cubicBezTo>
                <a:cubicBezTo>
                  <a:pt x="568277" y="1715412"/>
                  <a:pt x="603922" y="1653503"/>
                  <a:pt x="485775" y="1771650"/>
                </a:cubicBezTo>
                <a:lnTo>
                  <a:pt x="485775" y="1771650"/>
                </a:lnTo>
                <a:cubicBezTo>
                  <a:pt x="476250" y="1790700"/>
                  <a:pt x="469580" y="1811469"/>
                  <a:pt x="457200" y="1828800"/>
                </a:cubicBezTo>
                <a:cubicBezTo>
                  <a:pt x="445456" y="1845242"/>
                  <a:pt x="427272" y="1856141"/>
                  <a:pt x="414337" y="1871663"/>
                </a:cubicBezTo>
                <a:cubicBezTo>
                  <a:pt x="403344" y="1884854"/>
                  <a:pt x="396755" y="1901334"/>
                  <a:pt x="385762" y="1914525"/>
                </a:cubicBezTo>
                <a:cubicBezTo>
                  <a:pt x="372827" y="1930047"/>
                  <a:pt x="356050" y="1942047"/>
                  <a:pt x="342900" y="1957388"/>
                </a:cubicBezTo>
                <a:cubicBezTo>
                  <a:pt x="232936" y="2085680"/>
                  <a:pt x="363524" y="1951051"/>
                  <a:pt x="257175" y="2057400"/>
                </a:cubicBezTo>
                <a:cubicBezTo>
                  <a:pt x="252412" y="2071688"/>
                  <a:pt x="252295" y="2088503"/>
                  <a:pt x="242887" y="2100263"/>
                </a:cubicBezTo>
                <a:cubicBezTo>
                  <a:pt x="218187" y="2131138"/>
                  <a:pt x="140495" y="2148682"/>
                  <a:pt x="114300" y="2157413"/>
                </a:cubicBezTo>
                <a:lnTo>
                  <a:pt x="71437" y="2171700"/>
                </a:lnTo>
                <a:cubicBezTo>
                  <a:pt x="17367" y="2207747"/>
                  <a:pt x="40717" y="2188133"/>
                  <a:pt x="0" y="22288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1514475" y="4872038"/>
            <a:ext cx="1128713" cy="1393812"/>
          </a:xfrm>
          <a:custGeom>
            <a:avLst/>
            <a:gdLst>
              <a:gd name="connsiteX0" fmla="*/ 1128713 w 1128713"/>
              <a:gd name="connsiteY0" fmla="*/ 0 h 1393812"/>
              <a:gd name="connsiteX1" fmla="*/ 1100138 w 1128713"/>
              <a:gd name="connsiteY1" fmla="*/ 71437 h 1393812"/>
              <a:gd name="connsiteX2" fmla="*/ 1085850 w 1128713"/>
              <a:gd name="connsiteY2" fmla="*/ 128587 h 1393812"/>
              <a:gd name="connsiteX3" fmla="*/ 1000125 w 1128713"/>
              <a:gd name="connsiteY3" fmla="*/ 228600 h 1393812"/>
              <a:gd name="connsiteX4" fmla="*/ 957263 w 1128713"/>
              <a:gd name="connsiteY4" fmla="*/ 300037 h 1393812"/>
              <a:gd name="connsiteX5" fmla="*/ 900113 w 1128713"/>
              <a:gd name="connsiteY5" fmla="*/ 371475 h 1393812"/>
              <a:gd name="connsiteX6" fmla="*/ 857250 w 1128713"/>
              <a:gd name="connsiteY6" fmla="*/ 442912 h 1393812"/>
              <a:gd name="connsiteX7" fmla="*/ 728663 w 1128713"/>
              <a:gd name="connsiteY7" fmla="*/ 600075 h 1393812"/>
              <a:gd name="connsiteX8" fmla="*/ 642938 w 1128713"/>
              <a:gd name="connsiteY8" fmla="*/ 714375 h 1393812"/>
              <a:gd name="connsiteX9" fmla="*/ 614363 w 1128713"/>
              <a:gd name="connsiteY9" fmla="*/ 757237 h 1393812"/>
              <a:gd name="connsiteX10" fmla="*/ 571500 w 1128713"/>
              <a:gd name="connsiteY10" fmla="*/ 785812 h 1393812"/>
              <a:gd name="connsiteX11" fmla="*/ 528638 w 1128713"/>
              <a:gd name="connsiteY11" fmla="*/ 871537 h 1393812"/>
              <a:gd name="connsiteX12" fmla="*/ 485775 w 1128713"/>
              <a:gd name="connsiteY12" fmla="*/ 900112 h 1393812"/>
              <a:gd name="connsiteX13" fmla="*/ 442913 w 1128713"/>
              <a:gd name="connsiteY13" fmla="*/ 942975 h 1393812"/>
              <a:gd name="connsiteX14" fmla="*/ 385763 w 1128713"/>
              <a:gd name="connsiteY14" fmla="*/ 1028700 h 1393812"/>
              <a:gd name="connsiteX15" fmla="*/ 328613 w 1128713"/>
              <a:gd name="connsiteY15" fmla="*/ 1114425 h 1393812"/>
              <a:gd name="connsiteX16" fmla="*/ 300038 w 1128713"/>
              <a:gd name="connsiteY16" fmla="*/ 1171575 h 1393812"/>
              <a:gd name="connsiteX17" fmla="*/ 257175 w 1128713"/>
              <a:gd name="connsiteY17" fmla="*/ 1185862 h 1393812"/>
              <a:gd name="connsiteX18" fmla="*/ 228600 w 1128713"/>
              <a:gd name="connsiteY18" fmla="*/ 1228725 h 1393812"/>
              <a:gd name="connsiteX19" fmla="*/ 142875 w 1128713"/>
              <a:gd name="connsiteY19" fmla="*/ 1300162 h 1393812"/>
              <a:gd name="connsiteX20" fmla="*/ 57150 w 1128713"/>
              <a:gd name="connsiteY20" fmla="*/ 1343025 h 1393812"/>
              <a:gd name="connsiteX21" fmla="*/ 0 w 1128713"/>
              <a:gd name="connsiteY21" fmla="*/ 1385887 h 1393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28713" h="1393812">
                <a:moveTo>
                  <a:pt x="1128713" y="0"/>
                </a:moveTo>
                <a:cubicBezTo>
                  <a:pt x="1119188" y="23812"/>
                  <a:pt x="1108248" y="47106"/>
                  <a:pt x="1100138" y="71437"/>
                </a:cubicBezTo>
                <a:cubicBezTo>
                  <a:pt x="1093928" y="90066"/>
                  <a:pt x="1093585" y="110538"/>
                  <a:pt x="1085850" y="128587"/>
                </a:cubicBezTo>
                <a:cubicBezTo>
                  <a:pt x="1064902" y="177465"/>
                  <a:pt x="1034005" y="185040"/>
                  <a:pt x="1000125" y="228600"/>
                </a:cubicBezTo>
                <a:cubicBezTo>
                  <a:pt x="983076" y="250520"/>
                  <a:pt x="973188" y="277287"/>
                  <a:pt x="957263" y="300037"/>
                </a:cubicBezTo>
                <a:cubicBezTo>
                  <a:pt x="939775" y="325020"/>
                  <a:pt x="917601" y="346493"/>
                  <a:pt x="900113" y="371475"/>
                </a:cubicBezTo>
                <a:cubicBezTo>
                  <a:pt x="884188" y="394225"/>
                  <a:pt x="873912" y="420696"/>
                  <a:pt x="857250" y="442912"/>
                </a:cubicBezTo>
                <a:cubicBezTo>
                  <a:pt x="816637" y="497062"/>
                  <a:pt x="770947" y="547220"/>
                  <a:pt x="728663" y="600075"/>
                </a:cubicBezTo>
                <a:cubicBezTo>
                  <a:pt x="728655" y="600084"/>
                  <a:pt x="642945" y="714365"/>
                  <a:pt x="642938" y="714375"/>
                </a:cubicBezTo>
                <a:cubicBezTo>
                  <a:pt x="633413" y="728662"/>
                  <a:pt x="626505" y="745095"/>
                  <a:pt x="614363" y="757237"/>
                </a:cubicBezTo>
                <a:cubicBezTo>
                  <a:pt x="602221" y="769379"/>
                  <a:pt x="585788" y="776287"/>
                  <a:pt x="571500" y="785812"/>
                </a:cubicBezTo>
                <a:cubicBezTo>
                  <a:pt x="559880" y="820674"/>
                  <a:pt x="556336" y="843840"/>
                  <a:pt x="528638" y="871537"/>
                </a:cubicBezTo>
                <a:cubicBezTo>
                  <a:pt x="516496" y="883679"/>
                  <a:pt x="498967" y="889119"/>
                  <a:pt x="485775" y="900112"/>
                </a:cubicBezTo>
                <a:cubicBezTo>
                  <a:pt x="470253" y="913047"/>
                  <a:pt x="457200" y="928687"/>
                  <a:pt x="442913" y="942975"/>
                </a:cubicBezTo>
                <a:cubicBezTo>
                  <a:pt x="415587" y="1024948"/>
                  <a:pt x="448193" y="948432"/>
                  <a:pt x="385763" y="1028700"/>
                </a:cubicBezTo>
                <a:cubicBezTo>
                  <a:pt x="364679" y="1055809"/>
                  <a:pt x="343972" y="1083708"/>
                  <a:pt x="328613" y="1114425"/>
                </a:cubicBezTo>
                <a:cubicBezTo>
                  <a:pt x="319088" y="1133475"/>
                  <a:pt x="315098" y="1156515"/>
                  <a:pt x="300038" y="1171575"/>
                </a:cubicBezTo>
                <a:cubicBezTo>
                  <a:pt x="289389" y="1182224"/>
                  <a:pt x="271463" y="1181100"/>
                  <a:pt x="257175" y="1185862"/>
                </a:cubicBezTo>
                <a:cubicBezTo>
                  <a:pt x="247650" y="1200150"/>
                  <a:pt x="239593" y="1215533"/>
                  <a:pt x="228600" y="1228725"/>
                </a:cubicBezTo>
                <a:cubicBezTo>
                  <a:pt x="206029" y="1255810"/>
                  <a:pt x="174986" y="1284106"/>
                  <a:pt x="142875" y="1300162"/>
                </a:cubicBezTo>
                <a:cubicBezTo>
                  <a:pt x="24569" y="1359316"/>
                  <a:pt x="179991" y="1261132"/>
                  <a:pt x="57150" y="1343025"/>
                </a:cubicBezTo>
                <a:cubicBezTo>
                  <a:pt x="23291" y="1393812"/>
                  <a:pt x="45746" y="1385887"/>
                  <a:pt x="0" y="138588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 rot="20283718">
            <a:off x="804160" y="4093638"/>
            <a:ext cx="18069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4800" b="1" i="1" baseline="-25000" dirty="0">
                <a:solidFill>
                  <a:srgbClr val="00B0F0"/>
                </a:solidFill>
              </a:rPr>
              <a:t>фигуры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428992" y="1357298"/>
            <a:ext cx="51095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Второй способ</a:t>
            </a:r>
            <a:endParaRPr lang="en-US" sz="2800" b="1" dirty="0"/>
          </a:p>
          <a:p>
            <a:r>
              <a:rPr lang="ru-RU" sz="2800" b="1" i="1" dirty="0"/>
              <a:t>Более простые вычисления: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4714876" y="2143116"/>
          <a:ext cx="2900363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2" name="Формула" r:id="rId4" imgW="1143000" imgH="482400" progId="Equation.3">
                  <p:embed/>
                </p:oleObj>
              </mc:Choice>
              <mc:Fallback>
                <p:oleObj name="Формула" r:id="rId4" imgW="114300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6" y="2143116"/>
                        <a:ext cx="2900363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7770272"/>
              </p:ext>
            </p:extLst>
          </p:nvPr>
        </p:nvGraphicFramePr>
        <p:xfrm>
          <a:off x="4030663" y="3286125"/>
          <a:ext cx="4449762" cy="225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3" name="Уравнение" r:id="rId6" imgW="1752480" imgH="888840" progId="Equation.3">
                  <p:embed/>
                </p:oleObj>
              </mc:Choice>
              <mc:Fallback>
                <p:oleObj name="Уравнение" r:id="rId6" imgW="1752480" imgH="8888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663" y="3286125"/>
                        <a:ext cx="4449762" cy="225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4429124" y="5429264"/>
          <a:ext cx="3214710" cy="1146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4" name="Формула" r:id="rId8" imgW="1104840" imgH="393480" progId="Equation.3">
                  <p:embed/>
                </p:oleObj>
              </mc:Choice>
              <mc:Fallback>
                <p:oleObj name="Формула" r:id="rId8" imgW="110484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4" y="5429264"/>
                        <a:ext cx="3214710" cy="11468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Прямая соединительная линия 26"/>
          <p:cNvCxnSpPr>
            <a:cxnSpLocks/>
          </p:cNvCxnSpPr>
          <p:nvPr/>
        </p:nvCxnSpPr>
        <p:spPr>
          <a:xfrm>
            <a:off x="2053582" y="3759091"/>
            <a:ext cx="26963" cy="1817759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cxnSpLocks/>
            <a:stCxn id="12" idx="2"/>
            <a:endCxn id="16" idx="0"/>
          </p:cNvCxnSpPr>
          <p:nvPr/>
        </p:nvCxnSpPr>
        <p:spPr>
          <a:xfrm flipH="1">
            <a:off x="2808374" y="3751706"/>
            <a:ext cx="16334" cy="1793836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0130" y="1417638"/>
            <a:ext cx="78037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Найти площадь фигуры, ограниченной линиями</a:t>
            </a:r>
          </a:p>
          <a:p>
            <a:r>
              <a:rPr lang="ru-RU" sz="2800" b="1" dirty="0"/>
              <a:t> у=4х</a:t>
            </a:r>
            <a:r>
              <a:rPr lang="ru-RU" sz="2800" b="1" baseline="30000" dirty="0"/>
              <a:t>2</a:t>
            </a:r>
            <a:r>
              <a:rPr lang="ru-RU" sz="2800" b="1" dirty="0"/>
              <a:t> + 16х + 19, у=0, х=-3, х=-1.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57200" y="5589240"/>
            <a:ext cx="396044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cxnSpLocks/>
          </p:cNvCxnSpPr>
          <p:nvPr/>
        </p:nvCxnSpPr>
        <p:spPr>
          <a:xfrm flipV="1">
            <a:off x="3131840" y="2371745"/>
            <a:ext cx="0" cy="40815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22366" y="558924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1840" y="2203627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12" name="Полилиния: фигура 11"/>
          <p:cNvSpPr/>
          <p:nvPr/>
        </p:nvSpPr>
        <p:spPr>
          <a:xfrm>
            <a:off x="2414400" y="2977983"/>
            <a:ext cx="550984" cy="1562216"/>
          </a:xfrm>
          <a:custGeom>
            <a:avLst/>
            <a:gdLst>
              <a:gd name="connsiteX0" fmla="*/ 0 w 550984"/>
              <a:gd name="connsiteY0" fmla="*/ 1559169 h 1562216"/>
              <a:gd name="connsiteX1" fmla="*/ 187569 w 550984"/>
              <a:gd name="connsiteY1" fmla="*/ 1441938 h 1562216"/>
              <a:gd name="connsiteX2" fmla="*/ 410308 w 550984"/>
              <a:gd name="connsiteY2" fmla="*/ 773723 h 1562216"/>
              <a:gd name="connsiteX3" fmla="*/ 550984 w 550984"/>
              <a:gd name="connsiteY3" fmla="*/ 0 h 1562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984" h="1562216">
                <a:moveTo>
                  <a:pt x="0" y="1559169"/>
                </a:moveTo>
                <a:cubicBezTo>
                  <a:pt x="59592" y="1566007"/>
                  <a:pt x="119184" y="1572846"/>
                  <a:pt x="187569" y="1441938"/>
                </a:cubicBezTo>
                <a:cubicBezTo>
                  <a:pt x="255954" y="1311030"/>
                  <a:pt x="349739" y="1014046"/>
                  <a:pt x="410308" y="773723"/>
                </a:cubicBezTo>
                <a:cubicBezTo>
                  <a:pt x="470877" y="533400"/>
                  <a:pt x="510930" y="266700"/>
                  <a:pt x="550984" y="0"/>
                </a:cubicBezTo>
              </a:path>
            </a:pathLst>
          </a:cu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: фигура 12"/>
          <p:cNvSpPr/>
          <p:nvPr/>
        </p:nvSpPr>
        <p:spPr>
          <a:xfrm>
            <a:off x="1898670" y="2977983"/>
            <a:ext cx="550984" cy="1562216"/>
          </a:xfrm>
          <a:custGeom>
            <a:avLst/>
            <a:gdLst>
              <a:gd name="connsiteX0" fmla="*/ 0 w 550984"/>
              <a:gd name="connsiteY0" fmla="*/ 1559169 h 1562216"/>
              <a:gd name="connsiteX1" fmla="*/ 187569 w 550984"/>
              <a:gd name="connsiteY1" fmla="*/ 1441938 h 1562216"/>
              <a:gd name="connsiteX2" fmla="*/ 410308 w 550984"/>
              <a:gd name="connsiteY2" fmla="*/ 773723 h 1562216"/>
              <a:gd name="connsiteX3" fmla="*/ 550984 w 550984"/>
              <a:gd name="connsiteY3" fmla="*/ 0 h 1562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984" h="1562216">
                <a:moveTo>
                  <a:pt x="0" y="1559169"/>
                </a:moveTo>
                <a:cubicBezTo>
                  <a:pt x="59592" y="1566007"/>
                  <a:pt x="119184" y="1572846"/>
                  <a:pt x="187569" y="1441938"/>
                </a:cubicBezTo>
                <a:cubicBezTo>
                  <a:pt x="255954" y="1311030"/>
                  <a:pt x="349739" y="1014046"/>
                  <a:pt x="410308" y="773723"/>
                </a:cubicBezTo>
                <a:cubicBezTo>
                  <a:pt x="470877" y="533400"/>
                  <a:pt x="510930" y="266700"/>
                  <a:pt x="550984" y="0"/>
                </a:cubicBezTo>
              </a:path>
            </a:pathLst>
          </a:custGeom>
          <a:noFill/>
          <a:ln w="38100">
            <a:solidFill>
              <a:srgbClr val="7030A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118512" y="557269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21118" y="5593375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-2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91007" y="554554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5843" y="5585123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-3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047408" y="4494517"/>
            <a:ext cx="14287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cxnSpLocks/>
          </p:cNvCxnSpPr>
          <p:nvPr/>
        </p:nvCxnSpPr>
        <p:spPr>
          <a:xfrm>
            <a:off x="2466349" y="5492652"/>
            <a:ext cx="0" cy="1600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164716" y="424861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 rot="3119328">
            <a:off x="1808670" y="4968338"/>
            <a:ext cx="1806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2800" b="1" i="1" baseline="-25000" dirty="0">
                <a:solidFill>
                  <a:srgbClr val="00B0F0"/>
                </a:solidFill>
              </a:rPr>
              <a:t>фигу</a:t>
            </a:r>
            <a:r>
              <a:rPr lang="ru-RU" sz="3600" b="1" i="1" baseline="-25000" dirty="0">
                <a:solidFill>
                  <a:srgbClr val="00B0F0"/>
                </a:solidFill>
              </a:rPr>
              <a:t>ры</a:t>
            </a:r>
          </a:p>
        </p:txBody>
      </p:sp>
      <p:sp>
        <p:nvSpPr>
          <p:cNvPr id="40" name="Полилиния 24"/>
          <p:cNvSpPr/>
          <p:nvPr/>
        </p:nvSpPr>
        <p:spPr>
          <a:xfrm>
            <a:off x="2087440" y="4509119"/>
            <a:ext cx="730991" cy="1090735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олилиния 24"/>
          <p:cNvSpPr/>
          <p:nvPr/>
        </p:nvSpPr>
        <p:spPr>
          <a:xfrm>
            <a:off x="2314398" y="4869160"/>
            <a:ext cx="488127" cy="707486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олилиния 24"/>
          <p:cNvSpPr/>
          <p:nvPr/>
        </p:nvSpPr>
        <p:spPr>
          <a:xfrm>
            <a:off x="2064640" y="4533339"/>
            <a:ext cx="316886" cy="491479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олилиния 24"/>
          <p:cNvSpPr/>
          <p:nvPr/>
        </p:nvSpPr>
        <p:spPr>
          <a:xfrm>
            <a:off x="2087440" y="4180455"/>
            <a:ext cx="730991" cy="1090735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олилиния 24"/>
          <p:cNvSpPr/>
          <p:nvPr/>
        </p:nvSpPr>
        <p:spPr>
          <a:xfrm>
            <a:off x="2064056" y="4418523"/>
            <a:ext cx="213822" cy="289701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олилиния 24"/>
          <p:cNvSpPr/>
          <p:nvPr/>
        </p:nvSpPr>
        <p:spPr>
          <a:xfrm>
            <a:off x="2507384" y="5090628"/>
            <a:ext cx="308469" cy="503919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олилиния 24"/>
          <p:cNvSpPr/>
          <p:nvPr/>
        </p:nvSpPr>
        <p:spPr>
          <a:xfrm>
            <a:off x="2659806" y="5353482"/>
            <a:ext cx="156048" cy="229312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олилиния 24"/>
          <p:cNvSpPr/>
          <p:nvPr/>
        </p:nvSpPr>
        <p:spPr>
          <a:xfrm>
            <a:off x="2039089" y="4221847"/>
            <a:ext cx="165960" cy="247204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олилиния 24"/>
          <p:cNvSpPr/>
          <p:nvPr/>
        </p:nvSpPr>
        <p:spPr>
          <a:xfrm>
            <a:off x="2048670" y="4018414"/>
            <a:ext cx="77373" cy="86176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олилиния 24"/>
          <p:cNvSpPr/>
          <p:nvPr/>
        </p:nvSpPr>
        <p:spPr>
          <a:xfrm>
            <a:off x="2694565" y="4006742"/>
            <a:ext cx="148918" cy="211407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6087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Прямая соединительная линия 26"/>
          <p:cNvCxnSpPr>
            <a:cxnSpLocks/>
          </p:cNvCxnSpPr>
          <p:nvPr/>
        </p:nvCxnSpPr>
        <p:spPr>
          <a:xfrm>
            <a:off x="2053582" y="3759091"/>
            <a:ext cx="26963" cy="1817759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cxnSpLocks/>
            <a:stCxn id="12" idx="2"/>
            <a:endCxn id="16" idx="0"/>
          </p:cNvCxnSpPr>
          <p:nvPr/>
        </p:nvCxnSpPr>
        <p:spPr>
          <a:xfrm flipH="1">
            <a:off x="2808374" y="3751706"/>
            <a:ext cx="16334" cy="1793836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0130" y="1417638"/>
            <a:ext cx="78037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Найти площадь фигуры, ограниченной линиями</a:t>
            </a:r>
          </a:p>
          <a:p>
            <a:r>
              <a:rPr lang="ru-RU" sz="2800" b="1" dirty="0"/>
              <a:t> у=4х</a:t>
            </a:r>
            <a:r>
              <a:rPr lang="ru-RU" sz="2800" b="1" baseline="30000" dirty="0"/>
              <a:t>2</a:t>
            </a:r>
            <a:r>
              <a:rPr lang="ru-RU" sz="2800" b="1" dirty="0"/>
              <a:t> + 16х + 19, у=0, х=-3, х=-1.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57200" y="5589240"/>
            <a:ext cx="396044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cxnSpLocks/>
          </p:cNvCxnSpPr>
          <p:nvPr/>
        </p:nvCxnSpPr>
        <p:spPr>
          <a:xfrm flipV="1">
            <a:off x="3131840" y="2371745"/>
            <a:ext cx="0" cy="40815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22366" y="558924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1840" y="2203627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12" name="Полилиния: фигура 11"/>
          <p:cNvSpPr/>
          <p:nvPr/>
        </p:nvSpPr>
        <p:spPr>
          <a:xfrm>
            <a:off x="2414400" y="2977983"/>
            <a:ext cx="550984" cy="1562216"/>
          </a:xfrm>
          <a:custGeom>
            <a:avLst/>
            <a:gdLst>
              <a:gd name="connsiteX0" fmla="*/ 0 w 550984"/>
              <a:gd name="connsiteY0" fmla="*/ 1559169 h 1562216"/>
              <a:gd name="connsiteX1" fmla="*/ 187569 w 550984"/>
              <a:gd name="connsiteY1" fmla="*/ 1441938 h 1562216"/>
              <a:gd name="connsiteX2" fmla="*/ 410308 w 550984"/>
              <a:gd name="connsiteY2" fmla="*/ 773723 h 1562216"/>
              <a:gd name="connsiteX3" fmla="*/ 550984 w 550984"/>
              <a:gd name="connsiteY3" fmla="*/ 0 h 1562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984" h="1562216">
                <a:moveTo>
                  <a:pt x="0" y="1559169"/>
                </a:moveTo>
                <a:cubicBezTo>
                  <a:pt x="59592" y="1566007"/>
                  <a:pt x="119184" y="1572846"/>
                  <a:pt x="187569" y="1441938"/>
                </a:cubicBezTo>
                <a:cubicBezTo>
                  <a:pt x="255954" y="1311030"/>
                  <a:pt x="349739" y="1014046"/>
                  <a:pt x="410308" y="773723"/>
                </a:cubicBezTo>
                <a:cubicBezTo>
                  <a:pt x="470877" y="533400"/>
                  <a:pt x="510930" y="266700"/>
                  <a:pt x="550984" y="0"/>
                </a:cubicBezTo>
              </a:path>
            </a:pathLst>
          </a:cu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: фигура 12"/>
          <p:cNvSpPr/>
          <p:nvPr/>
        </p:nvSpPr>
        <p:spPr>
          <a:xfrm>
            <a:off x="1898670" y="2977983"/>
            <a:ext cx="550984" cy="1562216"/>
          </a:xfrm>
          <a:custGeom>
            <a:avLst/>
            <a:gdLst>
              <a:gd name="connsiteX0" fmla="*/ 0 w 550984"/>
              <a:gd name="connsiteY0" fmla="*/ 1559169 h 1562216"/>
              <a:gd name="connsiteX1" fmla="*/ 187569 w 550984"/>
              <a:gd name="connsiteY1" fmla="*/ 1441938 h 1562216"/>
              <a:gd name="connsiteX2" fmla="*/ 410308 w 550984"/>
              <a:gd name="connsiteY2" fmla="*/ 773723 h 1562216"/>
              <a:gd name="connsiteX3" fmla="*/ 550984 w 550984"/>
              <a:gd name="connsiteY3" fmla="*/ 0 h 1562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984" h="1562216">
                <a:moveTo>
                  <a:pt x="0" y="1559169"/>
                </a:moveTo>
                <a:cubicBezTo>
                  <a:pt x="59592" y="1566007"/>
                  <a:pt x="119184" y="1572846"/>
                  <a:pt x="187569" y="1441938"/>
                </a:cubicBezTo>
                <a:cubicBezTo>
                  <a:pt x="255954" y="1311030"/>
                  <a:pt x="349739" y="1014046"/>
                  <a:pt x="410308" y="773723"/>
                </a:cubicBezTo>
                <a:cubicBezTo>
                  <a:pt x="470877" y="533400"/>
                  <a:pt x="510930" y="266700"/>
                  <a:pt x="550984" y="0"/>
                </a:cubicBezTo>
              </a:path>
            </a:pathLst>
          </a:custGeom>
          <a:noFill/>
          <a:ln w="38100">
            <a:solidFill>
              <a:srgbClr val="7030A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118512" y="557269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91007" y="554554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5843" y="5585123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-3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047408" y="4494517"/>
            <a:ext cx="14287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164716" y="424861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 rot="3119328">
            <a:off x="1808670" y="4968338"/>
            <a:ext cx="1806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2800" b="1" i="1" baseline="-25000" dirty="0">
                <a:solidFill>
                  <a:srgbClr val="00B0F0"/>
                </a:solidFill>
              </a:rPr>
              <a:t>фигу</a:t>
            </a:r>
            <a:r>
              <a:rPr lang="ru-RU" sz="3600" b="1" i="1" baseline="-25000" dirty="0">
                <a:solidFill>
                  <a:srgbClr val="00B0F0"/>
                </a:solidFill>
              </a:rPr>
              <a:t>ры</a:t>
            </a:r>
          </a:p>
        </p:txBody>
      </p:sp>
      <p:sp>
        <p:nvSpPr>
          <p:cNvPr id="40" name="Полилиния 24"/>
          <p:cNvSpPr/>
          <p:nvPr/>
        </p:nvSpPr>
        <p:spPr>
          <a:xfrm>
            <a:off x="2087440" y="4509119"/>
            <a:ext cx="730991" cy="1090735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олилиния 24"/>
          <p:cNvSpPr/>
          <p:nvPr/>
        </p:nvSpPr>
        <p:spPr>
          <a:xfrm>
            <a:off x="2314398" y="4869160"/>
            <a:ext cx="488127" cy="707486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олилиния 24"/>
          <p:cNvSpPr/>
          <p:nvPr/>
        </p:nvSpPr>
        <p:spPr>
          <a:xfrm>
            <a:off x="2064640" y="4533339"/>
            <a:ext cx="316886" cy="491479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олилиния 24"/>
          <p:cNvSpPr/>
          <p:nvPr/>
        </p:nvSpPr>
        <p:spPr>
          <a:xfrm>
            <a:off x="2087440" y="4180455"/>
            <a:ext cx="730991" cy="1090735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олилиния 24"/>
          <p:cNvSpPr/>
          <p:nvPr/>
        </p:nvSpPr>
        <p:spPr>
          <a:xfrm>
            <a:off x="2064056" y="4418523"/>
            <a:ext cx="213822" cy="289701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олилиния 24"/>
          <p:cNvSpPr/>
          <p:nvPr/>
        </p:nvSpPr>
        <p:spPr>
          <a:xfrm>
            <a:off x="2507384" y="5090628"/>
            <a:ext cx="308469" cy="503919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олилиния 24"/>
          <p:cNvSpPr/>
          <p:nvPr/>
        </p:nvSpPr>
        <p:spPr>
          <a:xfrm>
            <a:off x="2659806" y="5353482"/>
            <a:ext cx="156048" cy="229312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олилиния 24"/>
          <p:cNvSpPr/>
          <p:nvPr/>
        </p:nvSpPr>
        <p:spPr>
          <a:xfrm>
            <a:off x="2039089" y="4221847"/>
            <a:ext cx="165960" cy="247204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олилиния 24"/>
          <p:cNvSpPr/>
          <p:nvPr/>
        </p:nvSpPr>
        <p:spPr>
          <a:xfrm>
            <a:off x="2048670" y="4018414"/>
            <a:ext cx="77373" cy="86176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олилиния 24"/>
          <p:cNvSpPr/>
          <p:nvPr/>
        </p:nvSpPr>
        <p:spPr>
          <a:xfrm>
            <a:off x="2694565" y="4006742"/>
            <a:ext cx="148918" cy="211407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4900257" y="2533942"/>
            <a:ext cx="32496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u="sng" dirty="0"/>
              <a:t>Первый способ</a:t>
            </a:r>
          </a:p>
        </p:txBody>
      </p:sp>
      <p:graphicFrame>
        <p:nvGraphicFramePr>
          <p:cNvPr id="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51997"/>
              </p:ext>
            </p:extLst>
          </p:nvPr>
        </p:nvGraphicFramePr>
        <p:xfrm>
          <a:off x="4542255" y="3672881"/>
          <a:ext cx="3997325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9" name="Уравнение" r:id="rId4" imgW="1574640" imgH="482400" progId="Equation.3">
                  <p:embed/>
                </p:oleObj>
              </mc:Choice>
              <mc:Fallback>
                <p:oleObj name="Уравнение" r:id="rId4" imgW="1574640" imgH="482400" progId="Equation.3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2255" y="3672881"/>
                        <a:ext cx="3997325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2209666" y="558051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-2</a:t>
            </a:r>
          </a:p>
        </p:txBody>
      </p:sp>
      <p:cxnSp>
        <p:nvCxnSpPr>
          <p:cNvPr id="34" name="Прямая соединительная линия 33"/>
          <p:cNvCxnSpPr>
            <a:cxnSpLocks/>
          </p:cNvCxnSpPr>
          <p:nvPr/>
        </p:nvCxnSpPr>
        <p:spPr>
          <a:xfrm>
            <a:off x="2498810" y="5519813"/>
            <a:ext cx="0" cy="1600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4769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Содержание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5695" y="1844824"/>
            <a:ext cx="7283917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hlinkClick r:id="rId2" action="ppaction://hlinksldjump"/>
              </a:rPr>
              <a:t> Интеграл и площадь</a:t>
            </a:r>
            <a:r>
              <a:rPr lang="ru-RU" sz="2800" b="1" dirty="0"/>
              <a:t> (основные формулы)</a:t>
            </a:r>
          </a:p>
          <a:p>
            <a:r>
              <a:rPr lang="ru-RU" sz="2800" b="1" dirty="0">
                <a:hlinkClick r:id="rId3" action="ppaction://hlinksldjump"/>
              </a:rPr>
              <a:t>Вычисление площадей</a:t>
            </a:r>
            <a:r>
              <a:rPr lang="ru-RU" sz="2800" b="1" dirty="0"/>
              <a:t> (легкие случаи)</a:t>
            </a:r>
          </a:p>
          <a:p>
            <a:endParaRPr lang="ru-RU" sz="2800" b="1" dirty="0"/>
          </a:p>
          <a:p>
            <a:r>
              <a:rPr lang="ru-RU" sz="2800" b="1" dirty="0">
                <a:hlinkClick r:id="rId4" action="ppaction://hlinksldjump"/>
              </a:rPr>
              <a:t>Задача 1</a:t>
            </a:r>
            <a:r>
              <a:rPr lang="ru-RU" sz="2800" b="1" dirty="0"/>
              <a:t> (использование симметрии)</a:t>
            </a:r>
          </a:p>
          <a:p>
            <a:endParaRPr lang="ru-RU" sz="2800" b="1" dirty="0"/>
          </a:p>
          <a:p>
            <a:r>
              <a:rPr lang="ru-RU" sz="2800" b="1" dirty="0">
                <a:hlinkClick r:id="rId5" action="ppaction://hlinksldjump"/>
              </a:rPr>
              <a:t>Задача 2</a:t>
            </a:r>
            <a:r>
              <a:rPr lang="ru-RU" sz="2800" b="1" dirty="0"/>
              <a:t> (новая система координат)</a:t>
            </a:r>
          </a:p>
          <a:p>
            <a:endParaRPr lang="ru-RU" sz="2800" b="1" dirty="0"/>
          </a:p>
          <a:p>
            <a:r>
              <a:rPr lang="ru-RU" sz="2800" b="1" dirty="0">
                <a:hlinkClick r:id="rId6" action="ppaction://hlinksldjump"/>
              </a:rPr>
              <a:t>Задача 3  </a:t>
            </a:r>
            <a:r>
              <a:rPr lang="ru-RU" sz="2800" b="1" dirty="0"/>
              <a:t>(более трудный случай)</a:t>
            </a:r>
          </a:p>
          <a:p>
            <a:endParaRPr lang="ru-RU" sz="2800" b="1" dirty="0"/>
          </a:p>
          <a:p>
            <a:r>
              <a:rPr lang="ru-RU" sz="2800" b="1" dirty="0">
                <a:hlinkClick r:id="rId7" action="ppaction://hlinksldjump"/>
              </a:rPr>
              <a:t>Площадь</a:t>
            </a:r>
            <a:r>
              <a:rPr lang="ru-RU" sz="2800" b="1" dirty="0"/>
              <a:t> как способ вычисления интеграла</a:t>
            </a:r>
          </a:p>
        </p:txBody>
      </p:sp>
    </p:spTree>
    <p:extLst>
      <p:ext uri="{BB962C8B-B14F-4D97-AF65-F5344CB8AC3E}">
        <p14:creationId xmlns:p14="http://schemas.microsoft.com/office/powerpoint/2010/main" val="17007232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2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607918"/>
              </p:ext>
            </p:extLst>
          </p:nvPr>
        </p:nvGraphicFramePr>
        <p:xfrm>
          <a:off x="188912" y="1772816"/>
          <a:ext cx="8766175" cy="325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4" name="Уравнение" r:id="rId3" imgW="3454200" imgH="1282680" progId="Equation.3">
                  <p:embed/>
                </p:oleObj>
              </mc:Choice>
              <mc:Fallback>
                <p:oleObj name="Уравнение" r:id="rId3" imgW="3454200" imgH="1282680" progId="Equation.3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" y="1772816"/>
                        <a:ext cx="8766175" cy="325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06679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Прямая соединительная линия 26"/>
          <p:cNvCxnSpPr>
            <a:cxnSpLocks/>
          </p:cNvCxnSpPr>
          <p:nvPr/>
        </p:nvCxnSpPr>
        <p:spPr>
          <a:xfrm>
            <a:off x="2053582" y="3759091"/>
            <a:ext cx="26963" cy="1817759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cxnSpLocks/>
            <a:stCxn id="12" idx="2"/>
            <a:endCxn id="16" idx="0"/>
          </p:cNvCxnSpPr>
          <p:nvPr/>
        </p:nvCxnSpPr>
        <p:spPr>
          <a:xfrm flipH="1">
            <a:off x="2808374" y="3751706"/>
            <a:ext cx="16334" cy="1793836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0130" y="1417638"/>
            <a:ext cx="78037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Найти площадь фигуры, ограниченной линиями</a:t>
            </a:r>
          </a:p>
          <a:p>
            <a:r>
              <a:rPr lang="ru-RU" sz="2800" b="1" dirty="0"/>
              <a:t> у=4х</a:t>
            </a:r>
            <a:r>
              <a:rPr lang="ru-RU" sz="2800" b="1" baseline="30000" dirty="0"/>
              <a:t>2</a:t>
            </a:r>
            <a:r>
              <a:rPr lang="ru-RU" sz="2800" b="1" dirty="0"/>
              <a:t> + 16х + 19, у=0, х=-3, х=-1.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57200" y="5589240"/>
            <a:ext cx="396044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cxnSpLocks/>
          </p:cNvCxnSpPr>
          <p:nvPr/>
        </p:nvCxnSpPr>
        <p:spPr>
          <a:xfrm flipV="1">
            <a:off x="3131840" y="2371745"/>
            <a:ext cx="0" cy="40815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22366" y="558924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1840" y="2203627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12" name="Полилиния: фигура 11"/>
          <p:cNvSpPr/>
          <p:nvPr/>
        </p:nvSpPr>
        <p:spPr>
          <a:xfrm>
            <a:off x="2414400" y="2977983"/>
            <a:ext cx="550984" cy="1562216"/>
          </a:xfrm>
          <a:custGeom>
            <a:avLst/>
            <a:gdLst>
              <a:gd name="connsiteX0" fmla="*/ 0 w 550984"/>
              <a:gd name="connsiteY0" fmla="*/ 1559169 h 1562216"/>
              <a:gd name="connsiteX1" fmla="*/ 187569 w 550984"/>
              <a:gd name="connsiteY1" fmla="*/ 1441938 h 1562216"/>
              <a:gd name="connsiteX2" fmla="*/ 410308 w 550984"/>
              <a:gd name="connsiteY2" fmla="*/ 773723 h 1562216"/>
              <a:gd name="connsiteX3" fmla="*/ 550984 w 550984"/>
              <a:gd name="connsiteY3" fmla="*/ 0 h 1562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984" h="1562216">
                <a:moveTo>
                  <a:pt x="0" y="1559169"/>
                </a:moveTo>
                <a:cubicBezTo>
                  <a:pt x="59592" y="1566007"/>
                  <a:pt x="119184" y="1572846"/>
                  <a:pt x="187569" y="1441938"/>
                </a:cubicBezTo>
                <a:cubicBezTo>
                  <a:pt x="255954" y="1311030"/>
                  <a:pt x="349739" y="1014046"/>
                  <a:pt x="410308" y="773723"/>
                </a:cubicBezTo>
                <a:cubicBezTo>
                  <a:pt x="470877" y="533400"/>
                  <a:pt x="510930" y="266700"/>
                  <a:pt x="550984" y="0"/>
                </a:cubicBezTo>
              </a:path>
            </a:pathLst>
          </a:cu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: фигура 12"/>
          <p:cNvSpPr/>
          <p:nvPr/>
        </p:nvSpPr>
        <p:spPr>
          <a:xfrm>
            <a:off x="1898670" y="2977983"/>
            <a:ext cx="550984" cy="1562216"/>
          </a:xfrm>
          <a:custGeom>
            <a:avLst/>
            <a:gdLst>
              <a:gd name="connsiteX0" fmla="*/ 0 w 550984"/>
              <a:gd name="connsiteY0" fmla="*/ 1559169 h 1562216"/>
              <a:gd name="connsiteX1" fmla="*/ 187569 w 550984"/>
              <a:gd name="connsiteY1" fmla="*/ 1441938 h 1562216"/>
              <a:gd name="connsiteX2" fmla="*/ 410308 w 550984"/>
              <a:gd name="connsiteY2" fmla="*/ 773723 h 1562216"/>
              <a:gd name="connsiteX3" fmla="*/ 550984 w 550984"/>
              <a:gd name="connsiteY3" fmla="*/ 0 h 1562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984" h="1562216">
                <a:moveTo>
                  <a:pt x="0" y="1559169"/>
                </a:moveTo>
                <a:cubicBezTo>
                  <a:pt x="59592" y="1566007"/>
                  <a:pt x="119184" y="1572846"/>
                  <a:pt x="187569" y="1441938"/>
                </a:cubicBezTo>
                <a:cubicBezTo>
                  <a:pt x="255954" y="1311030"/>
                  <a:pt x="349739" y="1014046"/>
                  <a:pt x="410308" y="773723"/>
                </a:cubicBezTo>
                <a:cubicBezTo>
                  <a:pt x="470877" y="533400"/>
                  <a:pt x="510930" y="266700"/>
                  <a:pt x="550984" y="0"/>
                </a:cubicBezTo>
              </a:path>
            </a:pathLst>
          </a:custGeom>
          <a:noFill/>
          <a:ln w="38100">
            <a:solidFill>
              <a:srgbClr val="7030A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118512" y="557269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20053" y="5597089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-2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91007" y="554554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5843" y="5585123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03056" y="413493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40" name="Полилиния 24"/>
          <p:cNvSpPr/>
          <p:nvPr/>
        </p:nvSpPr>
        <p:spPr>
          <a:xfrm>
            <a:off x="2087440" y="4509119"/>
            <a:ext cx="730991" cy="1090735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олилиния 24"/>
          <p:cNvSpPr/>
          <p:nvPr/>
        </p:nvSpPr>
        <p:spPr>
          <a:xfrm>
            <a:off x="2314398" y="4869160"/>
            <a:ext cx="488127" cy="707486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олилиния 24"/>
          <p:cNvSpPr/>
          <p:nvPr/>
        </p:nvSpPr>
        <p:spPr>
          <a:xfrm>
            <a:off x="2064640" y="4533339"/>
            <a:ext cx="316886" cy="491479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олилиния 24"/>
          <p:cNvSpPr/>
          <p:nvPr/>
        </p:nvSpPr>
        <p:spPr>
          <a:xfrm>
            <a:off x="2087440" y="4180455"/>
            <a:ext cx="730991" cy="1090735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олилиния 24"/>
          <p:cNvSpPr/>
          <p:nvPr/>
        </p:nvSpPr>
        <p:spPr>
          <a:xfrm>
            <a:off x="2064056" y="4418523"/>
            <a:ext cx="213822" cy="289701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олилиния 24"/>
          <p:cNvSpPr/>
          <p:nvPr/>
        </p:nvSpPr>
        <p:spPr>
          <a:xfrm>
            <a:off x="2507384" y="5090628"/>
            <a:ext cx="308469" cy="503919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олилиния 24"/>
          <p:cNvSpPr/>
          <p:nvPr/>
        </p:nvSpPr>
        <p:spPr>
          <a:xfrm>
            <a:off x="2659806" y="5353482"/>
            <a:ext cx="156048" cy="229312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олилиния 24"/>
          <p:cNvSpPr/>
          <p:nvPr/>
        </p:nvSpPr>
        <p:spPr>
          <a:xfrm>
            <a:off x="2039089" y="4221847"/>
            <a:ext cx="165960" cy="247204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олилиния 24"/>
          <p:cNvSpPr/>
          <p:nvPr/>
        </p:nvSpPr>
        <p:spPr>
          <a:xfrm>
            <a:off x="2048670" y="4018414"/>
            <a:ext cx="77373" cy="86176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олилиния 24"/>
          <p:cNvSpPr/>
          <p:nvPr/>
        </p:nvSpPr>
        <p:spPr>
          <a:xfrm>
            <a:off x="2694565" y="4006742"/>
            <a:ext cx="148918" cy="211407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4900257" y="2533942"/>
            <a:ext cx="3099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u="sng" dirty="0"/>
              <a:t>Второй способ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090295" y="4533339"/>
            <a:ext cx="2718718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525863" y="4138223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24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952198" y="4149758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24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11364" y="3468286"/>
            <a:ext cx="3810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 err="1"/>
              <a:t>ф</a:t>
            </a:r>
            <a:r>
              <a:rPr lang="en-US" sz="3600" b="1" baseline="-25000" dirty="0"/>
              <a:t>  </a:t>
            </a:r>
            <a:r>
              <a:rPr lang="en-US" sz="3600" b="1" dirty="0"/>
              <a:t>=</a:t>
            </a:r>
            <a:r>
              <a:rPr lang="ru-RU" sz="3600" b="1" dirty="0"/>
              <a:t> </a:t>
            </a:r>
            <a:r>
              <a:rPr lang="en-US" sz="3600" b="1" dirty="0"/>
              <a:t>S</a:t>
            </a:r>
            <a:r>
              <a:rPr lang="ru-RU" sz="3600" b="1" baseline="-25000" dirty="0" err="1"/>
              <a:t>прямоуг</a:t>
            </a:r>
            <a:r>
              <a:rPr lang="ru-RU" sz="3600" b="1" baseline="-25000" dirty="0"/>
              <a:t>.</a:t>
            </a:r>
            <a:r>
              <a:rPr lang="en-US" sz="3600" b="1" baseline="-25000" dirty="0"/>
              <a:t>  </a:t>
            </a:r>
            <a:r>
              <a:rPr lang="ru-RU" sz="3600" b="1" dirty="0"/>
              <a:t>+</a:t>
            </a:r>
            <a:r>
              <a:rPr lang="en-US" sz="3600" b="1" dirty="0"/>
              <a:t>  2S</a:t>
            </a:r>
            <a:r>
              <a:rPr lang="en-US" sz="3600" b="1" baseline="-25000" dirty="0"/>
              <a:t>1  </a:t>
            </a:r>
            <a:endParaRPr lang="ru-RU" sz="3600" b="1" dirty="0"/>
          </a:p>
        </p:txBody>
      </p:sp>
      <p:cxnSp>
        <p:nvCxnSpPr>
          <p:cNvPr id="35" name="Прямая соединительная линия 34"/>
          <p:cNvCxnSpPr>
            <a:cxnSpLocks/>
          </p:cNvCxnSpPr>
          <p:nvPr/>
        </p:nvCxnSpPr>
        <p:spPr>
          <a:xfrm>
            <a:off x="2466349" y="5492652"/>
            <a:ext cx="0" cy="1600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28359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Прямая соединительная линия 26"/>
          <p:cNvCxnSpPr>
            <a:cxnSpLocks/>
          </p:cNvCxnSpPr>
          <p:nvPr/>
        </p:nvCxnSpPr>
        <p:spPr>
          <a:xfrm>
            <a:off x="2053582" y="3759091"/>
            <a:ext cx="26963" cy="1817759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cxnSpLocks/>
            <a:stCxn id="12" idx="2"/>
            <a:endCxn id="16" idx="0"/>
          </p:cNvCxnSpPr>
          <p:nvPr/>
        </p:nvCxnSpPr>
        <p:spPr>
          <a:xfrm flipH="1">
            <a:off x="2808374" y="3751706"/>
            <a:ext cx="16334" cy="1793836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0130" y="1417638"/>
            <a:ext cx="78037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Найти площадь фигуры, ограниченной линиями</a:t>
            </a:r>
          </a:p>
          <a:p>
            <a:r>
              <a:rPr lang="ru-RU" sz="2800" b="1" dirty="0"/>
              <a:t> у=4х</a:t>
            </a:r>
            <a:r>
              <a:rPr lang="ru-RU" sz="2800" b="1" baseline="30000" dirty="0"/>
              <a:t>2</a:t>
            </a:r>
            <a:r>
              <a:rPr lang="ru-RU" sz="2800" b="1" dirty="0"/>
              <a:t> + 16х + 19, у=0, х=-3, х=-1.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57200" y="5589240"/>
            <a:ext cx="396044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cxnSpLocks/>
          </p:cNvCxnSpPr>
          <p:nvPr/>
        </p:nvCxnSpPr>
        <p:spPr>
          <a:xfrm flipV="1">
            <a:off x="3131840" y="2371745"/>
            <a:ext cx="0" cy="40815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22366" y="558924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1840" y="2203627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12" name="Полилиния: фигура 11"/>
          <p:cNvSpPr/>
          <p:nvPr/>
        </p:nvSpPr>
        <p:spPr>
          <a:xfrm>
            <a:off x="2414400" y="2977983"/>
            <a:ext cx="550984" cy="1562216"/>
          </a:xfrm>
          <a:custGeom>
            <a:avLst/>
            <a:gdLst>
              <a:gd name="connsiteX0" fmla="*/ 0 w 550984"/>
              <a:gd name="connsiteY0" fmla="*/ 1559169 h 1562216"/>
              <a:gd name="connsiteX1" fmla="*/ 187569 w 550984"/>
              <a:gd name="connsiteY1" fmla="*/ 1441938 h 1562216"/>
              <a:gd name="connsiteX2" fmla="*/ 410308 w 550984"/>
              <a:gd name="connsiteY2" fmla="*/ 773723 h 1562216"/>
              <a:gd name="connsiteX3" fmla="*/ 550984 w 550984"/>
              <a:gd name="connsiteY3" fmla="*/ 0 h 1562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984" h="1562216">
                <a:moveTo>
                  <a:pt x="0" y="1559169"/>
                </a:moveTo>
                <a:cubicBezTo>
                  <a:pt x="59592" y="1566007"/>
                  <a:pt x="119184" y="1572846"/>
                  <a:pt x="187569" y="1441938"/>
                </a:cubicBezTo>
                <a:cubicBezTo>
                  <a:pt x="255954" y="1311030"/>
                  <a:pt x="349739" y="1014046"/>
                  <a:pt x="410308" y="773723"/>
                </a:cubicBezTo>
                <a:cubicBezTo>
                  <a:pt x="470877" y="533400"/>
                  <a:pt x="510930" y="266700"/>
                  <a:pt x="550984" y="0"/>
                </a:cubicBezTo>
              </a:path>
            </a:pathLst>
          </a:cu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: фигура 12"/>
          <p:cNvSpPr/>
          <p:nvPr/>
        </p:nvSpPr>
        <p:spPr>
          <a:xfrm>
            <a:off x="1898670" y="2977983"/>
            <a:ext cx="550984" cy="1562216"/>
          </a:xfrm>
          <a:custGeom>
            <a:avLst/>
            <a:gdLst>
              <a:gd name="connsiteX0" fmla="*/ 0 w 550984"/>
              <a:gd name="connsiteY0" fmla="*/ 1559169 h 1562216"/>
              <a:gd name="connsiteX1" fmla="*/ 187569 w 550984"/>
              <a:gd name="connsiteY1" fmla="*/ 1441938 h 1562216"/>
              <a:gd name="connsiteX2" fmla="*/ 410308 w 550984"/>
              <a:gd name="connsiteY2" fmla="*/ 773723 h 1562216"/>
              <a:gd name="connsiteX3" fmla="*/ 550984 w 550984"/>
              <a:gd name="connsiteY3" fmla="*/ 0 h 1562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984" h="1562216">
                <a:moveTo>
                  <a:pt x="0" y="1559169"/>
                </a:moveTo>
                <a:cubicBezTo>
                  <a:pt x="59592" y="1566007"/>
                  <a:pt x="119184" y="1572846"/>
                  <a:pt x="187569" y="1441938"/>
                </a:cubicBezTo>
                <a:cubicBezTo>
                  <a:pt x="255954" y="1311030"/>
                  <a:pt x="349739" y="1014046"/>
                  <a:pt x="410308" y="773723"/>
                </a:cubicBezTo>
                <a:cubicBezTo>
                  <a:pt x="470877" y="533400"/>
                  <a:pt x="510930" y="266700"/>
                  <a:pt x="550984" y="0"/>
                </a:cubicBezTo>
              </a:path>
            </a:pathLst>
          </a:custGeom>
          <a:noFill/>
          <a:ln w="38100">
            <a:solidFill>
              <a:srgbClr val="7030A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118512" y="557269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97587" y="555846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-2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91007" y="554554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5843" y="5585123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-3</a:t>
            </a:r>
          </a:p>
        </p:txBody>
      </p:sp>
      <p:cxnSp>
        <p:nvCxnSpPr>
          <p:cNvPr id="23" name="Прямая соединительная линия 22"/>
          <p:cNvCxnSpPr>
            <a:cxnSpLocks/>
          </p:cNvCxnSpPr>
          <p:nvPr/>
        </p:nvCxnSpPr>
        <p:spPr>
          <a:xfrm>
            <a:off x="2408203" y="5492652"/>
            <a:ext cx="0" cy="1600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103056" y="413493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40" name="Полилиния 24"/>
          <p:cNvSpPr/>
          <p:nvPr/>
        </p:nvSpPr>
        <p:spPr>
          <a:xfrm>
            <a:off x="2087440" y="4509119"/>
            <a:ext cx="730991" cy="1090735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олилиния 24"/>
          <p:cNvSpPr/>
          <p:nvPr/>
        </p:nvSpPr>
        <p:spPr>
          <a:xfrm>
            <a:off x="2314398" y="4869160"/>
            <a:ext cx="488127" cy="707486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олилиния 24"/>
          <p:cNvSpPr/>
          <p:nvPr/>
        </p:nvSpPr>
        <p:spPr>
          <a:xfrm>
            <a:off x="2064640" y="4533339"/>
            <a:ext cx="316886" cy="491479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олилиния 24"/>
          <p:cNvSpPr/>
          <p:nvPr/>
        </p:nvSpPr>
        <p:spPr>
          <a:xfrm>
            <a:off x="2087440" y="4180455"/>
            <a:ext cx="730991" cy="1090735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олилиния 24"/>
          <p:cNvSpPr/>
          <p:nvPr/>
        </p:nvSpPr>
        <p:spPr>
          <a:xfrm>
            <a:off x="2064056" y="4418523"/>
            <a:ext cx="213822" cy="289701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олилиния 24"/>
          <p:cNvSpPr/>
          <p:nvPr/>
        </p:nvSpPr>
        <p:spPr>
          <a:xfrm>
            <a:off x="2507384" y="5090628"/>
            <a:ext cx="308469" cy="503919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олилиния 24"/>
          <p:cNvSpPr/>
          <p:nvPr/>
        </p:nvSpPr>
        <p:spPr>
          <a:xfrm>
            <a:off x="2659806" y="5353482"/>
            <a:ext cx="156048" cy="229312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олилиния 24"/>
          <p:cNvSpPr/>
          <p:nvPr/>
        </p:nvSpPr>
        <p:spPr>
          <a:xfrm>
            <a:off x="2039089" y="4221847"/>
            <a:ext cx="165960" cy="247204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олилиния 24"/>
          <p:cNvSpPr/>
          <p:nvPr/>
        </p:nvSpPr>
        <p:spPr>
          <a:xfrm>
            <a:off x="2048670" y="4018414"/>
            <a:ext cx="77373" cy="86176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олилиния 24"/>
          <p:cNvSpPr/>
          <p:nvPr/>
        </p:nvSpPr>
        <p:spPr>
          <a:xfrm>
            <a:off x="2694565" y="4006742"/>
            <a:ext cx="148918" cy="211407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4900257" y="2533942"/>
            <a:ext cx="3099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u="sng" dirty="0"/>
              <a:t>Второй способ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090295" y="4533339"/>
            <a:ext cx="2718718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525863" y="4138223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24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952198" y="4149758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24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11364" y="3468286"/>
            <a:ext cx="3810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 err="1"/>
              <a:t>ф</a:t>
            </a:r>
            <a:r>
              <a:rPr lang="en-US" sz="3600" b="1" baseline="-25000" dirty="0"/>
              <a:t>  </a:t>
            </a:r>
            <a:r>
              <a:rPr lang="en-US" sz="3600" b="1" dirty="0"/>
              <a:t>=</a:t>
            </a:r>
            <a:r>
              <a:rPr lang="ru-RU" sz="3600" b="1" dirty="0"/>
              <a:t> </a:t>
            </a:r>
            <a:r>
              <a:rPr lang="en-US" sz="3600" b="1" dirty="0"/>
              <a:t>S</a:t>
            </a:r>
            <a:r>
              <a:rPr lang="ru-RU" sz="3600" b="1" baseline="-25000" dirty="0" err="1"/>
              <a:t>прямоуг</a:t>
            </a:r>
            <a:r>
              <a:rPr lang="ru-RU" sz="3600" b="1" baseline="-25000" dirty="0"/>
              <a:t>.</a:t>
            </a:r>
            <a:r>
              <a:rPr lang="en-US" sz="3600" b="1" baseline="-25000" dirty="0"/>
              <a:t>  </a:t>
            </a:r>
            <a:r>
              <a:rPr lang="ru-RU" sz="3600" b="1" dirty="0"/>
              <a:t>+</a:t>
            </a:r>
            <a:r>
              <a:rPr lang="en-US" sz="3600" b="1" dirty="0"/>
              <a:t>  2S</a:t>
            </a:r>
            <a:r>
              <a:rPr lang="en-US" sz="3600" b="1" baseline="-25000" dirty="0"/>
              <a:t>1  </a:t>
            </a:r>
            <a:endParaRPr lang="ru-RU" sz="36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4923051" y="4380590"/>
            <a:ext cx="229710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 err="1"/>
              <a:t>прямоуг</a:t>
            </a:r>
            <a:r>
              <a:rPr lang="ru-RU" sz="3600" b="1" baseline="-25000" dirty="0"/>
              <a:t>.</a:t>
            </a:r>
            <a:r>
              <a:rPr lang="en-US" sz="3600" b="1" baseline="-25000" dirty="0"/>
              <a:t>  </a:t>
            </a:r>
            <a:r>
              <a:rPr lang="ru-RU" sz="3600" b="1" dirty="0"/>
              <a:t>= 6</a:t>
            </a:r>
          </a:p>
          <a:p>
            <a:endParaRPr lang="ru-RU" sz="3600" b="1" dirty="0"/>
          </a:p>
          <a:p>
            <a:r>
              <a:rPr lang="en-US" sz="3600" b="1" dirty="0"/>
              <a:t>S</a:t>
            </a:r>
            <a:r>
              <a:rPr lang="en-US" sz="3600" b="1" baseline="-25000" dirty="0"/>
              <a:t>1  </a:t>
            </a:r>
            <a:r>
              <a:rPr lang="ru-RU" sz="3600" b="1" baseline="-25000" dirty="0"/>
              <a:t> </a:t>
            </a:r>
            <a:r>
              <a:rPr lang="ru-RU" sz="3600" b="1" dirty="0"/>
              <a:t>- ?</a:t>
            </a:r>
          </a:p>
        </p:txBody>
      </p:sp>
    </p:spTree>
    <p:extLst>
      <p:ext uri="{BB962C8B-B14F-4D97-AF65-F5344CB8AC3E}">
        <p14:creationId xmlns:p14="http://schemas.microsoft.com/office/powerpoint/2010/main" val="31846976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Прямая соединительная линия 26"/>
          <p:cNvCxnSpPr>
            <a:cxnSpLocks/>
          </p:cNvCxnSpPr>
          <p:nvPr/>
        </p:nvCxnSpPr>
        <p:spPr>
          <a:xfrm>
            <a:off x="2053582" y="3759091"/>
            <a:ext cx="26963" cy="1817759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cxnSpLocks/>
            <a:stCxn id="12" idx="2"/>
            <a:endCxn id="16" idx="0"/>
          </p:cNvCxnSpPr>
          <p:nvPr/>
        </p:nvCxnSpPr>
        <p:spPr>
          <a:xfrm flipH="1">
            <a:off x="2808374" y="3751706"/>
            <a:ext cx="16334" cy="1793836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0130" y="1417638"/>
            <a:ext cx="78037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Найти площадь фигуры, ограниченной линиями</a:t>
            </a:r>
          </a:p>
          <a:p>
            <a:r>
              <a:rPr lang="ru-RU" sz="2800" b="1" dirty="0"/>
              <a:t> у=4х</a:t>
            </a:r>
            <a:r>
              <a:rPr lang="ru-RU" sz="2800" b="1" baseline="30000" dirty="0"/>
              <a:t>2</a:t>
            </a:r>
            <a:r>
              <a:rPr lang="ru-RU" sz="2800" b="1" dirty="0"/>
              <a:t> + 16х + 19, у=0, х=-3, х=-1.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57200" y="5589240"/>
            <a:ext cx="396044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cxnSpLocks/>
          </p:cNvCxnSpPr>
          <p:nvPr/>
        </p:nvCxnSpPr>
        <p:spPr>
          <a:xfrm flipV="1">
            <a:off x="3131840" y="2371745"/>
            <a:ext cx="0" cy="40815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22366" y="558924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1840" y="2203627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12" name="Полилиния: фигура 11"/>
          <p:cNvSpPr/>
          <p:nvPr/>
        </p:nvSpPr>
        <p:spPr>
          <a:xfrm>
            <a:off x="2414400" y="2977983"/>
            <a:ext cx="550984" cy="1562216"/>
          </a:xfrm>
          <a:custGeom>
            <a:avLst/>
            <a:gdLst>
              <a:gd name="connsiteX0" fmla="*/ 0 w 550984"/>
              <a:gd name="connsiteY0" fmla="*/ 1559169 h 1562216"/>
              <a:gd name="connsiteX1" fmla="*/ 187569 w 550984"/>
              <a:gd name="connsiteY1" fmla="*/ 1441938 h 1562216"/>
              <a:gd name="connsiteX2" fmla="*/ 410308 w 550984"/>
              <a:gd name="connsiteY2" fmla="*/ 773723 h 1562216"/>
              <a:gd name="connsiteX3" fmla="*/ 550984 w 550984"/>
              <a:gd name="connsiteY3" fmla="*/ 0 h 1562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984" h="1562216">
                <a:moveTo>
                  <a:pt x="0" y="1559169"/>
                </a:moveTo>
                <a:cubicBezTo>
                  <a:pt x="59592" y="1566007"/>
                  <a:pt x="119184" y="1572846"/>
                  <a:pt x="187569" y="1441938"/>
                </a:cubicBezTo>
                <a:cubicBezTo>
                  <a:pt x="255954" y="1311030"/>
                  <a:pt x="349739" y="1014046"/>
                  <a:pt x="410308" y="773723"/>
                </a:cubicBezTo>
                <a:cubicBezTo>
                  <a:pt x="470877" y="533400"/>
                  <a:pt x="510930" y="266700"/>
                  <a:pt x="550984" y="0"/>
                </a:cubicBezTo>
              </a:path>
            </a:pathLst>
          </a:cu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: фигура 12"/>
          <p:cNvSpPr/>
          <p:nvPr/>
        </p:nvSpPr>
        <p:spPr>
          <a:xfrm>
            <a:off x="1898670" y="2977983"/>
            <a:ext cx="550984" cy="1562216"/>
          </a:xfrm>
          <a:custGeom>
            <a:avLst/>
            <a:gdLst>
              <a:gd name="connsiteX0" fmla="*/ 0 w 550984"/>
              <a:gd name="connsiteY0" fmla="*/ 1559169 h 1562216"/>
              <a:gd name="connsiteX1" fmla="*/ 187569 w 550984"/>
              <a:gd name="connsiteY1" fmla="*/ 1441938 h 1562216"/>
              <a:gd name="connsiteX2" fmla="*/ 410308 w 550984"/>
              <a:gd name="connsiteY2" fmla="*/ 773723 h 1562216"/>
              <a:gd name="connsiteX3" fmla="*/ 550984 w 550984"/>
              <a:gd name="connsiteY3" fmla="*/ 0 h 1562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984" h="1562216">
                <a:moveTo>
                  <a:pt x="0" y="1559169"/>
                </a:moveTo>
                <a:cubicBezTo>
                  <a:pt x="59592" y="1566007"/>
                  <a:pt x="119184" y="1572846"/>
                  <a:pt x="187569" y="1441938"/>
                </a:cubicBezTo>
                <a:cubicBezTo>
                  <a:pt x="255954" y="1311030"/>
                  <a:pt x="349739" y="1014046"/>
                  <a:pt x="410308" y="773723"/>
                </a:cubicBezTo>
                <a:cubicBezTo>
                  <a:pt x="470877" y="533400"/>
                  <a:pt x="510930" y="266700"/>
                  <a:pt x="550984" y="0"/>
                </a:cubicBezTo>
              </a:path>
            </a:pathLst>
          </a:custGeom>
          <a:noFill/>
          <a:ln w="38100">
            <a:solidFill>
              <a:srgbClr val="7030A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118512" y="557269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49569" y="5571527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-2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91007" y="554554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5843" y="5585123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03056" y="413493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40" name="Полилиния 24"/>
          <p:cNvSpPr/>
          <p:nvPr/>
        </p:nvSpPr>
        <p:spPr>
          <a:xfrm>
            <a:off x="2087440" y="4509119"/>
            <a:ext cx="730991" cy="1090735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олилиния 24"/>
          <p:cNvSpPr/>
          <p:nvPr/>
        </p:nvSpPr>
        <p:spPr>
          <a:xfrm>
            <a:off x="2314398" y="4869160"/>
            <a:ext cx="488127" cy="707486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олилиния 24"/>
          <p:cNvSpPr/>
          <p:nvPr/>
        </p:nvSpPr>
        <p:spPr>
          <a:xfrm>
            <a:off x="2064640" y="4533339"/>
            <a:ext cx="316886" cy="491479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олилиния 24"/>
          <p:cNvSpPr/>
          <p:nvPr/>
        </p:nvSpPr>
        <p:spPr>
          <a:xfrm>
            <a:off x="2087440" y="4180455"/>
            <a:ext cx="730991" cy="1090735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олилиния 24"/>
          <p:cNvSpPr/>
          <p:nvPr/>
        </p:nvSpPr>
        <p:spPr>
          <a:xfrm>
            <a:off x="2064056" y="4418523"/>
            <a:ext cx="213822" cy="289701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олилиния 24"/>
          <p:cNvSpPr/>
          <p:nvPr/>
        </p:nvSpPr>
        <p:spPr>
          <a:xfrm>
            <a:off x="2507384" y="5090628"/>
            <a:ext cx="308469" cy="503919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олилиния 24"/>
          <p:cNvSpPr/>
          <p:nvPr/>
        </p:nvSpPr>
        <p:spPr>
          <a:xfrm>
            <a:off x="2659806" y="5353482"/>
            <a:ext cx="156048" cy="229312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олилиния 24"/>
          <p:cNvSpPr/>
          <p:nvPr/>
        </p:nvSpPr>
        <p:spPr>
          <a:xfrm>
            <a:off x="2039089" y="4221847"/>
            <a:ext cx="165960" cy="247204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олилиния 24"/>
          <p:cNvSpPr/>
          <p:nvPr/>
        </p:nvSpPr>
        <p:spPr>
          <a:xfrm>
            <a:off x="2048670" y="4018414"/>
            <a:ext cx="77373" cy="86176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олилиния 24"/>
          <p:cNvSpPr/>
          <p:nvPr/>
        </p:nvSpPr>
        <p:spPr>
          <a:xfrm>
            <a:off x="2694565" y="4006742"/>
            <a:ext cx="148918" cy="211407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4900257" y="2533942"/>
            <a:ext cx="3099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u="sng" dirty="0"/>
              <a:t>Второй способ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25863" y="4138223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24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11364" y="3468286"/>
            <a:ext cx="3810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 err="1"/>
              <a:t>ф</a:t>
            </a:r>
            <a:r>
              <a:rPr lang="en-US" sz="3600" b="1" baseline="-25000" dirty="0"/>
              <a:t>  </a:t>
            </a:r>
            <a:r>
              <a:rPr lang="en-US" sz="3600" b="1" dirty="0"/>
              <a:t>=</a:t>
            </a:r>
            <a:r>
              <a:rPr lang="ru-RU" sz="3600" b="1" dirty="0"/>
              <a:t> </a:t>
            </a:r>
            <a:r>
              <a:rPr lang="en-US" sz="3600" b="1" dirty="0"/>
              <a:t>S</a:t>
            </a:r>
            <a:r>
              <a:rPr lang="ru-RU" sz="3600" b="1" baseline="-25000" dirty="0" err="1"/>
              <a:t>прямоуг</a:t>
            </a:r>
            <a:r>
              <a:rPr lang="ru-RU" sz="3600" b="1" baseline="-25000" dirty="0"/>
              <a:t>.</a:t>
            </a:r>
            <a:r>
              <a:rPr lang="en-US" sz="3600" b="1" baseline="-25000" dirty="0"/>
              <a:t>  </a:t>
            </a:r>
            <a:r>
              <a:rPr lang="ru-RU" sz="3600" b="1" dirty="0"/>
              <a:t>+</a:t>
            </a:r>
            <a:r>
              <a:rPr lang="en-US" sz="3600" b="1" dirty="0"/>
              <a:t>  2S</a:t>
            </a:r>
            <a:r>
              <a:rPr lang="en-US" sz="3600" b="1" baseline="-25000" dirty="0"/>
              <a:t>1  </a:t>
            </a:r>
            <a:endParaRPr lang="ru-RU" sz="36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4923051" y="4380590"/>
            <a:ext cx="229710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 err="1"/>
              <a:t>прямоуг</a:t>
            </a:r>
            <a:r>
              <a:rPr lang="ru-RU" sz="3600" b="1" baseline="-25000" dirty="0"/>
              <a:t>.</a:t>
            </a:r>
            <a:r>
              <a:rPr lang="en-US" sz="3600" b="1" baseline="-25000" dirty="0"/>
              <a:t>  </a:t>
            </a:r>
            <a:r>
              <a:rPr lang="ru-RU" sz="3600" b="1" dirty="0"/>
              <a:t>= 6</a:t>
            </a:r>
          </a:p>
          <a:p>
            <a:endParaRPr lang="ru-RU" sz="3600" b="1" dirty="0"/>
          </a:p>
          <a:p>
            <a:r>
              <a:rPr lang="en-US" sz="3600" b="1" dirty="0"/>
              <a:t>S</a:t>
            </a:r>
            <a:r>
              <a:rPr lang="en-US" sz="3600" b="1" baseline="-25000" dirty="0"/>
              <a:t>1  </a:t>
            </a:r>
            <a:r>
              <a:rPr lang="ru-RU" sz="3600" b="1" baseline="-25000" dirty="0"/>
              <a:t> </a:t>
            </a:r>
            <a:r>
              <a:rPr lang="ru-RU" sz="3600" b="1" dirty="0"/>
              <a:t>- ?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827584" y="4509119"/>
            <a:ext cx="2880320" cy="24220"/>
          </a:xfrm>
          <a:prstGeom prst="straightConnector1">
            <a:avLst/>
          </a:prstGeom>
          <a:ln w="381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cxnSpLocks/>
          </p:cNvCxnSpPr>
          <p:nvPr/>
        </p:nvCxnSpPr>
        <p:spPr>
          <a:xfrm flipV="1">
            <a:off x="2446170" y="2203627"/>
            <a:ext cx="1" cy="4249708"/>
          </a:xfrm>
          <a:prstGeom prst="straightConnector1">
            <a:avLst/>
          </a:prstGeom>
          <a:ln w="381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513147" y="4510815"/>
            <a:ext cx="380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00B050"/>
                </a:solidFill>
              </a:rPr>
              <a:t>х</a:t>
            </a:r>
            <a:r>
              <a:rPr lang="en-US" sz="2000" b="1" dirty="0">
                <a:solidFill>
                  <a:srgbClr val="00B050"/>
                </a:solidFill>
              </a:rPr>
              <a:t>`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082610" y="2189303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y`</a:t>
            </a:r>
            <a:endParaRPr lang="ru-RU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5521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Прямая соединительная линия 26"/>
          <p:cNvCxnSpPr>
            <a:cxnSpLocks/>
          </p:cNvCxnSpPr>
          <p:nvPr/>
        </p:nvCxnSpPr>
        <p:spPr>
          <a:xfrm>
            <a:off x="2053582" y="3759091"/>
            <a:ext cx="26963" cy="1817759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cxnSpLocks/>
            <a:stCxn id="12" idx="2"/>
            <a:endCxn id="16" idx="0"/>
          </p:cNvCxnSpPr>
          <p:nvPr/>
        </p:nvCxnSpPr>
        <p:spPr>
          <a:xfrm flipH="1">
            <a:off x="2808374" y="3751706"/>
            <a:ext cx="16334" cy="1793836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0130" y="1417638"/>
            <a:ext cx="78037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Найти площадь фигуры, ограниченной линиями</a:t>
            </a:r>
          </a:p>
          <a:p>
            <a:r>
              <a:rPr lang="ru-RU" sz="2800" b="1" dirty="0"/>
              <a:t> у=4х</a:t>
            </a:r>
            <a:r>
              <a:rPr lang="ru-RU" sz="2800" b="1" baseline="30000" dirty="0"/>
              <a:t>2</a:t>
            </a:r>
            <a:r>
              <a:rPr lang="ru-RU" sz="2800" b="1" dirty="0"/>
              <a:t> + 16х + 19, у=0, х=-3, х=-1.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57200" y="5589240"/>
            <a:ext cx="396044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cxnSpLocks/>
          </p:cNvCxnSpPr>
          <p:nvPr/>
        </p:nvCxnSpPr>
        <p:spPr>
          <a:xfrm flipV="1">
            <a:off x="3131840" y="2371745"/>
            <a:ext cx="0" cy="40815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22366" y="558924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1840" y="2203627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12" name="Полилиния: фигура 11"/>
          <p:cNvSpPr/>
          <p:nvPr/>
        </p:nvSpPr>
        <p:spPr>
          <a:xfrm>
            <a:off x="2414400" y="2977983"/>
            <a:ext cx="550984" cy="1562216"/>
          </a:xfrm>
          <a:custGeom>
            <a:avLst/>
            <a:gdLst>
              <a:gd name="connsiteX0" fmla="*/ 0 w 550984"/>
              <a:gd name="connsiteY0" fmla="*/ 1559169 h 1562216"/>
              <a:gd name="connsiteX1" fmla="*/ 187569 w 550984"/>
              <a:gd name="connsiteY1" fmla="*/ 1441938 h 1562216"/>
              <a:gd name="connsiteX2" fmla="*/ 410308 w 550984"/>
              <a:gd name="connsiteY2" fmla="*/ 773723 h 1562216"/>
              <a:gd name="connsiteX3" fmla="*/ 550984 w 550984"/>
              <a:gd name="connsiteY3" fmla="*/ 0 h 1562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984" h="1562216">
                <a:moveTo>
                  <a:pt x="0" y="1559169"/>
                </a:moveTo>
                <a:cubicBezTo>
                  <a:pt x="59592" y="1566007"/>
                  <a:pt x="119184" y="1572846"/>
                  <a:pt x="187569" y="1441938"/>
                </a:cubicBezTo>
                <a:cubicBezTo>
                  <a:pt x="255954" y="1311030"/>
                  <a:pt x="349739" y="1014046"/>
                  <a:pt x="410308" y="773723"/>
                </a:cubicBezTo>
                <a:cubicBezTo>
                  <a:pt x="470877" y="533400"/>
                  <a:pt x="510930" y="266700"/>
                  <a:pt x="550984" y="0"/>
                </a:cubicBezTo>
              </a:path>
            </a:pathLst>
          </a:cu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: фигура 12"/>
          <p:cNvSpPr/>
          <p:nvPr/>
        </p:nvSpPr>
        <p:spPr>
          <a:xfrm>
            <a:off x="1898670" y="2977983"/>
            <a:ext cx="550984" cy="1562216"/>
          </a:xfrm>
          <a:custGeom>
            <a:avLst/>
            <a:gdLst>
              <a:gd name="connsiteX0" fmla="*/ 0 w 550984"/>
              <a:gd name="connsiteY0" fmla="*/ 1559169 h 1562216"/>
              <a:gd name="connsiteX1" fmla="*/ 187569 w 550984"/>
              <a:gd name="connsiteY1" fmla="*/ 1441938 h 1562216"/>
              <a:gd name="connsiteX2" fmla="*/ 410308 w 550984"/>
              <a:gd name="connsiteY2" fmla="*/ 773723 h 1562216"/>
              <a:gd name="connsiteX3" fmla="*/ 550984 w 550984"/>
              <a:gd name="connsiteY3" fmla="*/ 0 h 1562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984" h="1562216">
                <a:moveTo>
                  <a:pt x="0" y="1559169"/>
                </a:moveTo>
                <a:cubicBezTo>
                  <a:pt x="59592" y="1566007"/>
                  <a:pt x="119184" y="1572846"/>
                  <a:pt x="187569" y="1441938"/>
                </a:cubicBezTo>
                <a:cubicBezTo>
                  <a:pt x="255954" y="1311030"/>
                  <a:pt x="349739" y="1014046"/>
                  <a:pt x="410308" y="773723"/>
                </a:cubicBezTo>
                <a:cubicBezTo>
                  <a:pt x="470877" y="533400"/>
                  <a:pt x="510930" y="266700"/>
                  <a:pt x="550984" y="0"/>
                </a:cubicBezTo>
              </a:path>
            </a:pathLst>
          </a:custGeom>
          <a:noFill/>
          <a:ln w="38100">
            <a:solidFill>
              <a:srgbClr val="7030A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118512" y="557269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91007" y="554554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5843" y="5585123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03056" y="413493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40" name="Полилиния 24"/>
          <p:cNvSpPr/>
          <p:nvPr/>
        </p:nvSpPr>
        <p:spPr>
          <a:xfrm>
            <a:off x="2087440" y="4509119"/>
            <a:ext cx="730991" cy="1090735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олилиния 24"/>
          <p:cNvSpPr/>
          <p:nvPr/>
        </p:nvSpPr>
        <p:spPr>
          <a:xfrm>
            <a:off x="2314398" y="4869160"/>
            <a:ext cx="488127" cy="707486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олилиния 24"/>
          <p:cNvSpPr/>
          <p:nvPr/>
        </p:nvSpPr>
        <p:spPr>
          <a:xfrm>
            <a:off x="2064640" y="4533339"/>
            <a:ext cx="316886" cy="491479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олилиния 24"/>
          <p:cNvSpPr/>
          <p:nvPr/>
        </p:nvSpPr>
        <p:spPr>
          <a:xfrm>
            <a:off x="2087440" y="4180455"/>
            <a:ext cx="730991" cy="1090735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олилиния 24"/>
          <p:cNvSpPr/>
          <p:nvPr/>
        </p:nvSpPr>
        <p:spPr>
          <a:xfrm>
            <a:off x="2064056" y="4418523"/>
            <a:ext cx="213822" cy="289701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олилиния 24"/>
          <p:cNvSpPr/>
          <p:nvPr/>
        </p:nvSpPr>
        <p:spPr>
          <a:xfrm>
            <a:off x="2507384" y="5090628"/>
            <a:ext cx="308469" cy="503919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олилиния 24"/>
          <p:cNvSpPr/>
          <p:nvPr/>
        </p:nvSpPr>
        <p:spPr>
          <a:xfrm>
            <a:off x="2659806" y="5353482"/>
            <a:ext cx="156048" cy="229312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олилиния 24"/>
          <p:cNvSpPr/>
          <p:nvPr/>
        </p:nvSpPr>
        <p:spPr>
          <a:xfrm>
            <a:off x="2039089" y="4221847"/>
            <a:ext cx="165960" cy="247204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олилиния 24"/>
          <p:cNvSpPr/>
          <p:nvPr/>
        </p:nvSpPr>
        <p:spPr>
          <a:xfrm>
            <a:off x="2048670" y="4018414"/>
            <a:ext cx="77373" cy="86176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олилиния 24"/>
          <p:cNvSpPr/>
          <p:nvPr/>
        </p:nvSpPr>
        <p:spPr>
          <a:xfrm>
            <a:off x="2694565" y="4006742"/>
            <a:ext cx="148918" cy="211407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4900257" y="2533942"/>
            <a:ext cx="3099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u="sng" dirty="0"/>
              <a:t>Второй способ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25863" y="4138223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24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11364" y="3468286"/>
            <a:ext cx="3810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 err="1"/>
              <a:t>ф</a:t>
            </a:r>
            <a:r>
              <a:rPr lang="en-US" sz="3600" b="1" baseline="-25000" dirty="0"/>
              <a:t>  </a:t>
            </a:r>
            <a:r>
              <a:rPr lang="en-US" sz="3600" b="1" dirty="0"/>
              <a:t>=</a:t>
            </a:r>
            <a:r>
              <a:rPr lang="ru-RU" sz="3600" b="1" dirty="0"/>
              <a:t> </a:t>
            </a:r>
            <a:r>
              <a:rPr lang="en-US" sz="3600" b="1" dirty="0"/>
              <a:t>S</a:t>
            </a:r>
            <a:r>
              <a:rPr lang="ru-RU" sz="3600" b="1" baseline="-25000" dirty="0" err="1"/>
              <a:t>прямоуг</a:t>
            </a:r>
            <a:r>
              <a:rPr lang="ru-RU" sz="3600" b="1" baseline="-25000" dirty="0"/>
              <a:t>.</a:t>
            </a:r>
            <a:r>
              <a:rPr lang="en-US" sz="3600" b="1" baseline="-25000" dirty="0"/>
              <a:t>  </a:t>
            </a:r>
            <a:r>
              <a:rPr lang="ru-RU" sz="3600" b="1" dirty="0"/>
              <a:t>+</a:t>
            </a:r>
            <a:r>
              <a:rPr lang="en-US" sz="3600" b="1" dirty="0"/>
              <a:t>  2S</a:t>
            </a:r>
            <a:r>
              <a:rPr lang="en-US" sz="3600" b="1" baseline="-25000" dirty="0"/>
              <a:t>1  </a:t>
            </a:r>
            <a:endParaRPr lang="ru-RU" sz="36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4923051" y="4380590"/>
            <a:ext cx="22971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 err="1"/>
              <a:t>прямоуг</a:t>
            </a:r>
            <a:r>
              <a:rPr lang="ru-RU" sz="3600" b="1" baseline="-25000" dirty="0"/>
              <a:t>.</a:t>
            </a:r>
            <a:r>
              <a:rPr lang="en-US" sz="3600" b="1" baseline="-25000" dirty="0"/>
              <a:t>  </a:t>
            </a:r>
            <a:r>
              <a:rPr lang="ru-RU" sz="3600" b="1" dirty="0"/>
              <a:t>= 6</a:t>
            </a:r>
          </a:p>
          <a:p>
            <a:endParaRPr lang="ru-RU" sz="3600" b="1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827584" y="4509119"/>
            <a:ext cx="2880320" cy="24220"/>
          </a:xfrm>
          <a:prstGeom prst="straightConnector1">
            <a:avLst/>
          </a:prstGeom>
          <a:ln w="381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cxnSpLocks/>
          </p:cNvCxnSpPr>
          <p:nvPr/>
        </p:nvCxnSpPr>
        <p:spPr>
          <a:xfrm flipV="1">
            <a:off x="2431321" y="2189303"/>
            <a:ext cx="1" cy="4249708"/>
          </a:xfrm>
          <a:prstGeom prst="straightConnector1">
            <a:avLst/>
          </a:prstGeom>
          <a:ln w="381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513147" y="4510815"/>
            <a:ext cx="380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00B050"/>
                </a:solidFill>
              </a:rPr>
              <a:t>х</a:t>
            </a:r>
            <a:r>
              <a:rPr lang="en-US" sz="2000" b="1" dirty="0">
                <a:solidFill>
                  <a:srgbClr val="00B050"/>
                </a:solidFill>
              </a:rPr>
              <a:t>`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082610" y="2189303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y`</a:t>
            </a:r>
            <a:endParaRPr lang="ru-RU" sz="2000" b="1" dirty="0">
              <a:solidFill>
                <a:srgbClr val="00B050"/>
              </a:solidFill>
            </a:endParaRPr>
          </a:p>
        </p:txBody>
      </p:sp>
      <p:graphicFrame>
        <p:nvGraphicFramePr>
          <p:cNvPr id="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202721"/>
              </p:ext>
            </p:extLst>
          </p:nvPr>
        </p:nvGraphicFramePr>
        <p:xfrm>
          <a:off x="4938863" y="5203180"/>
          <a:ext cx="3835400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0" name="Уравнение" r:id="rId3" imgW="1511280" imgH="482400" progId="Equation.3">
                  <p:embed/>
                </p:oleObj>
              </mc:Choice>
              <mc:Fallback>
                <p:oleObj name="Уравнение" r:id="rId3" imgW="1511280" imgH="482400" progId="Equation.3">
                  <p:embed/>
                  <p:pic>
                    <p:nvPicPr>
                      <p:cNvPr id="368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863" y="5203180"/>
                        <a:ext cx="3835400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163047" y="5575356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-2</a:t>
            </a:r>
          </a:p>
        </p:txBody>
      </p:sp>
    </p:spTree>
    <p:extLst>
      <p:ext uri="{BB962C8B-B14F-4D97-AF65-F5344CB8AC3E}">
        <p14:creationId xmlns:p14="http://schemas.microsoft.com/office/powerpoint/2010/main" val="26492183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Прямая соединительная линия 26"/>
          <p:cNvCxnSpPr>
            <a:cxnSpLocks/>
          </p:cNvCxnSpPr>
          <p:nvPr/>
        </p:nvCxnSpPr>
        <p:spPr>
          <a:xfrm>
            <a:off x="2053582" y="3759091"/>
            <a:ext cx="26963" cy="1817759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cxnSpLocks/>
            <a:stCxn id="12" idx="2"/>
            <a:endCxn id="16" idx="0"/>
          </p:cNvCxnSpPr>
          <p:nvPr/>
        </p:nvCxnSpPr>
        <p:spPr>
          <a:xfrm flipH="1">
            <a:off x="2808374" y="3751706"/>
            <a:ext cx="16334" cy="1793836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0130" y="1417638"/>
            <a:ext cx="780373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Найти площадь фигуры, ограниченной линиями</a:t>
            </a:r>
          </a:p>
          <a:p>
            <a:r>
              <a:rPr lang="ru-RU" sz="2800" b="1" dirty="0"/>
              <a:t> у=4х</a:t>
            </a:r>
            <a:r>
              <a:rPr lang="ru-RU" sz="2800" b="1" baseline="30000" dirty="0"/>
              <a:t>2</a:t>
            </a:r>
            <a:r>
              <a:rPr lang="ru-RU" sz="2800" b="1" dirty="0"/>
              <a:t> + 16х + 19, у=0, х=-3, х=-1.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57200" y="5589240"/>
            <a:ext cx="396044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cxnSpLocks/>
          </p:cNvCxnSpPr>
          <p:nvPr/>
        </p:nvCxnSpPr>
        <p:spPr>
          <a:xfrm flipV="1">
            <a:off x="3131840" y="2371745"/>
            <a:ext cx="0" cy="40815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22366" y="558924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1840" y="2203627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12" name="Полилиния: фигура 11"/>
          <p:cNvSpPr/>
          <p:nvPr/>
        </p:nvSpPr>
        <p:spPr>
          <a:xfrm>
            <a:off x="2414400" y="2977983"/>
            <a:ext cx="550984" cy="1562216"/>
          </a:xfrm>
          <a:custGeom>
            <a:avLst/>
            <a:gdLst>
              <a:gd name="connsiteX0" fmla="*/ 0 w 550984"/>
              <a:gd name="connsiteY0" fmla="*/ 1559169 h 1562216"/>
              <a:gd name="connsiteX1" fmla="*/ 187569 w 550984"/>
              <a:gd name="connsiteY1" fmla="*/ 1441938 h 1562216"/>
              <a:gd name="connsiteX2" fmla="*/ 410308 w 550984"/>
              <a:gd name="connsiteY2" fmla="*/ 773723 h 1562216"/>
              <a:gd name="connsiteX3" fmla="*/ 550984 w 550984"/>
              <a:gd name="connsiteY3" fmla="*/ 0 h 1562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984" h="1562216">
                <a:moveTo>
                  <a:pt x="0" y="1559169"/>
                </a:moveTo>
                <a:cubicBezTo>
                  <a:pt x="59592" y="1566007"/>
                  <a:pt x="119184" y="1572846"/>
                  <a:pt x="187569" y="1441938"/>
                </a:cubicBezTo>
                <a:cubicBezTo>
                  <a:pt x="255954" y="1311030"/>
                  <a:pt x="349739" y="1014046"/>
                  <a:pt x="410308" y="773723"/>
                </a:cubicBezTo>
                <a:cubicBezTo>
                  <a:pt x="470877" y="533400"/>
                  <a:pt x="510930" y="266700"/>
                  <a:pt x="550984" y="0"/>
                </a:cubicBezTo>
              </a:path>
            </a:pathLst>
          </a:cu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: фигура 12"/>
          <p:cNvSpPr/>
          <p:nvPr/>
        </p:nvSpPr>
        <p:spPr>
          <a:xfrm>
            <a:off x="1898670" y="2977983"/>
            <a:ext cx="550984" cy="1562216"/>
          </a:xfrm>
          <a:custGeom>
            <a:avLst/>
            <a:gdLst>
              <a:gd name="connsiteX0" fmla="*/ 0 w 550984"/>
              <a:gd name="connsiteY0" fmla="*/ 1559169 h 1562216"/>
              <a:gd name="connsiteX1" fmla="*/ 187569 w 550984"/>
              <a:gd name="connsiteY1" fmla="*/ 1441938 h 1562216"/>
              <a:gd name="connsiteX2" fmla="*/ 410308 w 550984"/>
              <a:gd name="connsiteY2" fmla="*/ 773723 h 1562216"/>
              <a:gd name="connsiteX3" fmla="*/ 550984 w 550984"/>
              <a:gd name="connsiteY3" fmla="*/ 0 h 1562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984" h="1562216">
                <a:moveTo>
                  <a:pt x="0" y="1559169"/>
                </a:moveTo>
                <a:cubicBezTo>
                  <a:pt x="59592" y="1566007"/>
                  <a:pt x="119184" y="1572846"/>
                  <a:pt x="187569" y="1441938"/>
                </a:cubicBezTo>
                <a:cubicBezTo>
                  <a:pt x="255954" y="1311030"/>
                  <a:pt x="349739" y="1014046"/>
                  <a:pt x="410308" y="773723"/>
                </a:cubicBezTo>
                <a:cubicBezTo>
                  <a:pt x="470877" y="533400"/>
                  <a:pt x="510930" y="266700"/>
                  <a:pt x="550984" y="0"/>
                </a:cubicBezTo>
              </a:path>
            </a:pathLst>
          </a:custGeom>
          <a:noFill/>
          <a:ln w="38100">
            <a:solidFill>
              <a:srgbClr val="7030A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118512" y="557269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96011" y="5571527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-2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91007" y="5545542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5843" y="5585123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03056" y="413493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40" name="Полилиния 24"/>
          <p:cNvSpPr/>
          <p:nvPr/>
        </p:nvSpPr>
        <p:spPr>
          <a:xfrm>
            <a:off x="2087440" y="4509119"/>
            <a:ext cx="730991" cy="1090735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олилиния 24"/>
          <p:cNvSpPr/>
          <p:nvPr/>
        </p:nvSpPr>
        <p:spPr>
          <a:xfrm>
            <a:off x="2314398" y="4869160"/>
            <a:ext cx="488127" cy="707486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олилиния 24"/>
          <p:cNvSpPr/>
          <p:nvPr/>
        </p:nvSpPr>
        <p:spPr>
          <a:xfrm>
            <a:off x="2064640" y="4533339"/>
            <a:ext cx="316886" cy="491479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олилиния 24"/>
          <p:cNvSpPr/>
          <p:nvPr/>
        </p:nvSpPr>
        <p:spPr>
          <a:xfrm>
            <a:off x="2087440" y="4180455"/>
            <a:ext cx="730991" cy="1090735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олилиния 24"/>
          <p:cNvSpPr/>
          <p:nvPr/>
        </p:nvSpPr>
        <p:spPr>
          <a:xfrm>
            <a:off x="2064056" y="4418523"/>
            <a:ext cx="213822" cy="289701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олилиния 24"/>
          <p:cNvSpPr/>
          <p:nvPr/>
        </p:nvSpPr>
        <p:spPr>
          <a:xfrm>
            <a:off x="2507384" y="5090628"/>
            <a:ext cx="308469" cy="503919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олилиния 24"/>
          <p:cNvSpPr/>
          <p:nvPr/>
        </p:nvSpPr>
        <p:spPr>
          <a:xfrm>
            <a:off x="2659806" y="5353482"/>
            <a:ext cx="156048" cy="229312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олилиния 24"/>
          <p:cNvSpPr/>
          <p:nvPr/>
        </p:nvSpPr>
        <p:spPr>
          <a:xfrm>
            <a:off x="2039089" y="4221847"/>
            <a:ext cx="165960" cy="247204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олилиния 24"/>
          <p:cNvSpPr/>
          <p:nvPr/>
        </p:nvSpPr>
        <p:spPr>
          <a:xfrm>
            <a:off x="2048670" y="4018414"/>
            <a:ext cx="77373" cy="86176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олилиния 24"/>
          <p:cNvSpPr/>
          <p:nvPr/>
        </p:nvSpPr>
        <p:spPr>
          <a:xfrm>
            <a:off x="2694565" y="4006742"/>
            <a:ext cx="148918" cy="211407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4903089" y="2345768"/>
            <a:ext cx="3099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u="sng" dirty="0"/>
              <a:t>Второй способ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25863" y="4138223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24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54651" y="2936463"/>
            <a:ext cx="3810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 err="1"/>
              <a:t>ф</a:t>
            </a:r>
            <a:r>
              <a:rPr lang="en-US" sz="3600" b="1" baseline="-25000" dirty="0"/>
              <a:t>  </a:t>
            </a:r>
            <a:r>
              <a:rPr lang="en-US" sz="3600" b="1" dirty="0"/>
              <a:t>=</a:t>
            </a:r>
            <a:r>
              <a:rPr lang="ru-RU" sz="3600" b="1" dirty="0"/>
              <a:t> </a:t>
            </a:r>
            <a:r>
              <a:rPr lang="en-US" sz="3600" b="1" dirty="0"/>
              <a:t>S</a:t>
            </a:r>
            <a:r>
              <a:rPr lang="ru-RU" sz="3600" b="1" baseline="-25000" dirty="0" err="1"/>
              <a:t>прямоуг</a:t>
            </a:r>
            <a:r>
              <a:rPr lang="ru-RU" sz="3600" b="1" baseline="-25000" dirty="0"/>
              <a:t>.</a:t>
            </a:r>
            <a:r>
              <a:rPr lang="en-US" sz="3600" b="1" baseline="-25000" dirty="0"/>
              <a:t>  </a:t>
            </a:r>
            <a:r>
              <a:rPr lang="ru-RU" sz="3600" b="1" dirty="0"/>
              <a:t>+</a:t>
            </a:r>
            <a:r>
              <a:rPr lang="en-US" sz="3600" b="1" dirty="0"/>
              <a:t>  2S</a:t>
            </a:r>
            <a:r>
              <a:rPr lang="en-US" sz="3600" b="1" baseline="-25000" dirty="0"/>
              <a:t>1  </a:t>
            </a:r>
            <a:endParaRPr lang="ru-RU" sz="36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4938863" y="3617984"/>
            <a:ext cx="22971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 err="1"/>
              <a:t>прямоуг</a:t>
            </a:r>
            <a:r>
              <a:rPr lang="ru-RU" sz="3600" b="1" baseline="-25000" dirty="0"/>
              <a:t>.</a:t>
            </a:r>
            <a:r>
              <a:rPr lang="en-US" sz="3600" b="1" baseline="-25000" dirty="0"/>
              <a:t>  </a:t>
            </a:r>
            <a:r>
              <a:rPr lang="ru-RU" sz="3600" b="1" dirty="0"/>
              <a:t>= 6</a:t>
            </a:r>
          </a:p>
          <a:p>
            <a:endParaRPr lang="ru-RU" sz="36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3513147" y="4510815"/>
            <a:ext cx="380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00B050"/>
                </a:solidFill>
              </a:rPr>
              <a:t>х</a:t>
            </a:r>
            <a:r>
              <a:rPr lang="en-US" sz="2000" b="1" dirty="0">
                <a:solidFill>
                  <a:srgbClr val="00B050"/>
                </a:solidFill>
              </a:rPr>
              <a:t>`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082610" y="2189303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y`</a:t>
            </a:r>
            <a:endParaRPr lang="ru-RU" sz="2000" b="1" dirty="0">
              <a:solidFill>
                <a:srgbClr val="00B050"/>
              </a:solidFill>
            </a:endParaRPr>
          </a:p>
        </p:txBody>
      </p:sp>
      <p:graphicFrame>
        <p:nvGraphicFramePr>
          <p:cNvPr id="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68377"/>
              </p:ext>
            </p:extLst>
          </p:nvPr>
        </p:nvGraphicFramePr>
        <p:xfrm>
          <a:off x="6732240" y="5459463"/>
          <a:ext cx="1611313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7" name="Уравнение" r:id="rId3" imgW="634680" imgH="393480" progId="Equation.3">
                  <p:embed/>
                </p:oleObj>
              </mc:Choice>
              <mc:Fallback>
                <p:oleObj name="Уравнение" r:id="rId3" imgW="634680" imgH="393480" progId="Equation.3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5459463"/>
                        <a:ext cx="1611313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5153466" y="5579131"/>
            <a:ext cx="19607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/>
              <a:t>ф</a:t>
            </a:r>
            <a:r>
              <a:rPr lang="en-US" sz="3600" b="1" baseline="-25000" dirty="0"/>
              <a:t>  </a:t>
            </a:r>
            <a:r>
              <a:rPr lang="en-US" sz="3600" b="1" dirty="0"/>
              <a:t>=</a:t>
            </a:r>
            <a:r>
              <a:rPr lang="ru-RU" sz="3600" b="1" dirty="0"/>
              <a:t> 6</a:t>
            </a:r>
            <a:r>
              <a:rPr lang="en-US" sz="3600" b="1" baseline="-25000" dirty="0"/>
              <a:t> </a:t>
            </a:r>
            <a:r>
              <a:rPr lang="ru-RU" sz="3600" b="1" dirty="0"/>
              <a:t>+</a:t>
            </a:r>
            <a:r>
              <a:rPr lang="en-US" sz="3600" b="1" dirty="0"/>
              <a:t>  </a:t>
            </a:r>
            <a:r>
              <a:rPr lang="en-US" sz="3600" b="1" baseline="-25000" dirty="0"/>
              <a:t>  </a:t>
            </a:r>
            <a:endParaRPr lang="ru-RU" sz="3600" b="1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1090295" y="4533339"/>
            <a:ext cx="2718718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007002"/>
              </p:ext>
            </p:extLst>
          </p:nvPr>
        </p:nvGraphicFramePr>
        <p:xfrm>
          <a:off x="4955522" y="4343612"/>
          <a:ext cx="3509467" cy="1121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8" name="Уравнение" r:id="rId5" imgW="1511280" imgH="482400" progId="Equation.3">
                  <p:embed/>
                </p:oleObj>
              </mc:Choice>
              <mc:Fallback>
                <p:oleObj name="Уравнение" r:id="rId5" imgW="1511280" imgH="482400" progId="Equation.3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5522" y="4343612"/>
                        <a:ext cx="3509467" cy="11214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2" name="Прямая соединительная линия 51"/>
          <p:cNvCxnSpPr>
            <a:cxnSpLocks/>
          </p:cNvCxnSpPr>
          <p:nvPr/>
        </p:nvCxnSpPr>
        <p:spPr>
          <a:xfrm>
            <a:off x="2466349" y="5492652"/>
            <a:ext cx="0" cy="1600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8135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Задача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8000" y="1358712"/>
            <a:ext cx="68563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 Найти площадь фигуры, ограниченной линиями </a:t>
            </a:r>
          </a:p>
          <a:p>
            <a:r>
              <a:rPr lang="ru-RU" sz="2400" b="1" dirty="0"/>
              <a:t>у=-х</a:t>
            </a:r>
            <a:r>
              <a:rPr lang="ru-RU" sz="2400" b="1" baseline="30000" dirty="0"/>
              <a:t>2</a:t>
            </a:r>
            <a:r>
              <a:rPr lang="ru-RU" sz="2400" b="1" dirty="0"/>
              <a:t> + 4х, у=3, у=0.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16595" y="6282227"/>
            <a:ext cx="39290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5400000" flipH="1" flipV="1">
            <a:off x="-1886145" y="4556955"/>
            <a:ext cx="428628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9619" y="2414609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43306" y="628652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9490" y="62150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7778" y="4175601"/>
            <a:ext cx="3786182" cy="1588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18087" y="375589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23" name="Полилиния 22"/>
          <p:cNvSpPr/>
          <p:nvPr/>
        </p:nvSpPr>
        <p:spPr>
          <a:xfrm>
            <a:off x="2501251" y="5733256"/>
            <a:ext cx="389734" cy="537559"/>
          </a:xfrm>
          <a:custGeom>
            <a:avLst/>
            <a:gdLst>
              <a:gd name="connsiteX0" fmla="*/ 330742 w 330742"/>
              <a:gd name="connsiteY0" fmla="*/ 0 h 442913"/>
              <a:gd name="connsiteX1" fmla="*/ 273592 w 330742"/>
              <a:gd name="connsiteY1" fmla="*/ 85725 h 442913"/>
              <a:gd name="connsiteX2" fmla="*/ 245017 w 330742"/>
              <a:gd name="connsiteY2" fmla="*/ 128588 h 442913"/>
              <a:gd name="connsiteX3" fmla="*/ 173580 w 330742"/>
              <a:gd name="connsiteY3" fmla="*/ 214313 h 442913"/>
              <a:gd name="connsiteX4" fmla="*/ 130717 w 330742"/>
              <a:gd name="connsiteY4" fmla="*/ 257175 h 442913"/>
              <a:gd name="connsiteX5" fmla="*/ 73567 w 330742"/>
              <a:gd name="connsiteY5" fmla="*/ 342900 h 442913"/>
              <a:gd name="connsiteX6" fmla="*/ 2130 w 330742"/>
              <a:gd name="connsiteY6" fmla="*/ 428625 h 442913"/>
              <a:gd name="connsiteX7" fmla="*/ 2130 w 330742"/>
              <a:gd name="connsiteY7" fmla="*/ 442913 h 44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742" h="442913">
                <a:moveTo>
                  <a:pt x="330742" y="0"/>
                </a:moveTo>
                <a:lnTo>
                  <a:pt x="273592" y="85725"/>
                </a:lnTo>
                <a:cubicBezTo>
                  <a:pt x="264067" y="100013"/>
                  <a:pt x="257159" y="116446"/>
                  <a:pt x="245017" y="128588"/>
                </a:cubicBezTo>
                <a:cubicBezTo>
                  <a:pt x="119787" y="253818"/>
                  <a:pt x="273045" y="94956"/>
                  <a:pt x="173580" y="214313"/>
                </a:cubicBezTo>
                <a:cubicBezTo>
                  <a:pt x="160645" y="229835"/>
                  <a:pt x="143122" y="241226"/>
                  <a:pt x="130717" y="257175"/>
                </a:cubicBezTo>
                <a:cubicBezTo>
                  <a:pt x="109632" y="284284"/>
                  <a:pt x="97851" y="318616"/>
                  <a:pt x="73567" y="342900"/>
                </a:cubicBezTo>
                <a:cubicBezTo>
                  <a:pt x="41971" y="374497"/>
                  <a:pt x="22020" y="388844"/>
                  <a:pt x="2130" y="428625"/>
                </a:cubicBezTo>
                <a:cubicBezTo>
                  <a:pt x="0" y="432885"/>
                  <a:pt x="2130" y="438150"/>
                  <a:pt x="2130" y="44291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2226658" y="5418577"/>
            <a:ext cx="553231" cy="863649"/>
          </a:xfrm>
          <a:custGeom>
            <a:avLst/>
            <a:gdLst>
              <a:gd name="connsiteX0" fmla="*/ 685800 w 685800"/>
              <a:gd name="connsiteY0" fmla="*/ 0 h 947493"/>
              <a:gd name="connsiteX1" fmla="*/ 542925 w 685800"/>
              <a:gd name="connsiteY1" fmla="*/ 114300 h 947493"/>
              <a:gd name="connsiteX2" fmla="*/ 500063 w 685800"/>
              <a:gd name="connsiteY2" fmla="*/ 157163 h 947493"/>
              <a:gd name="connsiteX3" fmla="*/ 457200 w 685800"/>
              <a:gd name="connsiteY3" fmla="*/ 185738 h 947493"/>
              <a:gd name="connsiteX4" fmla="*/ 400050 w 685800"/>
              <a:gd name="connsiteY4" fmla="*/ 271463 h 947493"/>
              <a:gd name="connsiteX5" fmla="*/ 328613 w 685800"/>
              <a:gd name="connsiteY5" fmla="*/ 400050 h 947493"/>
              <a:gd name="connsiteX6" fmla="*/ 300038 w 685800"/>
              <a:gd name="connsiteY6" fmla="*/ 442913 h 947493"/>
              <a:gd name="connsiteX7" fmla="*/ 285750 w 685800"/>
              <a:gd name="connsiteY7" fmla="*/ 485775 h 947493"/>
              <a:gd name="connsiteX8" fmla="*/ 214313 w 685800"/>
              <a:gd name="connsiteY8" fmla="*/ 571500 h 947493"/>
              <a:gd name="connsiteX9" fmla="*/ 142875 w 685800"/>
              <a:gd name="connsiteY9" fmla="*/ 700088 h 947493"/>
              <a:gd name="connsiteX10" fmla="*/ 114300 w 685800"/>
              <a:gd name="connsiteY10" fmla="*/ 742950 h 947493"/>
              <a:gd name="connsiteX11" fmla="*/ 85725 w 685800"/>
              <a:gd name="connsiteY11" fmla="*/ 828675 h 947493"/>
              <a:gd name="connsiteX12" fmla="*/ 71438 w 685800"/>
              <a:gd name="connsiteY12" fmla="*/ 871538 h 947493"/>
              <a:gd name="connsiteX13" fmla="*/ 28575 w 685800"/>
              <a:gd name="connsiteY13" fmla="*/ 900113 h 947493"/>
              <a:gd name="connsiteX14" fmla="*/ 0 w 685800"/>
              <a:gd name="connsiteY14" fmla="*/ 942975 h 94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800" h="947493">
                <a:moveTo>
                  <a:pt x="685800" y="0"/>
                </a:moveTo>
                <a:cubicBezTo>
                  <a:pt x="585015" y="100785"/>
                  <a:pt x="636220" y="67653"/>
                  <a:pt x="542925" y="114300"/>
                </a:cubicBezTo>
                <a:cubicBezTo>
                  <a:pt x="528638" y="128588"/>
                  <a:pt x="515585" y="144228"/>
                  <a:pt x="500063" y="157163"/>
                </a:cubicBezTo>
                <a:cubicBezTo>
                  <a:pt x="486871" y="168156"/>
                  <a:pt x="468508" y="172815"/>
                  <a:pt x="457200" y="185738"/>
                </a:cubicBezTo>
                <a:cubicBezTo>
                  <a:pt x="434585" y="211584"/>
                  <a:pt x="400050" y="271463"/>
                  <a:pt x="400050" y="271463"/>
                </a:cubicBezTo>
                <a:cubicBezTo>
                  <a:pt x="374903" y="346906"/>
                  <a:pt x="394117" y="301793"/>
                  <a:pt x="328613" y="400050"/>
                </a:cubicBezTo>
                <a:cubicBezTo>
                  <a:pt x="319088" y="414338"/>
                  <a:pt x="305468" y="426623"/>
                  <a:pt x="300038" y="442913"/>
                </a:cubicBezTo>
                <a:cubicBezTo>
                  <a:pt x="295275" y="457200"/>
                  <a:pt x="292485" y="472305"/>
                  <a:pt x="285750" y="485775"/>
                </a:cubicBezTo>
                <a:cubicBezTo>
                  <a:pt x="265857" y="525560"/>
                  <a:pt x="245913" y="539900"/>
                  <a:pt x="214313" y="571500"/>
                </a:cubicBezTo>
                <a:cubicBezTo>
                  <a:pt x="189165" y="646943"/>
                  <a:pt x="208379" y="601833"/>
                  <a:pt x="142875" y="700088"/>
                </a:cubicBezTo>
                <a:lnTo>
                  <a:pt x="114300" y="742950"/>
                </a:lnTo>
                <a:lnTo>
                  <a:pt x="85725" y="828675"/>
                </a:lnTo>
                <a:cubicBezTo>
                  <a:pt x="80963" y="842963"/>
                  <a:pt x="83969" y="863184"/>
                  <a:pt x="71438" y="871538"/>
                </a:cubicBezTo>
                <a:lnTo>
                  <a:pt x="28575" y="900113"/>
                </a:lnTo>
                <a:cubicBezTo>
                  <a:pt x="12782" y="947493"/>
                  <a:pt x="29348" y="942975"/>
                  <a:pt x="0" y="9429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1803846" y="5013176"/>
            <a:ext cx="867906" cy="1300064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391091" y="4177189"/>
            <a:ext cx="1525748" cy="1773661"/>
          </a:xfrm>
          <a:custGeom>
            <a:avLst/>
            <a:gdLst>
              <a:gd name="connsiteX0" fmla="*/ 1471612 w 1471612"/>
              <a:gd name="connsiteY0" fmla="*/ 0 h 1989698"/>
              <a:gd name="connsiteX1" fmla="*/ 1428750 w 1471612"/>
              <a:gd name="connsiteY1" fmla="*/ 42862 h 1989698"/>
              <a:gd name="connsiteX2" fmla="*/ 1385887 w 1471612"/>
              <a:gd name="connsiteY2" fmla="*/ 100012 h 1989698"/>
              <a:gd name="connsiteX3" fmla="*/ 1328737 w 1471612"/>
              <a:gd name="connsiteY3" fmla="*/ 142875 h 1989698"/>
              <a:gd name="connsiteX4" fmla="*/ 1300162 w 1471612"/>
              <a:gd name="connsiteY4" fmla="*/ 185737 h 1989698"/>
              <a:gd name="connsiteX5" fmla="*/ 1243012 w 1471612"/>
              <a:gd name="connsiteY5" fmla="*/ 200025 h 1989698"/>
              <a:gd name="connsiteX6" fmla="*/ 1214437 w 1471612"/>
              <a:gd name="connsiteY6" fmla="*/ 242887 h 1989698"/>
              <a:gd name="connsiteX7" fmla="*/ 1085850 w 1471612"/>
              <a:gd name="connsiteY7" fmla="*/ 342900 h 1989698"/>
              <a:gd name="connsiteX8" fmla="*/ 1042987 w 1471612"/>
              <a:gd name="connsiteY8" fmla="*/ 400050 h 1989698"/>
              <a:gd name="connsiteX9" fmla="*/ 1000125 w 1471612"/>
              <a:gd name="connsiteY9" fmla="*/ 471487 h 1989698"/>
              <a:gd name="connsiteX10" fmla="*/ 957262 w 1471612"/>
              <a:gd name="connsiteY10" fmla="*/ 514350 h 1989698"/>
              <a:gd name="connsiteX11" fmla="*/ 928687 w 1471612"/>
              <a:gd name="connsiteY11" fmla="*/ 571500 h 1989698"/>
              <a:gd name="connsiteX12" fmla="*/ 871537 w 1471612"/>
              <a:gd name="connsiteY12" fmla="*/ 657225 h 1989698"/>
              <a:gd name="connsiteX13" fmla="*/ 814387 w 1471612"/>
              <a:gd name="connsiteY13" fmla="*/ 800100 h 1989698"/>
              <a:gd name="connsiteX14" fmla="*/ 771525 w 1471612"/>
              <a:gd name="connsiteY14" fmla="*/ 857250 h 1989698"/>
              <a:gd name="connsiteX15" fmla="*/ 728662 w 1471612"/>
              <a:gd name="connsiteY15" fmla="*/ 985837 h 1989698"/>
              <a:gd name="connsiteX16" fmla="*/ 700087 w 1471612"/>
              <a:gd name="connsiteY16" fmla="*/ 1071562 h 1989698"/>
              <a:gd name="connsiteX17" fmla="*/ 600075 w 1471612"/>
              <a:gd name="connsiteY17" fmla="*/ 1243012 h 1989698"/>
              <a:gd name="connsiteX18" fmla="*/ 557212 w 1471612"/>
              <a:gd name="connsiteY18" fmla="*/ 1285875 h 1989698"/>
              <a:gd name="connsiteX19" fmla="*/ 542925 w 1471612"/>
              <a:gd name="connsiteY19" fmla="*/ 1343025 h 1989698"/>
              <a:gd name="connsiteX20" fmla="*/ 457200 w 1471612"/>
              <a:gd name="connsiteY20" fmla="*/ 1457325 h 1989698"/>
              <a:gd name="connsiteX21" fmla="*/ 371475 w 1471612"/>
              <a:gd name="connsiteY21" fmla="*/ 1557337 h 1989698"/>
              <a:gd name="connsiteX22" fmla="*/ 328612 w 1471612"/>
              <a:gd name="connsiteY22" fmla="*/ 1628775 h 1989698"/>
              <a:gd name="connsiteX23" fmla="*/ 285750 w 1471612"/>
              <a:gd name="connsiteY23" fmla="*/ 1671637 h 1989698"/>
              <a:gd name="connsiteX24" fmla="*/ 214312 w 1471612"/>
              <a:gd name="connsiteY24" fmla="*/ 1757362 h 1989698"/>
              <a:gd name="connsiteX25" fmla="*/ 142875 w 1471612"/>
              <a:gd name="connsiteY25" fmla="*/ 1843087 h 1989698"/>
              <a:gd name="connsiteX26" fmla="*/ 100012 w 1471612"/>
              <a:gd name="connsiteY26" fmla="*/ 1857375 h 1989698"/>
              <a:gd name="connsiteX27" fmla="*/ 42862 w 1471612"/>
              <a:gd name="connsiteY27" fmla="*/ 1943100 h 1989698"/>
              <a:gd name="connsiteX28" fmla="*/ 14287 w 1471612"/>
              <a:gd name="connsiteY28" fmla="*/ 1985962 h 1989698"/>
              <a:gd name="connsiteX29" fmla="*/ 0 w 1471612"/>
              <a:gd name="connsiteY29" fmla="*/ 1971675 h 1989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71612" h="1989698">
                <a:moveTo>
                  <a:pt x="1471612" y="0"/>
                </a:moveTo>
                <a:cubicBezTo>
                  <a:pt x="1457325" y="14287"/>
                  <a:pt x="1441899" y="27521"/>
                  <a:pt x="1428750" y="42862"/>
                </a:cubicBezTo>
                <a:cubicBezTo>
                  <a:pt x="1413253" y="60942"/>
                  <a:pt x="1402725" y="83174"/>
                  <a:pt x="1385887" y="100012"/>
                </a:cubicBezTo>
                <a:cubicBezTo>
                  <a:pt x="1369049" y="116850"/>
                  <a:pt x="1345575" y="126037"/>
                  <a:pt x="1328737" y="142875"/>
                </a:cubicBezTo>
                <a:cubicBezTo>
                  <a:pt x="1316595" y="155017"/>
                  <a:pt x="1314449" y="176212"/>
                  <a:pt x="1300162" y="185737"/>
                </a:cubicBezTo>
                <a:cubicBezTo>
                  <a:pt x="1283824" y="196629"/>
                  <a:pt x="1262062" y="195262"/>
                  <a:pt x="1243012" y="200025"/>
                </a:cubicBezTo>
                <a:cubicBezTo>
                  <a:pt x="1233487" y="214312"/>
                  <a:pt x="1227143" y="231336"/>
                  <a:pt x="1214437" y="242887"/>
                </a:cubicBezTo>
                <a:cubicBezTo>
                  <a:pt x="1174258" y="279414"/>
                  <a:pt x="1118431" y="299460"/>
                  <a:pt x="1085850" y="342900"/>
                </a:cubicBezTo>
                <a:cubicBezTo>
                  <a:pt x="1071562" y="361950"/>
                  <a:pt x="1056196" y="380237"/>
                  <a:pt x="1042987" y="400050"/>
                </a:cubicBezTo>
                <a:cubicBezTo>
                  <a:pt x="1027583" y="423156"/>
                  <a:pt x="1016787" y="449271"/>
                  <a:pt x="1000125" y="471487"/>
                </a:cubicBezTo>
                <a:cubicBezTo>
                  <a:pt x="988002" y="487652"/>
                  <a:pt x="969006" y="497908"/>
                  <a:pt x="957262" y="514350"/>
                </a:cubicBezTo>
                <a:cubicBezTo>
                  <a:pt x="944882" y="531681"/>
                  <a:pt x="939645" y="553237"/>
                  <a:pt x="928687" y="571500"/>
                </a:cubicBezTo>
                <a:cubicBezTo>
                  <a:pt x="911018" y="600949"/>
                  <a:pt x="871537" y="657225"/>
                  <a:pt x="871537" y="657225"/>
                </a:cubicBezTo>
                <a:cubicBezTo>
                  <a:pt x="853215" y="712190"/>
                  <a:pt x="844420" y="752047"/>
                  <a:pt x="814387" y="800100"/>
                </a:cubicBezTo>
                <a:cubicBezTo>
                  <a:pt x="801767" y="820293"/>
                  <a:pt x="785812" y="838200"/>
                  <a:pt x="771525" y="857250"/>
                </a:cubicBezTo>
                <a:cubicBezTo>
                  <a:pt x="744067" y="994537"/>
                  <a:pt x="775985" y="867530"/>
                  <a:pt x="728662" y="985837"/>
                </a:cubicBezTo>
                <a:cubicBezTo>
                  <a:pt x="717475" y="1013803"/>
                  <a:pt x="713557" y="1044621"/>
                  <a:pt x="700087" y="1071562"/>
                </a:cubicBezTo>
                <a:cubicBezTo>
                  <a:pt x="656768" y="1158200"/>
                  <a:pt x="654810" y="1179154"/>
                  <a:pt x="600075" y="1243012"/>
                </a:cubicBezTo>
                <a:cubicBezTo>
                  <a:pt x="586925" y="1258353"/>
                  <a:pt x="571500" y="1271587"/>
                  <a:pt x="557212" y="1285875"/>
                </a:cubicBezTo>
                <a:cubicBezTo>
                  <a:pt x="552450" y="1304925"/>
                  <a:pt x="552819" y="1326064"/>
                  <a:pt x="542925" y="1343025"/>
                </a:cubicBezTo>
                <a:cubicBezTo>
                  <a:pt x="518928" y="1384163"/>
                  <a:pt x="490876" y="1423649"/>
                  <a:pt x="457200" y="1457325"/>
                </a:cubicBezTo>
                <a:cubicBezTo>
                  <a:pt x="413049" y="1501475"/>
                  <a:pt x="408134" y="1502348"/>
                  <a:pt x="371475" y="1557337"/>
                </a:cubicBezTo>
                <a:cubicBezTo>
                  <a:pt x="356071" y="1580443"/>
                  <a:pt x="345274" y="1606559"/>
                  <a:pt x="328612" y="1628775"/>
                </a:cubicBezTo>
                <a:cubicBezTo>
                  <a:pt x="316489" y="1644939"/>
                  <a:pt x="297494" y="1655195"/>
                  <a:pt x="285750" y="1671637"/>
                </a:cubicBezTo>
                <a:cubicBezTo>
                  <a:pt x="219834" y="1763920"/>
                  <a:pt x="298811" y="1701030"/>
                  <a:pt x="214312" y="1757362"/>
                </a:cubicBezTo>
                <a:cubicBezTo>
                  <a:pt x="193227" y="1788990"/>
                  <a:pt x="175878" y="1821085"/>
                  <a:pt x="142875" y="1843087"/>
                </a:cubicBezTo>
                <a:cubicBezTo>
                  <a:pt x="130344" y="1851441"/>
                  <a:pt x="114300" y="1852612"/>
                  <a:pt x="100012" y="1857375"/>
                </a:cubicBezTo>
                <a:cubicBezTo>
                  <a:pt x="74904" y="1932700"/>
                  <a:pt x="102319" y="1871752"/>
                  <a:pt x="42862" y="1943100"/>
                </a:cubicBezTo>
                <a:cubicBezTo>
                  <a:pt x="31869" y="1956291"/>
                  <a:pt x="28574" y="1976437"/>
                  <a:pt x="14287" y="1985962"/>
                </a:cubicBezTo>
                <a:cubicBezTo>
                  <a:pt x="8683" y="1989698"/>
                  <a:pt x="4762" y="1976437"/>
                  <a:pt x="0" y="19716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978796" y="4338593"/>
            <a:ext cx="1443911" cy="1917058"/>
          </a:xfrm>
          <a:custGeom>
            <a:avLst/>
            <a:gdLst>
              <a:gd name="connsiteX0" fmla="*/ 1743075 w 1743075"/>
              <a:gd name="connsiteY0" fmla="*/ 0 h 2349057"/>
              <a:gd name="connsiteX1" fmla="*/ 1700213 w 1743075"/>
              <a:gd name="connsiteY1" fmla="*/ 71438 h 2349057"/>
              <a:gd name="connsiteX2" fmla="*/ 1685925 w 1743075"/>
              <a:gd name="connsiteY2" fmla="*/ 128588 h 2349057"/>
              <a:gd name="connsiteX3" fmla="*/ 1571625 w 1743075"/>
              <a:gd name="connsiteY3" fmla="*/ 285750 h 2349057"/>
              <a:gd name="connsiteX4" fmla="*/ 1443038 w 1743075"/>
              <a:gd name="connsiteY4" fmla="*/ 485775 h 2349057"/>
              <a:gd name="connsiteX5" fmla="*/ 1371600 w 1743075"/>
              <a:gd name="connsiteY5" fmla="*/ 571500 h 2349057"/>
              <a:gd name="connsiteX6" fmla="*/ 1314450 w 1743075"/>
              <a:gd name="connsiteY6" fmla="*/ 628650 h 2349057"/>
              <a:gd name="connsiteX7" fmla="*/ 1271588 w 1743075"/>
              <a:gd name="connsiteY7" fmla="*/ 700088 h 2349057"/>
              <a:gd name="connsiteX8" fmla="*/ 1243013 w 1743075"/>
              <a:gd name="connsiteY8" fmla="*/ 757238 h 2349057"/>
              <a:gd name="connsiteX9" fmla="*/ 1200150 w 1743075"/>
              <a:gd name="connsiteY9" fmla="*/ 785813 h 2349057"/>
              <a:gd name="connsiteX10" fmla="*/ 1128713 w 1743075"/>
              <a:gd name="connsiteY10" fmla="*/ 900113 h 2349057"/>
              <a:gd name="connsiteX11" fmla="*/ 1071563 w 1743075"/>
              <a:gd name="connsiteY11" fmla="*/ 985838 h 2349057"/>
              <a:gd name="connsiteX12" fmla="*/ 1028700 w 1743075"/>
              <a:gd name="connsiteY12" fmla="*/ 1057275 h 2349057"/>
              <a:gd name="connsiteX13" fmla="*/ 914400 w 1743075"/>
              <a:gd name="connsiteY13" fmla="*/ 1185863 h 2349057"/>
              <a:gd name="connsiteX14" fmla="*/ 857250 w 1743075"/>
              <a:gd name="connsiteY14" fmla="*/ 1271588 h 2349057"/>
              <a:gd name="connsiteX15" fmla="*/ 828675 w 1743075"/>
              <a:gd name="connsiteY15" fmla="*/ 1314450 h 2349057"/>
              <a:gd name="connsiteX16" fmla="*/ 785813 w 1743075"/>
              <a:gd name="connsiteY16" fmla="*/ 1357313 h 2349057"/>
              <a:gd name="connsiteX17" fmla="*/ 771525 w 1743075"/>
              <a:gd name="connsiteY17" fmla="*/ 1400175 h 2349057"/>
              <a:gd name="connsiteX18" fmla="*/ 700088 w 1743075"/>
              <a:gd name="connsiteY18" fmla="*/ 1500188 h 2349057"/>
              <a:gd name="connsiteX19" fmla="*/ 671513 w 1743075"/>
              <a:gd name="connsiteY19" fmla="*/ 1557338 h 2349057"/>
              <a:gd name="connsiteX20" fmla="*/ 614363 w 1743075"/>
              <a:gd name="connsiteY20" fmla="*/ 1643063 h 2349057"/>
              <a:gd name="connsiteX21" fmla="*/ 542925 w 1743075"/>
              <a:gd name="connsiteY21" fmla="*/ 1757363 h 2349057"/>
              <a:gd name="connsiteX22" fmla="*/ 500063 w 1743075"/>
              <a:gd name="connsiteY22" fmla="*/ 1843088 h 2349057"/>
              <a:gd name="connsiteX23" fmla="*/ 414338 w 1743075"/>
              <a:gd name="connsiteY23" fmla="*/ 1914525 h 2349057"/>
              <a:gd name="connsiteX24" fmla="*/ 385763 w 1743075"/>
              <a:gd name="connsiteY24" fmla="*/ 1957388 h 2349057"/>
              <a:gd name="connsiteX25" fmla="*/ 300038 w 1743075"/>
              <a:gd name="connsiteY25" fmla="*/ 2043113 h 2349057"/>
              <a:gd name="connsiteX26" fmla="*/ 285750 w 1743075"/>
              <a:gd name="connsiteY26" fmla="*/ 2085975 h 2349057"/>
              <a:gd name="connsiteX27" fmla="*/ 242888 w 1743075"/>
              <a:gd name="connsiteY27" fmla="*/ 2100263 h 2349057"/>
              <a:gd name="connsiteX28" fmla="*/ 200025 w 1743075"/>
              <a:gd name="connsiteY28" fmla="*/ 2128838 h 2349057"/>
              <a:gd name="connsiteX29" fmla="*/ 128588 w 1743075"/>
              <a:gd name="connsiteY29" fmla="*/ 2214563 h 2349057"/>
              <a:gd name="connsiteX30" fmla="*/ 71438 w 1743075"/>
              <a:gd name="connsiteY30" fmla="*/ 2257425 h 2349057"/>
              <a:gd name="connsiteX31" fmla="*/ 42863 w 1743075"/>
              <a:gd name="connsiteY31" fmla="*/ 2300288 h 2349057"/>
              <a:gd name="connsiteX32" fmla="*/ 28575 w 1743075"/>
              <a:gd name="connsiteY32" fmla="*/ 2343150 h 2349057"/>
              <a:gd name="connsiteX33" fmla="*/ 0 w 1743075"/>
              <a:gd name="connsiteY33" fmla="*/ 2328863 h 2349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743075" h="2349057">
                <a:moveTo>
                  <a:pt x="1743075" y="0"/>
                </a:moveTo>
                <a:cubicBezTo>
                  <a:pt x="1728788" y="23813"/>
                  <a:pt x="1711491" y="46061"/>
                  <a:pt x="1700213" y="71438"/>
                </a:cubicBezTo>
                <a:cubicBezTo>
                  <a:pt x="1692238" y="89382"/>
                  <a:pt x="1694707" y="111025"/>
                  <a:pt x="1685925" y="128588"/>
                </a:cubicBezTo>
                <a:cubicBezTo>
                  <a:pt x="1645855" y="208727"/>
                  <a:pt x="1620043" y="214986"/>
                  <a:pt x="1571625" y="285750"/>
                </a:cubicBezTo>
                <a:cubicBezTo>
                  <a:pt x="1526866" y="351167"/>
                  <a:pt x="1493782" y="424883"/>
                  <a:pt x="1443038" y="485775"/>
                </a:cubicBezTo>
                <a:cubicBezTo>
                  <a:pt x="1419225" y="514350"/>
                  <a:pt x="1396483" y="543852"/>
                  <a:pt x="1371600" y="571500"/>
                </a:cubicBezTo>
                <a:cubicBezTo>
                  <a:pt x="1353578" y="591525"/>
                  <a:pt x="1330990" y="607384"/>
                  <a:pt x="1314450" y="628650"/>
                </a:cubicBezTo>
                <a:cubicBezTo>
                  <a:pt x="1297401" y="650570"/>
                  <a:pt x="1285074" y="675813"/>
                  <a:pt x="1271588" y="700088"/>
                </a:cubicBezTo>
                <a:cubicBezTo>
                  <a:pt x="1261245" y="718706"/>
                  <a:pt x="1256648" y="740876"/>
                  <a:pt x="1243013" y="757238"/>
                </a:cubicBezTo>
                <a:cubicBezTo>
                  <a:pt x="1232020" y="770430"/>
                  <a:pt x="1214438" y="776288"/>
                  <a:pt x="1200150" y="785813"/>
                </a:cubicBezTo>
                <a:cubicBezTo>
                  <a:pt x="1100653" y="918477"/>
                  <a:pt x="1207163" y="769363"/>
                  <a:pt x="1128713" y="900113"/>
                </a:cubicBezTo>
                <a:cubicBezTo>
                  <a:pt x="1111044" y="929562"/>
                  <a:pt x="1089233" y="956389"/>
                  <a:pt x="1071563" y="985838"/>
                </a:cubicBezTo>
                <a:cubicBezTo>
                  <a:pt x="1057275" y="1009650"/>
                  <a:pt x="1044104" y="1034169"/>
                  <a:pt x="1028700" y="1057275"/>
                </a:cubicBezTo>
                <a:cubicBezTo>
                  <a:pt x="953532" y="1170026"/>
                  <a:pt x="1019788" y="1057055"/>
                  <a:pt x="914400" y="1185863"/>
                </a:cubicBezTo>
                <a:cubicBezTo>
                  <a:pt x="892653" y="1212443"/>
                  <a:pt x="876300" y="1243013"/>
                  <a:pt x="857250" y="1271588"/>
                </a:cubicBezTo>
                <a:cubicBezTo>
                  <a:pt x="847725" y="1285875"/>
                  <a:pt x="840817" y="1302308"/>
                  <a:pt x="828675" y="1314450"/>
                </a:cubicBezTo>
                <a:lnTo>
                  <a:pt x="785813" y="1357313"/>
                </a:lnTo>
                <a:cubicBezTo>
                  <a:pt x="781050" y="1371600"/>
                  <a:pt x="778260" y="1386705"/>
                  <a:pt x="771525" y="1400175"/>
                </a:cubicBezTo>
                <a:cubicBezTo>
                  <a:pt x="756411" y="1430404"/>
                  <a:pt x="716270" y="1474297"/>
                  <a:pt x="700088" y="1500188"/>
                </a:cubicBezTo>
                <a:cubicBezTo>
                  <a:pt x="688800" y="1518249"/>
                  <a:pt x="682471" y="1539075"/>
                  <a:pt x="671513" y="1557338"/>
                </a:cubicBezTo>
                <a:cubicBezTo>
                  <a:pt x="653844" y="1586787"/>
                  <a:pt x="629722" y="1612346"/>
                  <a:pt x="614363" y="1643063"/>
                </a:cubicBezTo>
                <a:cubicBezTo>
                  <a:pt x="575139" y="1721512"/>
                  <a:pt x="598567" y="1683174"/>
                  <a:pt x="542925" y="1757363"/>
                </a:cubicBezTo>
                <a:cubicBezTo>
                  <a:pt x="531305" y="1792224"/>
                  <a:pt x="527760" y="1815391"/>
                  <a:pt x="500063" y="1843088"/>
                </a:cubicBezTo>
                <a:cubicBezTo>
                  <a:pt x="387677" y="1955474"/>
                  <a:pt x="531366" y="1774091"/>
                  <a:pt x="414338" y="1914525"/>
                </a:cubicBezTo>
                <a:cubicBezTo>
                  <a:pt x="403345" y="1927717"/>
                  <a:pt x="397171" y="1944554"/>
                  <a:pt x="385763" y="1957388"/>
                </a:cubicBezTo>
                <a:cubicBezTo>
                  <a:pt x="358915" y="1987592"/>
                  <a:pt x="300038" y="2043113"/>
                  <a:pt x="300038" y="2043113"/>
                </a:cubicBezTo>
                <a:cubicBezTo>
                  <a:pt x="295275" y="2057400"/>
                  <a:pt x="296399" y="2075326"/>
                  <a:pt x="285750" y="2085975"/>
                </a:cubicBezTo>
                <a:cubicBezTo>
                  <a:pt x="275101" y="2096624"/>
                  <a:pt x="256358" y="2093528"/>
                  <a:pt x="242888" y="2100263"/>
                </a:cubicBezTo>
                <a:cubicBezTo>
                  <a:pt x="227529" y="2107942"/>
                  <a:pt x="213217" y="2117845"/>
                  <a:pt x="200025" y="2128838"/>
                </a:cubicBezTo>
                <a:cubicBezTo>
                  <a:pt x="59591" y="2245866"/>
                  <a:pt x="240974" y="2102177"/>
                  <a:pt x="128588" y="2214563"/>
                </a:cubicBezTo>
                <a:cubicBezTo>
                  <a:pt x="111750" y="2231401"/>
                  <a:pt x="90488" y="2243138"/>
                  <a:pt x="71438" y="2257425"/>
                </a:cubicBezTo>
                <a:cubicBezTo>
                  <a:pt x="61913" y="2271713"/>
                  <a:pt x="50542" y="2284929"/>
                  <a:pt x="42863" y="2300288"/>
                </a:cubicBezTo>
                <a:cubicBezTo>
                  <a:pt x="36128" y="2313758"/>
                  <a:pt x="41106" y="2334796"/>
                  <a:pt x="28575" y="2343150"/>
                </a:cubicBezTo>
                <a:cubicBezTo>
                  <a:pt x="19714" y="2349057"/>
                  <a:pt x="9525" y="2333625"/>
                  <a:pt x="0" y="23288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277983" y="4184965"/>
            <a:ext cx="1888191" cy="2097261"/>
          </a:xfrm>
          <a:custGeom>
            <a:avLst/>
            <a:gdLst>
              <a:gd name="connsiteX0" fmla="*/ 1743075 w 1743075"/>
              <a:gd name="connsiteY0" fmla="*/ 0 h 2228850"/>
              <a:gd name="connsiteX1" fmla="*/ 1714500 w 1743075"/>
              <a:gd name="connsiteY1" fmla="*/ 57150 h 2228850"/>
              <a:gd name="connsiteX2" fmla="*/ 1614487 w 1743075"/>
              <a:gd name="connsiteY2" fmla="*/ 171450 h 2228850"/>
              <a:gd name="connsiteX3" fmla="*/ 1571625 w 1743075"/>
              <a:gd name="connsiteY3" fmla="*/ 228600 h 2228850"/>
              <a:gd name="connsiteX4" fmla="*/ 1543050 w 1743075"/>
              <a:gd name="connsiteY4" fmla="*/ 271463 h 2228850"/>
              <a:gd name="connsiteX5" fmla="*/ 1500187 w 1743075"/>
              <a:gd name="connsiteY5" fmla="*/ 314325 h 2228850"/>
              <a:gd name="connsiteX6" fmla="*/ 1428750 w 1743075"/>
              <a:gd name="connsiteY6" fmla="*/ 414338 h 2228850"/>
              <a:gd name="connsiteX7" fmla="*/ 1385887 w 1743075"/>
              <a:gd name="connsiteY7" fmla="*/ 485775 h 2228850"/>
              <a:gd name="connsiteX8" fmla="*/ 1371600 w 1743075"/>
              <a:gd name="connsiteY8" fmla="*/ 528638 h 2228850"/>
              <a:gd name="connsiteX9" fmla="*/ 1328737 w 1743075"/>
              <a:gd name="connsiteY9" fmla="*/ 571500 h 2228850"/>
              <a:gd name="connsiteX10" fmla="*/ 1271587 w 1743075"/>
              <a:gd name="connsiteY10" fmla="*/ 642938 h 2228850"/>
              <a:gd name="connsiteX11" fmla="*/ 1214437 w 1743075"/>
              <a:gd name="connsiteY11" fmla="*/ 757238 h 2228850"/>
              <a:gd name="connsiteX12" fmla="*/ 1171575 w 1743075"/>
              <a:gd name="connsiteY12" fmla="*/ 871538 h 2228850"/>
              <a:gd name="connsiteX13" fmla="*/ 1100137 w 1743075"/>
              <a:gd name="connsiteY13" fmla="*/ 957263 h 2228850"/>
              <a:gd name="connsiteX14" fmla="*/ 1028700 w 1743075"/>
              <a:gd name="connsiteY14" fmla="*/ 1071563 h 2228850"/>
              <a:gd name="connsiteX15" fmla="*/ 928687 w 1743075"/>
              <a:gd name="connsiteY15" fmla="*/ 1214438 h 2228850"/>
              <a:gd name="connsiteX16" fmla="*/ 814387 w 1743075"/>
              <a:gd name="connsiteY16" fmla="*/ 1343025 h 2228850"/>
              <a:gd name="connsiteX17" fmla="*/ 771525 w 1743075"/>
              <a:gd name="connsiteY17" fmla="*/ 1414463 h 2228850"/>
              <a:gd name="connsiteX18" fmla="*/ 714375 w 1743075"/>
              <a:gd name="connsiteY18" fmla="*/ 1471613 h 2228850"/>
              <a:gd name="connsiteX19" fmla="*/ 614362 w 1743075"/>
              <a:gd name="connsiteY19" fmla="*/ 1600200 h 2228850"/>
              <a:gd name="connsiteX20" fmla="*/ 485775 w 1743075"/>
              <a:gd name="connsiteY20" fmla="*/ 1771650 h 2228850"/>
              <a:gd name="connsiteX21" fmla="*/ 485775 w 1743075"/>
              <a:gd name="connsiteY21" fmla="*/ 1771650 h 2228850"/>
              <a:gd name="connsiteX22" fmla="*/ 457200 w 1743075"/>
              <a:gd name="connsiteY22" fmla="*/ 1828800 h 2228850"/>
              <a:gd name="connsiteX23" fmla="*/ 414337 w 1743075"/>
              <a:gd name="connsiteY23" fmla="*/ 1871663 h 2228850"/>
              <a:gd name="connsiteX24" fmla="*/ 385762 w 1743075"/>
              <a:gd name="connsiteY24" fmla="*/ 1914525 h 2228850"/>
              <a:gd name="connsiteX25" fmla="*/ 342900 w 1743075"/>
              <a:gd name="connsiteY25" fmla="*/ 1957388 h 2228850"/>
              <a:gd name="connsiteX26" fmla="*/ 257175 w 1743075"/>
              <a:gd name="connsiteY26" fmla="*/ 2057400 h 2228850"/>
              <a:gd name="connsiteX27" fmla="*/ 242887 w 1743075"/>
              <a:gd name="connsiteY27" fmla="*/ 2100263 h 2228850"/>
              <a:gd name="connsiteX28" fmla="*/ 114300 w 1743075"/>
              <a:gd name="connsiteY28" fmla="*/ 2157413 h 2228850"/>
              <a:gd name="connsiteX29" fmla="*/ 71437 w 1743075"/>
              <a:gd name="connsiteY29" fmla="*/ 2171700 h 2228850"/>
              <a:gd name="connsiteX30" fmla="*/ 0 w 1743075"/>
              <a:gd name="connsiteY30" fmla="*/ 2228850 h 222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43075" h="2228850">
                <a:moveTo>
                  <a:pt x="1743075" y="0"/>
                </a:moveTo>
                <a:cubicBezTo>
                  <a:pt x="1733550" y="19050"/>
                  <a:pt x="1726314" y="39429"/>
                  <a:pt x="1714500" y="57150"/>
                </a:cubicBezTo>
                <a:cubicBezTo>
                  <a:pt x="1648434" y="156250"/>
                  <a:pt x="1676458" y="99151"/>
                  <a:pt x="1614487" y="171450"/>
                </a:cubicBezTo>
                <a:cubicBezTo>
                  <a:pt x="1598990" y="189530"/>
                  <a:pt x="1585466" y="209223"/>
                  <a:pt x="1571625" y="228600"/>
                </a:cubicBezTo>
                <a:cubicBezTo>
                  <a:pt x="1561644" y="242573"/>
                  <a:pt x="1554043" y="258271"/>
                  <a:pt x="1543050" y="271463"/>
                </a:cubicBezTo>
                <a:cubicBezTo>
                  <a:pt x="1530115" y="286985"/>
                  <a:pt x="1514475" y="300038"/>
                  <a:pt x="1500187" y="314325"/>
                </a:cubicBezTo>
                <a:cubicBezTo>
                  <a:pt x="1432050" y="450598"/>
                  <a:pt x="1515631" y="298496"/>
                  <a:pt x="1428750" y="414338"/>
                </a:cubicBezTo>
                <a:cubicBezTo>
                  <a:pt x="1412088" y="436554"/>
                  <a:pt x="1398306" y="460937"/>
                  <a:pt x="1385887" y="485775"/>
                </a:cubicBezTo>
                <a:cubicBezTo>
                  <a:pt x="1379152" y="499245"/>
                  <a:pt x="1379954" y="516107"/>
                  <a:pt x="1371600" y="528638"/>
                </a:cubicBezTo>
                <a:cubicBezTo>
                  <a:pt x="1360392" y="545450"/>
                  <a:pt x="1342043" y="556294"/>
                  <a:pt x="1328737" y="571500"/>
                </a:cubicBezTo>
                <a:cubicBezTo>
                  <a:pt x="1308656" y="594450"/>
                  <a:pt x="1290637" y="619125"/>
                  <a:pt x="1271587" y="642938"/>
                </a:cubicBezTo>
                <a:cubicBezTo>
                  <a:pt x="1239370" y="739592"/>
                  <a:pt x="1281918" y="622276"/>
                  <a:pt x="1214437" y="757238"/>
                </a:cubicBezTo>
                <a:cubicBezTo>
                  <a:pt x="1183249" y="819614"/>
                  <a:pt x="1220714" y="794320"/>
                  <a:pt x="1171575" y="871538"/>
                </a:cubicBezTo>
                <a:cubicBezTo>
                  <a:pt x="1151605" y="902919"/>
                  <a:pt x="1121757" y="926995"/>
                  <a:pt x="1100137" y="957263"/>
                </a:cubicBezTo>
                <a:cubicBezTo>
                  <a:pt x="1074022" y="993823"/>
                  <a:pt x="1056767" y="1036479"/>
                  <a:pt x="1028700" y="1071563"/>
                </a:cubicBezTo>
                <a:cubicBezTo>
                  <a:pt x="868473" y="1271845"/>
                  <a:pt x="1065309" y="1019265"/>
                  <a:pt x="928687" y="1214438"/>
                </a:cubicBezTo>
                <a:cubicBezTo>
                  <a:pt x="768971" y="1442603"/>
                  <a:pt x="968844" y="1144436"/>
                  <a:pt x="814387" y="1343025"/>
                </a:cubicBezTo>
                <a:cubicBezTo>
                  <a:pt x="797338" y="1364945"/>
                  <a:pt x="788574" y="1392543"/>
                  <a:pt x="771525" y="1414463"/>
                </a:cubicBezTo>
                <a:cubicBezTo>
                  <a:pt x="754985" y="1435729"/>
                  <a:pt x="730915" y="1450347"/>
                  <a:pt x="714375" y="1471613"/>
                </a:cubicBezTo>
                <a:cubicBezTo>
                  <a:pt x="582020" y="1641783"/>
                  <a:pt x="764521" y="1450041"/>
                  <a:pt x="614362" y="1600200"/>
                </a:cubicBezTo>
                <a:cubicBezTo>
                  <a:pt x="568277" y="1715412"/>
                  <a:pt x="603922" y="1653503"/>
                  <a:pt x="485775" y="1771650"/>
                </a:cubicBezTo>
                <a:lnTo>
                  <a:pt x="485775" y="1771650"/>
                </a:lnTo>
                <a:cubicBezTo>
                  <a:pt x="476250" y="1790700"/>
                  <a:pt x="469580" y="1811469"/>
                  <a:pt x="457200" y="1828800"/>
                </a:cubicBezTo>
                <a:cubicBezTo>
                  <a:pt x="445456" y="1845242"/>
                  <a:pt x="427272" y="1856141"/>
                  <a:pt x="414337" y="1871663"/>
                </a:cubicBezTo>
                <a:cubicBezTo>
                  <a:pt x="403344" y="1884854"/>
                  <a:pt x="396755" y="1901334"/>
                  <a:pt x="385762" y="1914525"/>
                </a:cubicBezTo>
                <a:cubicBezTo>
                  <a:pt x="372827" y="1930047"/>
                  <a:pt x="356050" y="1942047"/>
                  <a:pt x="342900" y="1957388"/>
                </a:cubicBezTo>
                <a:cubicBezTo>
                  <a:pt x="232936" y="2085680"/>
                  <a:pt x="363524" y="1951051"/>
                  <a:pt x="257175" y="2057400"/>
                </a:cubicBezTo>
                <a:cubicBezTo>
                  <a:pt x="252412" y="2071688"/>
                  <a:pt x="252295" y="2088503"/>
                  <a:pt x="242887" y="2100263"/>
                </a:cubicBezTo>
                <a:cubicBezTo>
                  <a:pt x="218187" y="2131138"/>
                  <a:pt x="140495" y="2148682"/>
                  <a:pt x="114300" y="2157413"/>
                </a:cubicBezTo>
                <a:lnTo>
                  <a:pt x="71437" y="2171700"/>
                </a:lnTo>
                <a:cubicBezTo>
                  <a:pt x="17367" y="2207747"/>
                  <a:pt x="40717" y="2188133"/>
                  <a:pt x="0" y="22288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1447074" y="4710040"/>
            <a:ext cx="1061301" cy="1539513"/>
          </a:xfrm>
          <a:custGeom>
            <a:avLst/>
            <a:gdLst>
              <a:gd name="connsiteX0" fmla="*/ 1128713 w 1128713"/>
              <a:gd name="connsiteY0" fmla="*/ 0 h 1393812"/>
              <a:gd name="connsiteX1" fmla="*/ 1100138 w 1128713"/>
              <a:gd name="connsiteY1" fmla="*/ 71437 h 1393812"/>
              <a:gd name="connsiteX2" fmla="*/ 1085850 w 1128713"/>
              <a:gd name="connsiteY2" fmla="*/ 128587 h 1393812"/>
              <a:gd name="connsiteX3" fmla="*/ 1000125 w 1128713"/>
              <a:gd name="connsiteY3" fmla="*/ 228600 h 1393812"/>
              <a:gd name="connsiteX4" fmla="*/ 957263 w 1128713"/>
              <a:gd name="connsiteY4" fmla="*/ 300037 h 1393812"/>
              <a:gd name="connsiteX5" fmla="*/ 900113 w 1128713"/>
              <a:gd name="connsiteY5" fmla="*/ 371475 h 1393812"/>
              <a:gd name="connsiteX6" fmla="*/ 857250 w 1128713"/>
              <a:gd name="connsiteY6" fmla="*/ 442912 h 1393812"/>
              <a:gd name="connsiteX7" fmla="*/ 728663 w 1128713"/>
              <a:gd name="connsiteY7" fmla="*/ 600075 h 1393812"/>
              <a:gd name="connsiteX8" fmla="*/ 642938 w 1128713"/>
              <a:gd name="connsiteY8" fmla="*/ 714375 h 1393812"/>
              <a:gd name="connsiteX9" fmla="*/ 614363 w 1128713"/>
              <a:gd name="connsiteY9" fmla="*/ 757237 h 1393812"/>
              <a:gd name="connsiteX10" fmla="*/ 571500 w 1128713"/>
              <a:gd name="connsiteY10" fmla="*/ 785812 h 1393812"/>
              <a:gd name="connsiteX11" fmla="*/ 528638 w 1128713"/>
              <a:gd name="connsiteY11" fmla="*/ 871537 h 1393812"/>
              <a:gd name="connsiteX12" fmla="*/ 485775 w 1128713"/>
              <a:gd name="connsiteY12" fmla="*/ 900112 h 1393812"/>
              <a:gd name="connsiteX13" fmla="*/ 442913 w 1128713"/>
              <a:gd name="connsiteY13" fmla="*/ 942975 h 1393812"/>
              <a:gd name="connsiteX14" fmla="*/ 385763 w 1128713"/>
              <a:gd name="connsiteY14" fmla="*/ 1028700 h 1393812"/>
              <a:gd name="connsiteX15" fmla="*/ 328613 w 1128713"/>
              <a:gd name="connsiteY15" fmla="*/ 1114425 h 1393812"/>
              <a:gd name="connsiteX16" fmla="*/ 300038 w 1128713"/>
              <a:gd name="connsiteY16" fmla="*/ 1171575 h 1393812"/>
              <a:gd name="connsiteX17" fmla="*/ 257175 w 1128713"/>
              <a:gd name="connsiteY17" fmla="*/ 1185862 h 1393812"/>
              <a:gd name="connsiteX18" fmla="*/ 228600 w 1128713"/>
              <a:gd name="connsiteY18" fmla="*/ 1228725 h 1393812"/>
              <a:gd name="connsiteX19" fmla="*/ 142875 w 1128713"/>
              <a:gd name="connsiteY19" fmla="*/ 1300162 h 1393812"/>
              <a:gd name="connsiteX20" fmla="*/ 57150 w 1128713"/>
              <a:gd name="connsiteY20" fmla="*/ 1343025 h 1393812"/>
              <a:gd name="connsiteX21" fmla="*/ 0 w 1128713"/>
              <a:gd name="connsiteY21" fmla="*/ 1385887 h 1393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28713" h="1393812">
                <a:moveTo>
                  <a:pt x="1128713" y="0"/>
                </a:moveTo>
                <a:cubicBezTo>
                  <a:pt x="1119188" y="23812"/>
                  <a:pt x="1108248" y="47106"/>
                  <a:pt x="1100138" y="71437"/>
                </a:cubicBezTo>
                <a:cubicBezTo>
                  <a:pt x="1093928" y="90066"/>
                  <a:pt x="1093585" y="110538"/>
                  <a:pt x="1085850" y="128587"/>
                </a:cubicBezTo>
                <a:cubicBezTo>
                  <a:pt x="1064902" y="177465"/>
                  <a:pt x="1034005" y="185040"/>
                  <a:pt x="1000125" y="228600"/>
                </a:cubicBezTo>
                <a:cubicBezTo>
                  <a:pt x="983076" y="250520"/>
                  <a:pt x="973188" y="277287"/>
                  <a:pt x="957263" y="300037"/>
                </a:cubicBezTo>
                <a:cubicBezTo>
                  <a:pt x="939775" y="325020"/>
                  <a:pt x="917601" y="346493"/>
                  <a:pt x="900113" y="371475"/>
                </a:cubicBezTo>
                <a:cubicBezTo>
                  <a:pt x="884188" y="394225"/>
                  <a:pt x="873912" y="420696"/>
                  <a:pt x="857250" y="442912"/>
                </a:cubicBezTo>
                <a:cubicBezTo>
                  <a:pt x="816637" y="497062"/>
                  <a:pt x="770947" y="547220"/>
                  <a:pt x="728663" y="600075"/>
                </a:cubicBezTo>
                <a:cubicBezTo>
                  <a:pt x="728655" y="600084"/>
                  <a:pt x="642945" y="714365"/>
                  <a:pt x="642938" y="714375"/>
                </a:cubicBezTo>
                <a:cubicBezTo>
                  <a:pt x="633413" y="728662"/>
                  <a:pt x="626505" y="745095"/>
                  <a:pt x="614363" y="757237"/>
                </a:cubicBezTo>
                <a:cubicBezTo>
                  <a:pt x="602221" y="769379"/>
                  <a:pt x="585788" y="776287"/>
                  <a:pt x="571500" y="785812"/>
                </a:cubicBezTo>
                <a:cubicBezTo>
                  <a:pt x="559880" y="820674"/>
                  <a:pt x="556336" y="843840"/>
                  <a:pt x="528638" y="871537"/>
                </a:cubicBezTo>
                <a:cubicBezTo>
                  <a:pt x="516496" y="883679"/>
                  <a:pt x="498967" y="889119"/>
                  <a:pt x="485775" y="900112"/>
                </a:cubicBezTo>
                <a:cubicBezTo>
                  <a:pt x="470253" y="913047"/>
                  <a:pt x="457200" y="928687"/>
                  <a:pt x="442913" y="942975"/>
                </a:cubicBezTo>
                <a:cubicBezTo>
                  <a:pt x="415587" y="1024948"/>
                  <a:pt x="448193" y="948432"/>
                  <a:pt x="385763" y="1028700"/>
                </a:cubicBezTo>
                <a:cubicBezTo>
                  <a:pt x="364679" y="1055809"/>
                  <a:pt x="343972" y="1083708"/>
                  <a:pt x="328613" y="1114425"/>
                </a:cubicBezTo>
                <a:cubicBezTo>
                  <a:pt x="319088" y="1133475"/>
                  <a:pt x="315098" y="1156515"/>
                  <a:pt x="300038" y="1171575"/>
                </a:cubicBezTo>
                <a:cubicBezTo>
                  <a:pt x="289389" y="1182224"/>
                  <a:pt x="271463" y="1181100"/>
                  <a:pt x="257175" y="1185862"/>
                </a:cubicBezTo>
                <a:cubicBezTo>
                  <a:pt x="247650" y="1200150"/>
                  <a:pt x="239593" y="1215533"/>
                  <a:pt x="228600" y="1228725"/>
                </a:cubicBezTo>
                <a:cubicBezTo>
                  <a:pt x="206029" y="1255810"/>
                  <a:pt x="174986" y="1284106"/>
                  <a:pt x="142875" y="1300162"/>
                </a:cubicBezTo>
                <a:cubicBezTo>
                  <a:pt x="24569" y="1359316"/>
                  <a:pt x="179991" y="1261132"/>
                  <a:pt x="57150" y="1343025"/>
                </a:cubicBezTo>
                <a:cubicBezTo>
                  <a:pt x="23291" y="1393812"/>
                  <a:pt x="45746" y="1385887"/>
                  <a:pt x="0" y="138588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737789" y="4647917"/>
            <a:ext cx="18467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4800" b="1" i="1" baseline="-25000" dirty="0">
                <a:solidFill>
                  <a:srgbClr val="00B0F0"/>
                </a:solidFill>
              </a:rPr>
              <a:t>фигуры</a:t>
            </a:r>
          </a:p>
        </p:txBody>
      </p:sp>
      <p:sp>
        <p:nvSpPr>
          <p:cNvPr id="17" name="Полилиния: фигура 16"/>
          <p:cNvSpPr/>
          <p:nvPr/>
        </p:nvSpPr>
        <p:spPr>
          <a:xfrm rot="10800000">
            <a:off x="136405" y="3473919"/>
            <a:ext cx="1559304" cy="3212711"/>
          </a:xfrm>
          <a:custGeom>
            <a:avLst/>
            <a:gdLst>
              <a:gd name="connsiteX0" fmla="*/ 0 w 1477108"/>
              <a:gd name="connsiteY0" fmla="*/ 3048000 h 3048000"/>
              <a:gd name="connsiteX1" fmla="*/ 422031 w 1477108"/>
              <a:gd name="connsiteY1" fmla="*/ 2836985 h 3048000"/>
              <a:gd name="connsiteX2" fmla="*/ 890954 w 1477108"/>
              <a:gd name="connsiteY2" fmla="*/ 2004646 h 3048000"/>
              <a:gd name="connsiteX3" fmla="*/ 1477108 w 1477108"/>
              <a:gd name="connsiteY3" fmla="*/ 0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7108" h="3048000">
                <a:moveTo>
                  <a:pt x="0" y="3048000"/>
                </a:moveTo>
                <a:cubicBezTo>
                  <a:pt x="136769" y="3029438"/>
                  <a:pt x="273539" y="3010877"/>
                  <a:pt x="422031" y="2836985"/>
                </a:cubicBezTo>
                <a:cubicBezTo>
                  <a:pt x="570523" y="2663093"/>
                  <a:pt x="715108" y="2477477"/>
                  <a:pt x="890954" y="2004646"/>
                </a:cubicBezTo>
                <a:cubicBezTo>
                  <a:pt x="1066800" y="1531815"/>
                  <a:pt x="1391139" y="343877"/>
                  <a:pt x="1477108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: фигура 18"/>
          <p:cNvSpPr/>
          <p:nvPr/>
        </p:nvSpPr>
        <p:spPr>
          <a:xfrm rot="10800000">
            <a:off x="1669016" y="3475469"/>
            <a:ext cx="1242192" cy="2508295"/>
          </a:xfrm>
          <a:custGeom>
            <a:avLst/>
            <a:gdLst>
              <a:gd name="connsiteX0" fmla="*/ 1383323 w 1383323"/>
              <a:gd name="connsiteY0" fmla="*/ 2497015 h 2508295"/>
              <a:gd name="connsiteX1" fmla="*/ 1312985 w 1383323"/>
              <a:gd name="connsiteY1" fmla="*/ 2497015 h 2508295"/>
              <a:gd name="connsiteX2" fmla="*/ 1043354 w 1383323"/>
              <a:gd name="connsiteY2" fmla="*/ 2379784 h 2508295"/>
              <a:gd name="connsiteX3" fmla="*/ 797169 w 1383323"/>
              <a:gd name="connsiteY3" fmla="*/ 2110154 h 2508295"/>
              <a:gd name="connsiteX4" fmla="*/ 562708 w 1383323"/>
              <a:gd name="connsiteY4" fmla="*/ 1723292 h 2508295"/>
              <a:gd name="connsiteX5" fmla="*/ 293077 w 1383323"/>
              <a:gd name="connsiteY5" fmla="*/ 949569 h 2508295"/>
              <a:gd name="connsiteX6" fmla="*/ 0 w 1383323"/>
              <a:gd name="connsiteY6" fmla="*/ 0 h 2508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83323" h="2508295">
                <a:moveTo>
                  <a:pt x="1383323" y="2497015"/>
                </a:moveTo>
                <a:cubicBezTo>
                  <a:pt x="1376484" y="2506784"/>
                  <a:pt x="1369646" y="2516554"/>
                  <a:pt x="1312985" y="2497015"/>
                </a:cubicBezTo>
                <a:cubicBezTo>
                  <a:pt x="1256323" y="2477476"/>
                  <a:pt x="1129323" y="2444261"/>
                  <a:pt x="1043354" y="2379784"/>
                </a:cubicBezTo>
                <a:cubicBezTo>
                  <a:pt x="957385" y="2315307"/>
                  <a:pt x="877277" y="2219569"/>
                  <a:pt x="797169" y="2110154"/>
                </a:cubicBezTo>
                <a:cubicBezTo>
                  <a:pt x="717061" y="2000739"/>
                  <a:pt x="646723" y="1916723"/>
                  <a:pt x="562708" y="1723292"/>
                </a:cubicBezTo>
                <a:cubicBezTo>
                  <a:pt x="478693" y="1529861"/>
                  <a:pt x="386862" y="1236784"/>
                  <a:pt x="293077" y="949569"/>
                </a:cubicBezTo>
                <a:cubicBezTo>
                  <a:pt x="199292" y="662354"/>
                  <a:pt x="76200" y="279400"/>
                  <a:pt x="0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: фигура 21"/>
          <p:cNvSpPr/>
          <p:nvPr/>
        </p:nvSpPr>
        <p:spPr>
          <a:xfrm>
            <a:off x="2905191" y="5957937"/>
            <a:ext cx="105508" cy="457200"/>
          </a:xfrm>
          <a:custGeom>
            <a:avLst/>
            <a:gdLst>
              <a:gd name="connsiteX0" fmla="*/ 0 w 105508"/>
              <a:gd name="connsiteY0" fmla="*/ 0 h 457200"/>
              <a:gd name="connsiteX1" fmla="*/ 35170 w 105508"/>
              <a:gd name="connsiteY1" fmla="*/ 152400 h 457200"/>
              <a:gd name="connsiteX2" fmla="*/ 46893 w 105508"/>
              <a:gd name="connsiteY2" fmla="*/ 187569 h 457200"/>
              <a:gd name="connsiteX3" fmla="*/ 58616 w 105508"/>
              <a:gd name="connsiteY3" fmla="*/ 222739 h 457200"/>
              <a:gd name="connsiteX4" fmla="*/ 70339 w 105508"/>
              <a:gd name="connsiteY4" fmla="*/ 304800 h 457200"/>
              <a:gd name="connsiteX5" fmla="*/ 93785 w 105508"/>
              <a:gd name="connsiteY5" fmla="*/ 339969 h 457200"/>
              <a:gd name="connsiteX6" fmla="*/ 105508 w 105508"/>
              <a:gd name="connsiteY6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5508" h="457200">
                <a:moveTo>
                  <a:pt x="0" y="0"/>
                </a:moveTo>
                <a:cubicBezTo>
                  <a:pt x="15218" y="106531"/>
                  <a:pt x="2984" y="55846"/>
                  <a:pt x="35170" y="152400"/>
                </a:cubicBezTo>
                <a:lnTo>
                  <a:pt x="46893" y="187569"/>
                </a:lnTo>
                <a:lnTo>
                  <a:pt x="58616" y="222739"/>
                </a:lnTo>
                <a:cubicBezTo>
                  <a:pt x="62524" y="250093"/>
                  <a:pt x="62399" y="278334"/>
                  <a:pt x="70339" y="304800"/>
                </a:cubicBezTo>
                <a:cubicBezTo>
                  <a:pt x="74388" y="318295"/>
                  <a:pt x="90617" y="326241"/>
                  <a:pt x="93785" y="339969"/>
                </a:cubicBezTo>
                <a:cubicBezTo>
                  <a:pt x="102616" y="378235"/>
                  <a:pt x="105508" y="457200"/>
                  <a:pt x="105508" y="45720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илиния 24"/>
          <p:cNvSpPr/>
          <p:nvPr/>
        </p:nvSpPr>
        <p:spPr>
          <a:xfrm>
            <a:off x="539854" y="4171584"/>
            <a:ext cx="846424" cy="1246993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763366" y="62311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816766" y="621027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63405" y="62311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198880" y="619328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288370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Задача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8000" y="1358712"/>
            <a:ext cx="68563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 Найти площадь фигуры, ограниченной линиями </a:t>
            </a:r>
          </a:p>
          <a:p>
            <a:r>
              <a:rPr lang="ru-RU" sz="2400" b="1" dirty="0"/>
              <a:t>у=-х</a:t>
            </a:r>
            <a:r>
              <a:rPr lang="ru-RU" sz="2400" b="1" baseline="30000" dirty="0"/>
              <a:t>2</a:t>
            </a:r>
            <a:r>
              <a:rPr lang="ru-RU" sz="2400" b="1" dirty="0"/>
              <a:t> + 4х, у=3, у=0.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16595" y="6282227"/>
            <a:ext cx="39290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5400000" flipH="1" flipV="1">
            <a:off x="-1886145" y="4556955"/>
            <a:ext cx="428628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9619" y="2414609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43306" y="628652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9490" y="62150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7778" y="4175601"/>
            <a:ext cx="3786182" cy="1588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18087" y="375589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23" name="Полилиния 22"/>
          <p:cNvSpPr/>
          <p:nvPr/>
        </p:nvSpPr>
        <p:spPr>
          <a:xfrm>
            <a:off x="2501251" y="5733256"/>
            <a:ext cx="389734" cy="537559"/>
          </a:xfrm>
          <a:custGeom>
            <a:avLst/>
            <a:gdLst>
              <a:gd name="connsiteX0" fmla="*/ 330742 w 330742"/>
              <a:gd name="connsiteY0" fmla="*/ 0 h 442913"/>
              <a:gd name="connsiteX1" fmla="*/ 273592 w 330742"/>
              <a:gd name="connsiteY1" fmla="*/ 85725 h 442913"/>
              <a:gd name="connsiteX2" fmla="*/ 245017 w 330742"/>
              <a:gd name="connsiteY2" fmla="*/ 128588 h 442913"/>
              <a:gd name="connsiteX3" fmla="*/ 173580 w 330742"/>
              <a:gd name="connsiteY3" fmla="*/ 214313 h 442913"/>
              <a:gd name="connsiteX4" fmla="*/ 130717 w 330742"/>
              <a:gd name="connsiteY4" fmla="*/ 257175 h 442913"/>
              <a:gd name="connsiteX5" fmla="*/ 73567 w 330742"/>
              <a:gd name="connsiteY5" fmla="*/ 342900 h 442913"/>
              <a:gd name="connsiteX6" fmla="*/ 2130 w 330742"/>
              <a:gd name="connsiteY6" fmla="*/ 428625 h 442913"/>
              <a:gd name="connsiteX7" fmla="*/ 2130 w 330742"/>
              <a:gd name="connsiteY7" fmla="*/ 442913 h 44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742" h="442913">
                <a:moveTo>
                  <a:pt x="330742" y="0"/>
                </a:moveTo>
                <a:lnTo>
                  <a:pt x="273592" y="85725"/>
                </a:lnTo>
                <a:cubicBezTo>
                  <a:pt x="264067" y="100013"/>
                  <a:pt x="257159" y="116446"/>
                  <a:pt x="245017" y="128588"/>
                </a:cubicBezTo>
                <a:cubicBezTo>
                  <a:pt x="119787" y="253818"/>
                  <a:pt x="273045" y="94956"/>
                  <a:pt x="173580" y="214313"/>
                </a:cubicBezTo>
                <a:cubicBezTo>
                  <a:pt x="160645" y="229835"/>
                  <a:pt x="143122" y="241226"/>
                  <a:pt x="130717" y="257175"/>
                </a:cubicBezTo>
                <a:cubicBezTo>
                  <a:pt x="109632" y="284284"/>
                  <a:pt x="97851" y="318616"/>
                  <a:pt x="73567" y="342900"/>
                </a:cubicBezTo>
                <a:cubicBezTo>
                  <a:pt x="41971" y="374497"/>
                  <a:pt x="22020" y="388844"/>
                  <a:pt x="2130" y="428625"/>
                </a:cubicBezTo>
                <a:cubicBezTo>
                  <a:pt x="0" y="432885"/>
                  <a:pt x="2130" y="438150"/>
                  <a:pt x="2130" y="44291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2226658" y="5418577"/>
            <a:ext cx="553231" cy="863649"/>
          </a:xfrm>
          <a:custGeom>
            <a:avLst/>
            <a:gdLst>
              <a:gd name="connsiteX0" fmla="*/ 685800 w 685800"/>
              <a:gd name="connsiteY0" fmla="*/ 0 h 947493"/>
              <a:gd name="connsiteX1" fmla="*/ 542925 w 685800"/>
              <a:gd name="connsiteY1" fmla="*/ 114300 h 947493"/>
              <a:gd name="connsiteX2" fmla="*/ 500063 w 685800"/>
              <a:gd name="connsiteY2" fmla="*/ 157163 h 947493"/>
              <a:gd name="connsiteX3" fmla="*/ 457200 w 685800"/>
              <a:gd name="connsiteY3" fmla="*/ 185738 h 947493"/>
              <a:gd name="connsiteX4" fmla="*/ 400050 w 685800"/>
              <a:gd name="connsiteY4" fmla="*/ 271463 h 947493"/>
              <a:gd name="connsiteX5" fmla="*/ 328613 w 685800"/>
              <a:gd name="connsiteY5" fmla="*/ 400050 h 947493"/>
              <a:gd name="connsiteX6" fmla="*/ 300038 w 685800"/>
              <a:gd name="connsiteY6" fmla="*/ 442913 h 947493"/>
              <a:gd name="connsiteX7" fmla="*/ 285750 w 685800"/>
              <a:gd name="connsiteY7" fmla="*/ 485775 h 947493"/>
              <a:gd name="connsiteX8" fmla="*/ 214313 w 685800"/>
              <a:gd name="connsiteY8" fmla="*/ 571500 h 947493"/>
              <a:gd name="connsiteX9" fmla="*/ 142875 w 685800"/>
              <a:gd name="connsiteY9" fmla="*/ 700088 h 947493"/>
              <a:gd name="connsiteX10" fmla="*/ 114300 w 685800"/>
              <a:gd name="connsiteY10" fmla="*/ 742950 h 947493"/>
              <a:gd name="connsiteX11" fmla="*/ 85725 w 685800"/>
              <a:gd name="connsiteY11" fmla="*/ 828675 h 947493"/>
              <a:gd name="connsiteX12" fmla="*/ 71438 w 685800"/>
              <a:gd name="connsiteY12" fmla="*/ 871538 h 947493"/>
              <a:gd name="connsiteX13" fmla="*/ 28575 w 685800"/>
              <a:gd name="connsiteY13" fmla="*/ 900113 h 947493"/>
              <a:gd name="connsiteX14" fmla="*/ 0 w 685800"/>
              <a:gd name="connsiteY14" fmla="*/ 942975 h 94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800" h="947493">
                <a:moveTo>
                  <a:pt x="685800" y="0"/>
                </a:moveTo>
                <a:cubicBezTo>
                  <a:pt x="585015" y="100785"/>
                  <a:pt x="636220" y="67653"/>
                  <a:pt x="542925" y="114300"/>
                </a:cubicBezTo>
                <a:cubicBezTo>
                  <a:pt x="528638" y="128588"/>
                  <a:pt x="515585" y="144228"/>
                  <a:pt x="500063" y="157163"/>
                </a:cubicBezTo>
                <a:cubicBezTo>
                  <a:pt x="486871" y="168156"/>
                  <a:pt x="468508" y="172815"/>
                  <a:pt x="457200" y="185738"/>
                </a:cubicBezTo>
                <a:cubicBezTo>
                  <a:pt x="434585" y="211584"/>
                  <a:pt x="400050" y="271463"/>
                  <a:pt x="400050" y="271463"/>
                </a:cubicBezTo>
                <a:cubicBezTo>
                  <a:pt x="374903" y="346906"/>
                  <a:pt x="394117" y="301793"/>
                  <a:pt x="328613" y="400050"/>
                </a:cubicBezTo>
                <a:cubicBezTo>
                  <a:pt x="319088" y="414338"/>
                  <a:pt x="305468" y="426623"/>
                  <a:pt x="300038" y="442913"/>
                </a:cubicBezTo>
                <a:cubicBezTo>
                  <a:pt x="295275" y="457200"/>
                  <a:pt x="292485" y="472305"/>
                  <a:pt x="285750" y="485775"/>
                </a:cubicBezTo>
                <a:cubicBezTo>
                  <a:pt x="265857" y="525560"/>
                  <a:pt x="245913" y="539900"/>
                  <a:pt x="214313" y="571500"/>
                </a:cubicBezTo>
                <a:cubicBezTo>
                  <a:pt x="189165" y="646943"/>
                  <a:pt x="208379" y="601833"/>
                  <a:pt x="142875" y="700088"/>
                </a:cubicBezTo>
                <a:lnTo>
                  <a:pt x="114300" y="742950"/>
                </a:lnTo>
                <a:lnTo>
                  <a:pt x="85725" y="828675"/>
                </a:lnTo>
                <a:cubicBezTo>
                  <a:pt x="80963" y="842963"/>
                  <a:pt x="83969" y="863184"/>
                  <a:pt x="71438" y="871538"/>
                </a:cubicBezTo>
                <a:lnTo>
                  <a:pt x="28575" y="900113"/>
                </a:lnTo>
                <a:cubicBezTo>
                  <a:pt x="12782" y="947493"/>
                  <a:pt x="29348" y="942975"/>
                  <a:pt x="0" y="9429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1803846" y="5013176"/>
            <a:ext cx="867906" cy="1300064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391091" y="4177189"/>
            <a:ext cx="1525748" cy="1773661"/>
          </a:xfrm>
          <a:custGeom>
            <a:avLst/>
            <a:gdLst>
              <a:gd name="connsiteX0" fmla="*/ 1471612 w 1471612"/>
              <a:gd name="connsiteY0" fmla="*/ 0 h 1989698"/>
              <a:gd name="connsiteX1" fmla="*/ 1428750 w 1471612"/>
              <a:gd name="connsiteY1" fmla="*/ 42862 h 1989698"/>
              <a:gd name="connsiteX2" fmla="*/ 1385887 w 1471612"/>
              <a:gd name="connsiteY2" fmla="*/ 100012 h 1989698"/>
              <a:gd name="connsiteX3" fmla="*/ 1328737 w 1471612"/>
              <a:gd name="connsiteY3" fmla="*/ 142875 h 1989698"/>
              <a:gd name="connsiteX4" fmla="*/ 1300162 w 1471612"/>
              <a:gd name="connsiteY4" fmla="*/ 185737 h 1989698"/>
              <a:gd name="connsiteX5" fmla="*/ 1243012 w 1471612"/>
              <a:gd name="connsiteY5" fmla="*/ 200025 h 1989698"/>
              <a:gd name="connsiteX6" fmla="*/ 1214437 w 1471612"/>
              <a:gd name="connsiteY6" fmla="*/ 242887 h 1989698"/>
              <a:gd name="connsiteX7" fmla="*/ 1085850 w 1471612"/>
              <a:gd name="connsiteY7" fmla="*/ 342900 h 1989698"/>
              <a:gd name="connsiteX8" fmla="*/ 1042987 w 1471612"/>
              <a:gd name="connsiteY8" fmla="*/ 400050 h 1989698"/>
              <a:gd name="connsiteX9" fmla="*/ 1000125 w 1471612"/>
              <a:gd name="connsiteY9" fmla="*/ 471487 h 1989698"/>
              <a:gd name="connsiteX10" fmla="*/ 957262 w 1471612"/>
              <a:gd name="connsiteY10" fmla="*/ 514350 h 1989698"/>
              <a:gd name="connsiteX11" fmla="*/ 928687 w 1471612"/>
              <a:gd name="connsiteY11" fmla="*/ 571500 h 1989698"/>
              <a:gd name="connsiteX12" fmla="*/ 871537 w 1471612"/>
              <a:gd name="connsiteY12" fmla="*/ 657225 h 1989698"/>
              <a:gd name="connsiteX13" fmla="*/ 814387 w 1471612"/>
              <a:gd name="connsiteY13" fmla="*/ 800100 h 1989698"/>
              <a:gd name="connsiteX14" fmla="*/ 771525 w 1471612"/>
              <a:gd name="connsiteY14" fmla="*/ 857250 h 1989698"/>
              <a:gd name="connsiteX15" fmla="*/ 728662 w 1471612"/>
              <a:gd name="connsiteY15" fmla="*/ 985837 h 1989698"/>
              <a:gd name="connsiteX16" fmla="*/ 700087 w 1471612"/>
              <a:gd name="connsiteY16" fmla="*/ 1071562 h 1989698"/>
              <a:gd name="connsiteX17" fmla="*/ 600075 w 1471612"/>
              <a:gd name="connsiteY17" fmla="*/ 1243012 h 1989698"/>
              <a:gd name="connsiteX18" fmla="*/ 557212 w 1471612"/>
              <a:gd name="connsiteY18" fmla="*/ 1285875 h 1989698"/>
              <a:gd name="connsiteX19" fmla="*/ 542925 w 1471612"/>
              <a:gd name="connsiteY19" fmla="*/ 1343025 h 1989698"/>
              <a:gd name="connsiteX20" fmla="*/ 457200 w 1471612"/>
              <a:gd name="connsiteY20" fmla="*/ 1457325 h 1989698"/>
              <a:gd name="connsiteX21" fmla="*/ 371475 w 1471612"/>
              <a:gd name="connsiteY21" fmla="*/ 1557337 h 1989698"/>
              <a:gd name="connsiteX22" fmla="*/ 328612 w 1471612"/>
              <a:gd name="connsiteY22" fmla="*/ 1628775 h 1989698"/>
              <a:gd name="connsiteX23" fmla="*/ 285750 w 1471612"/>
              <a:gd name="connsiteY23" fmla="*/ 1671637 h 1989698"/>
              <a:gd name="connsiteX24" fmla="*/ 214312 w 1471612"/>
              <a:gd name="connsiteY24" fmla="*/ 1757362 h 1989698"/>
              <a:gd name="connsiteX25" fmla="*/ 142875 w 1471612"/>
              <a:gd name="connsiteY25" fmla="*/ 1843087 h 1989698"/>
              <a:gd name="connsiteX26" fmla="*/ 100012 w 1471612"/>
              <a:gd name="connsiteY26" fmla="*/ 1857375 h 1989698"/>
              <a:gd name="connsiteX27" fmla="*/ 42862 w 1471612"/>
              <a:gd name="connsiteY27" fmla="*/ 1943100 h 1989698"/>
              <a:gd name="connsiteX28" fmla="*/ 14287 w 1471612"/>
              <a:gd name="connsiteY28" fmla="*/ 1985962 h 1989698"/>
              <a:gd name="connsiteX29" fmla="*/ 0 w 1471612"/>
              <a:gd name="connsiteY29" fmla="*/ 1971675 h 1989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71612" h="1989698">
                <a:moveTo>
                  <a:pt x="1471612" y="0"/>
                </a:moveTo>
                <a:cubicBezTo>
                  <a:pt x="1457325" y="14287"/>
                  <a:pt x="1441899" y="27521"/>
                  <a:pt x="1428750" y="42862"/>
                </a:cubicBezTo>
                <a:cubicBezTo>
                  <a:pt x="1413253" y="60942"/>
                  <a:pt x="1402725" y="83174"/>
                  <a:pt x="1385887" y="100012"/>
                </a:cubicBezTo>
                <a:cubicBezTo>
                  <a:pt x="1369049" y="116850"/>
                  <a:pt x="1345575" y="126037"/>
                  <a:pt x="1328737" y="142875"/>
                </a:cubicBezTo>
                <a:cubicBezTo>
                  <a:pt x="1316595" y="155017"/>
                  <a:pt x="1314449" y="176212"/>
                  <a:pt x="1300162" y="185737"/>
                </a:cubicBezTo>
                <a:cubicBezTo>
                  <a:pt x="1283824" y="196629"/>
                  <a:pt x="1262062" y="195262"/>
                  <a:pt x="1243012" y="200025"/>
                </a:cubicBezTo>
                <a:cubicBezTo>
                  <a:pt x="1233487" y="214312"/>
                  <a:pt x="1227143" y="231336"/>
                  <a:pt x="1214437" y="242887"/>
                </a:cubicBezTo>
                <a:cubicBezTo>
                  <a:pt x="1174258" y="279414"/>
                  <a:pt x="1118431" y="299460"/>
                  <a:pt x="1085850" y="342900"/>
                </a:cubicBezTo>
                <a:cubicBezTo>
                  <a:pt x="1071562" y="361950"/>
                  <a:pt x="1056196" y="380237"/>
                  <a:pt x="1042987" y="400050"/>
                </a:cubicBezTo>
                <a:cubicBezTo>
                  <a:pt x="1027583" y="423156"/>
                  <a:pt x="1016787" y="449271"/>
                  <a:pt x="1000125" y="471487"/>
                </a:cubicBezTo>
                <a:cubicBezTo>
                  <a:pt x="988002" y="487652"/>
                  <a:pt x="969006" y="497908"/>
                  <a:pt x="957262" y="514350"/>
                </a:cubicBezTo>
                <a:cubicBezTo>
                  <a:pt x="944882" y="531681"/>
                  <a:pt x="939645" y="553237"/>
                  <a:pt x="928687" y="571500"/>
                </a:cubicBezTo>
                <a:cubicBezTo>
                  <a:pt x="911018" y="600949"/>
                  <a:pt x="871537" y="657225"/>
                  <a:pt x="871537" y="657225"/>
                </a:cubicBezTo>
                <a:cubicBezTo>
                  <a:pt x="853215" y="712190"/>
                  <a:pt x="844420" y="752047"/>
                  <a:pt x="814387" y="800100"/>
                </a:cubicBezTo>
                <a:cubicBezTo>
                  <a:pt x="801767" y="820293"/>
                  <a:pt x="785812" y="838200"/>
                  <a:pt x="771525" y="857250"/>
                </a:cubicBezTo>
                <a:cubicBezTo>
                  <a:pt x="744067" y="994537"/>
                  <a:pt x="775985" y="867530"/>
                  <a:pt x="728662" y="985837"/>
                </a:cubicBezTo>
                <a:cubicBezTo>
                  <a:pt x="717475" y="1013803"/>
                  <a:pt x="713557" y="1044621"/>
                  <a:pt x="700087" y="1071562"/>
                </a:cubicBezTo>
                <a:cubicBezTo>
                  <a:pt x="656768" y="1158200"/>
                  <a:pt x="654810" y="1179154"/>
                  <a:pt x="600075" y="1243012"/>
                </a:cubicBezTo>
                <a:cubicBezTo>
                  <a:pt x="586925" y="1258353"/>
                  <a:pt x="571500" y="1271587"/>
                  <a:pt x="557212" y="1285875"/>
                </a:cubicBezTo>
                <a:cubicBezTo>
                  <a:pt x="552450" y="1304925"/>
                  <a:pt x="552819" y="1326064"/>
                  <a:pt x="542925" y="1343025"/>
                </a:cubicBezTo>
                <a:cubicBezTo>
                  <a:pt x="518928" y="1384163"/>
                  <a:pt x="490876" y="1423649"/>
                  <a:pt x="457200" y="1457325"/>
                </a:cubicBezTo>
                <a:cubicBezTo>
                  <a:pt x="413049" y="1501475"/>
                  <a:pt x="408134" y="1502348"/>
                  <a:pt x="371475" y="1557337"/>
                </a:cubicBezTo>
                <a:cubicBezTo>
                  <a:pt x="356071" y="1580443"/>
                  <a:pt x="345274" y="1606559"/>
                  <a:pt x="328612" y="1628775"/>
                </a:cubicBezTo>
                <a:cubicBezTo>
                  <a:pt x="316489" y="1644939"/>
                  <a:pt x="297494" y="1655195"/>
                  <a:pt x="285750" y="1671637"/>
                </a:cubicBezTo>
                <a:cubicBezTo>
                  <a:pt x="219834" y="1763920"/>
                  <a:pt x="298811" y="1701030"/>
                  <a:pt x="214312" y="1757362"/>
                </a:cubicBezTo>
                <a:cubicBezTo>
                  <a:pt x="193227" y="1788990"/>
                  <a:pt x="175878" y="1821085"/>
                  <a:pt x="142875" y="1843087"/>
                </a:cubicBezTo>
                <a:cubicBezTo>
                  <a:pt x="130344" y="1851441"/>
                  <a:pt x="114300" y="1852612"/>
                  <a:pt x="100012" y="1857375"/>
                </a:cubicBezTo>
                <a:cubicBezTo>
                  <a:pt x="74904" y="1932700"/>
                  <a:pt x="102319" y="1871752"/>
                  <a:pt x="42862" y="1943100"/>
                </a:cubicBezTo>
                <a:cubicBezTo>
                  <a:pt x="31869" y="1956291"/>
                  <a:pt x="28574" y="1976437"/>
                  <a:pt x="14287" y="1985962"/>
                </a:cubicBezTo>
                <a:cubicBezTo>
                  <a:pt x="8683" y="1989698"/>
                  <a:pt x="4762" y="1976437"/>
                  <a:pt x="0" y="19716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978796" y="4338593"/>
            <a:ext cx="1443911" cy="1917058"/>
          </a:xfrm>
          <a:custGeom>
            <a:avLst/>
            <a:gdLst>
              <a:gd name="connsiteX0" fmla="*/ 1743075 w 1743075"/>
              <a:gd name="connsiteY0" fmla="*/ 0 h 2349057"/>
              <a:gd name="connsiteX1" fmla="*/ 1700213 w 1743075"/>
              <a:gd name="connsiteY1" fmla="*/ 71438 h 2349057"/>
              <a:gd name="connsiteX2" fmla="*/ 1685925 w 1743075"/>
              <a:gd name="connsiteY2" fmla="*/ 128588 h 2349057"/>
              <a:gd name="connsiteX3" fmla="*/ 1571625 w 1743075"/>
              <a:gd name="connsiteY3" fmla="*/ 285750 h 2349057"/>
              <a:gd name="connsiteX4" fmla="*/ 1443038 w 1743075"/>
              <a:gd name="connsiteY4" fmla="*/ 485775 h 2349057"/>
              <a:gd name="connsiteX5" fmla="*/ 1371600 w 1743075"/>
              <a:gd name="connsiteY5" fmla="*/ 571500 h 2349057"/>
              <a:gd name="connsiteX6" fmla="*/ 1314450 w 1743075"/>
              <a:gd name="connsiteY6" fmla="*/ 628650 h 2349057"/>
              <a:gd name="connsiteX7" fmla="*/ 1271588 w 1743075"/>
              <a:gd name="connsiteY7" fmla="*/ 700088 h 2349057"/>
              <a:gd name="connsiteX8" fmla="*/ 1243013 w 1743075"/>
              <a:gd name="connsiteY8" fmla="*/ 757238 h 2349057"/>
              <a:gd name="connsiteX9" fmla="*/ 1200150 w 1743075"/>
              <a:gd name="connsiteY9" fmla="*/ 785813 h 2349057"/>
              <a:gd name="connsiteX10" fmla="*/ 1128713 w 1743075"/>
              <a:gd name="connsiteY10" fmla="*/ 900113 h 2349057"/>
              <a:gd name="connsiteX11" fmla="*/ 1071563 w 1743075"/>
              <a:gd name="connsiteY11" fmla="*/ 985838 h 2349057"/>
              <a:gd name="connsiteX12" fmla="*/ 1028700 w 1743075"/>
              <a:gd name="connsiteY12" fmla="*/ 1057275 h 2349057"/>
              <a:gd name="connsiteX13" fmla="*/ 914400 w 1743075"/>
              <a:gd name="connsiteY13" fmla="*/ 1185863 h 2349057"/>
              <a:gd name="connsiteX14" fmla="*/ 857250 w 1743075"/>
              <a:gd name="connsiteY14" fmla="*/ 1271588 h 2349057"/>
              <a:gd name="connsiteX15" fmla="*/ 828675 w 1743075"/>
              <a:gd name="connsiteY15" fmla="*/ 1314450 h 2349057"/>
              <a:gd name="connsiteX16" fmla="*/ 785813 w 1743075"/>
              <a:gd name="connsiteY16" fmla="*/ 1357313 h 2349057"/>
              <a:gd name="connsiteX17" fmla="*/ 771525 w 1743075"/>
              <a:gd name="connsiteY17" fmla="*/ 1400175 h 2349057"/>
              <a:gd name="connsiteX18" fmla="*/ 700088 w 1743075"/>
              <a:gd name="connsiteY18" fmla="*/ 1500188 h 2349057"/>
              <a:gd name="connsiteX19" fmla="*/ 671513 w 1743075"/>
              <a:gd name="connsiteY19" fmla="*/ 1557338 h 2349057"/>
              <a:gd name="connsiteX20" fmla="*/ 614363 w 1743075"/>
              <a:gd name="connsiteY20" fmla="*/ 1643063 h 2349057"/>
              <a:gd name="connsiteX21" fmla="*/ 542925 w 1743075"/>
              <a:gd name="connsiteY21" fmla="*/ 1757363 h 2349057"/>
              <a:gd name="connsiteX22" fmla="*/ 500063 w 1743075"/>
              <a:gd name="connsiteY22" fmla="*/ 1843088 h 2349057"/>
              <a:gd name="connsiteX23" fmla="*/ 414338 w 1743075"/>
              <a:gd name="connsiteY23" fmla="*/ 1914525 h 2349057"/>
              <a:gd name="connsiteX24" fmla="*/ 385763 w 1743075"/>
              <a:gd name="connsiteY24" fmla="*/ 1957388 h 2349057"/>
              <a:gd name="connsiteX25" fmla="*/ 300038 w 1743075"/>
              <a:gd name="connsiteY25" fmla="*/ 2043113 h 2349057"/>
              <a:gd name="connsiteX26" fmla="*/ 285750 w 1743075"/>
              <a:gd name="connsiteY26" fmla="*/ 2085975 h 2349057"/>
              <a:gd name="connsiteX27" fmla="*/ 242888 w 1743075"/>
              <a:gd name="connsiteY27" fmla="*/ 2100263 h 2349057"/>
              <a:gd name="connsiteX28" fmla="*/ 200025 w 1743075"/>
              <a:gd name="connsiteY28" fmla="*/ 2128838 h 2349057"/>
              <a:gd name="connsiteX29" fmla="*/ 128588 w 1743075"/>
              <a:gd name="connsiteY29" fmla="*/ 2214563 h 2349057"/>
              <a:gd name="connsiteX30" fmla="*/ 71438 w 1743075"/>
              <a:gd name="connsiteY30" fmla="*/ 2257425 h 2349057"/>
              <a:gd name="connsiteX31" fmla="*/ 42863 w 1743075"/>
              <a:gd name="connsiteY31" fmla="*/ 2300288 h 2349057"/>
              <a:gd name="connsiteX32" fmla="*/ 28575 w 1743075"/>
              <a:gd name="connsiteY32" fmla="*/ 2343150 h 2349057"/>
              <a:gd name="connsiteX33" fmla="*/ 0 w 1743075"/>
              <a:gd name="connsiteY33" fmla="*/ 2328863 h 2349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743075" h="2349057">
                <a:moveTo>
                  <a:pt x="1743075" y="0"/>
                </a:moveTo>
                <a:cubicBezTo>
                  <a:pt x="1728788" y="23813"/>
                  <a:pt x="1711491" y="46061"/>
                  <a:pt x="1700213" y="71438"/>
                </a:cubicBezTo>
                <a:cubicBezTo>
                  <a:pt x="1692238" y="89382"/>
                  <a:pt x="1694707" y="111025"/>
                  <a:pt x="1685925" y="128588"/>
                </a:cubicBezTo>
                <a:cubicBezTo>
                  <a:pt x="1645855" y="208727"/>
                  <a:pt x="1620043" y="214986"/>
                  <a:pt x="1571625" y="285750"/>
                </a:cubicBezTo>
                <a:cubicBezTo>
                  <a:pt x="1526866" y="351167"/>
                  <a:pt x="1493782" y="424883"/>
                  <a:pt x="1443038" y="485775"/>
                </a:cubicBezTo>
                <a:cubicBezTo>
                  <a:pt x="1419225" y="514350"/>
                  <a:pt x="1396483" y="543852"/>
                  <a:pt x="1371600" y="571500"/>
                </a:cubicBezTo>
                <a:cubicBezTo>
                  <a:pt x="1353578" y="591525"/>
                  <a:pt x="1330990" y="607384"/>
                  <a:pt x="1314450" y="628650"/>
                </a:cubicBezTo>
                <a:cubicBezTo>
                  <a:pt x="1297401" y="650570"/>
                  <a:pt x="1285074" y="675813"/>
                  <a:pt x="1271588" y="700088"/>
                </a:cubicBezTo>
                <a:cubicBezTo>
                  <a:pt x="1261245" y="718706"/>
                  <a:pt x="1256648" y="740876"/>
                  <a:pt x="1243013" y="757238"/>
                </a:cubicBezTo>
                <a:cubicBezTo>
                  <a:pt x="1232020" y="770430"/>
                  <a:pt x="1214438" y="776288"/>
                  <a:pt x="1200150" y="785813"/>
                </a:cubicBezTo>
                <a:cubicBezTo>
                  <a:pt x="1100653" y="918477"/>
                  <a:pt x="1207163" y="769363"/>
                  <a:pt x="1128713" y="900113"/>
                </a:cubicBezTo>
                <a:cubicBezTo>
                  <a:pt x="1111044" y="929562"/>
                  <a:pt x="1089233" y="956389"/>
                  <a:pt x="1071563" y="985838"/>
                </a:cubicBezTo>
                <a:cubicBezTo>
                  <a:pt x="1057275" y="1009650"/>
                  <a:pt x="1044104" y="1034169"/>
                  <a:pt x="1028700" y="1057275"/>
                </a:cubicBezTo>
                <a:cubicBezTo>
                  <a:pt x="953532" y="1170026"/>
                  <a:pt x="1019788" y="1057055"/>
                  <a:pt x="914400" y="1185863"/>
                </a:cubicBezTo>
                <a:cubicBezTo>
                  <a:pt x="892653" y="1212443"/>
                  <a:pt x="876300" y="1243013"/>
                  <a:pt x="857250" y="1271588"/>
                </a:cubicBezTo>
                <a:cubicBezTo>
                  <a:pt x="847725" y="1285875"/>
                  <a:pt x="840817" y="1302308"/>
                  <a:pt x="828675" y="1314450"/>
                </a:cubicBezTo>
                <a:lnTo>
                  <a:pt x="785813" y="1357313"/>
                </a:lnTo>
                <a:cubicBezTo>
                  <a:pt x="781050" y="1371600"/>
                  <a:pt x="778260" y="1386705"/>
                  <a:pt x="771525" y="1400175"/>
                </a:cubicBezTo>
                <a:cubicBezTo>
                  <a:pt x="756411" y="1430404"/>
                  <a:pt x="716270" y="1474297"/>
                  <a:pt x="700088" y="1500188"/>
                </a:cubicBezTo>
                <a:cubicBezTo>
                  <a:pt x="688800" y="1518249"/>
                  <a:pt x="682471" y="1539075"/>
                  <a:pt x="671513" y="1557338"/>
                </a:cubicBezTo>
                <a:cubicBezTo>
                  <a:pt x="653844" y="1586787"/>
                  <a:pt x="629722" y="1612346"/>
                  <a:pt x="614363" y="1643063"/>
                </a:cubicBezTo>
                <a:cubicBezTo>
                  <a:pt x="575139" y="1721512"/>
                  <a:pt x="598567" y="1683174"/>
                  <a:pt x="542925" y="1757363"/>
                </a:cubicBezTo>
                <a:cubicBezTo>
                  <a:pt x="531305" y="1792224"/>
                  <a:pt x="527760" y="1815391"/>
                  <a:pt x="500063" y="1843088"/>
                </a:cubicBezTo>
                <a:cubicBezTo>
                  <a:pt x="387677" y="1955474"/>
                  <a:pt x="531366" y="1774091"/>
                  <a:pt x="414338" y="1914525"/>
                </a:cubicBezTo>
                <a:cubicBezTo>
                  <a:pt x="403345" y="1927717"/>
                  <a:pt x="397171" y="1944554"/>
                  <a:pt x="385763" y="1957388"/>
                </a:cubicBezTo>
                <a:cubicBezTo>
                  <a:pt x="358915" y="1987592"/>
                  <a:pt x="300038" y="2043113"/>
                  <a:pt x="300038" y="2043113"/>
                </a:cubicBezTo>
                <a:cubicBezTo>
                  <a:pt x="295275" y="2057400"/>
                  <a:pt x="296399" y="2075326"/>
                  <a:pt x="285750" y="2085975"/>
                </a:cubicBezTo>
                <a:cubicBezTo>
                  <a:pt x="275101" y="2096624"/>
                  <a:pt x="256358" y="2093528"/>
                  <a:pt x="242888" y="2100263"/>
                </a:cubicBezTo>
                <a:cubicBezTo>
                  <a:pt x="227529" y="2107942"/>
                  <a:pt x="213217" y="2117845"/>
                  <a:pt x="200025" y="2128838"/>
                </a:cubicBezTo>
                <a:cubicBezTo>
                  <a:pt x="59591" y="2245866"/>
                  <a:pt x="240974" y="2102177"/>
                  <a:pt x="128588" y="2214563"/>
                </a:cubicBezTo>
                <a:cubicBezTo>
                  <a:pt x="111750" y="2231401"/>
                  <a:pt x="90488" y="2243138"/>
                  <a:pt x="71438" y="2257425"/>
                </a:cubicBezTo>
                <a:cubicBezTo>
                  <a:pt x="61913" y="2271713"/>
                  <a:pt x="50542" y="2284929"/>
                  <a:pt x="42863" y="2300288"/>
                </a:cubicBezTo>
                <a:cubicBezTo>
                  <a:pt x="36128" y="2313758"/>
                  <a:pt x="41106" y="2334796"/>
                  <a:pt x="28575" y="2343150"/>
                </a:cubicBezTo>
                <a:cubicBezTo>
                  <a:pt x="19714" y="2349057"/>
                  <a:pt x="9525" y="2333625"/>
                  <a:pt x="0" y="23288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277983" y="4184965"/>
            <a:ext cx="1888191" cy="2097261"/>
          </a:xfrm>
          <a:custGeom>
            <a:avLst/>
            <a:gdLst>
              <a:gd name="connsiteX0" fmla="*/ 1743075 w 1743075"/>
              <a:gd name="connsiteY0" fmla="*/ 0 h 2228850"/>
              <a:gd name="connsiteX1" fmla="*/ 1714500 w 1743075"/>
              <a:gd name="connsiteY1" fmla="*/ 57150 h 2228850"/>
              <a:gd name="connsiteX2" fmla="*/ 1614487 w 1743075"/>
              <a:gd name="connsiteY2" fmla="*/ 171450 h 2228850"/>
              <a:gd name="connsiteX3" fmla="*/ 1571625 w 1743075"/>
              <a:gd name="connsiteY3" fmla="*/ 228600 h 2228850"/>
              <a:gd name="connsiteX4" fmla="*/ 1543050 w 1743075"/>
              <a:gd name="connsiteY4" fmla="*/ 271463 h 2228850"/>
              <a:gd name="connsiteX5" fmla="*/ 1500187 w 1743075"/>
              <a:gd name="connsiteY5" fmla="*/ 314325 h 2228850"/>
              <a:gd name="connsiteX6" fmla="*/ 1428750 w 1743075"/>
              <a:gd name="connsiteY6" fmla="*/ 414338 h 2228850"/>
              <a:gd name="connsiteX7" fmla="*/ 1385887 w 1743075"/>
              <a:gd name="connsiteY7" fmla="*/ 485775 h 2228850"/>
              <a:gd name="connsiteX8" fmla="*/ 1371600 w 1743075"/>
              <a:gd name="connsiteY8" fmla="*/ 528638 h 2228850"/>
              <a:gd name="connsiteX9" fmla="*/ 1328737 w 1743075"/>
              <a:gd name="connsiteY9" fmla="*/ 571500 h 2228850"/>
              <a:gd name="connsiteX10" fmla="*/ 1271587 w 1743075"/>
              <a:gd name="connsiteY10" fmla="*/ 642938 h 2228850"/>
              <a:gd name="connsiteX11" fmla="*/ 1214437 w 1743075"/>
              <a:gd name="connsiteY11" fmla="*/ 757238 h 2228850"/>
              <a:gd name="connsiteX12" fmla="*/ 1171575 w 1743075"/>
              <a:gd name="connsiteY12" fmla="*/ 871538 h 2228850"/>
              <a:gd name="connsiteX13" fmla="*/ 1100137 w 1743075"/>
              <a:gd name="connsiteY13" fmla="*/ 957263 h 2228850"/>
              <a:gd name="connsiteX14" fmla="*/ 1028700 w 1743075"/>
              <a:gd name="connsiteY14" fmla="*/ 1071563 h 2228850"/>
              <a:gd name="connsiteX15" fmla="*/ 928687 w 1743075"/>
              <a:gd name="connsiteY15" fmla="*/ 1214438 h 2228850"/>
              <a:gd name="connsiteX16" fmla="*/ 814387 w 1743075"/>
              <a:gd name="connsiteY16" fmla="*/ 1343025 h 2228850"/>
              <a:gd name="connsiteX17" fmla="*/ 771525 w 1743075"/>
              <a:gd name="connsiteY17" fmla="*/ 1414463 h 2228850"/>
              <a:gd name="connsiteX18" fmla="*/ 714375 w 1743075"/>
              <a:gd name="connsiteY18" fmla="*/ 1471613 h 2228850"/>
              <a:gd name="connsiteX19" fmla="*/ 614362 w 1743075"/>
              <a:gd name="connsiteY19" fmla="*/ 1600200 h 2228850"/>
              <a:gd name="connsiteX20" fmla="*/ 485775 w 1743075"/>
              <a:gd name="connsiteY20" fmla="*/ 1771650 h 2228850"/>
              <a:gd name="connsiteX21" fmla="*/ 485775 w 1743075"/>
              <a:gd name="connsiteY21" fmla="*/ 1771650 h 2228850"/>
              <a:gd name="connsiteX22" fmla="*/ 457200 w 1743075"/>
              <a:gd name="connsiteY22" fmla="*/ 1828800 h 2228850"/>
              <a:gd name="connsiteX23" fmla="*/ 414337 w 1743075"/>
              <a:gd name="connsiteY23" fmla="*/ 1871663 h 2228850"/>
              <a:gd name="connsiteX24" fmla="*/ 385762 w 1743075"/>
              <a:gd name="connsiteY24" fmla="*/ 1914525 h 2228850"/>
              <a:gd name="connsiteX25" fmla="*/ 342900 w 1743075"/>
              <a:gd name="connsiteY25" fmla="*/ 1957388 h 2228850"/>
              <a:gd name="connsiteX26" fmla="*/ 257175 w 1743075"/>
              <a:gd name="connsiteY26" fmla="*/ 2057400 h 2228850"/>
              <a:gd name="connsiteX27" fmla="*/ 242887 w 1743075"/>
              <a:gd name="connsiteY27" fmla="*/ 2100263 h 2228850"/>
              <a:gd name="connsiteX28" fmla="*/ 114300 w 1743075"/>
              <a:gd name="connsiteY28" fmla="*/ 2157413 h 2228850"/>
              <a:gd name="connsiteX29" fmla="*/ 71437 w 1743075"/>
              <a:gd name="connsiteY29" fmla="*/ 2171700 h 2228850"/>
              <a:gd name="connsiteX30" fmla="*/ 0 w 1743075"/>
              <a:gd name="connsiteY30" fmla="*/ 2228850 h 222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43075" h="2228850">
                <a:moveTo>
                  <a:pt x="1743075" y="0"/>
                </a:moveTo>
                <a:cubicBezTo>
                  <a:pt x="1733550" y="19050"/>
                  <a:pt x="1726314" y="39429"/>
                  <a:pt x="1714500" y="57150"/>
                </a:cubicBezTo>
                <a:cubicBezTo>
                  <a:pt x="1648434" y="156250"/>
                  <a:pt x="1676458" y="99151"/>
                  <a:pt x="1614487" y="171450"/>
                </a:cubicBezTo>
                <a:cubicBezTo>
                  <a:pt x="1598990" y="189530"/>
                  <a:pt x="1585466" y="209223"/>
                  <a:pt x="1571625" y="228600"/>
                </a:cubicBezTo>
                <a:cubicBezTo>
                  <a:pt x="1561644" y="242573"/>
                  <a:pt x="1554043" y="258271"/>
                  <a:pt x="1543050" y="271463"/>
                </a:cubicBezTo>
                <a:cubicBezTo>
                  <a:pt x="1530115" y="286985"/>
                  <a:pt x="1514475" y="300038"/>
                  <a:pt x="1500187" y="314325"/>
                </a:cubicBezTo>
                <a:cubicBezTo>
                  <a:pt x="1432050" y="450598"/>
                  <a:pt x="1515631" y="298496"/>
                  <a:pt x="1428750" y="414338"/>
                </a:cubicBezTo>
                <a:cubicBezTo>
                  <a:pt x="1412088" y="436554"/>
                  <a:pt x="1398306" y="460937"/>
                  <a:pt x="1385887" y="485775"/>
                </a:cubicBezTo>
                <a:cubicBezTo>
                  <a:pt x="1379152" y="499245"/>
                  <a:pt x="1379954" y="516107"/>
                  <a:pt x="1371600" y="528638"/>
                </a:cubicBezTo>
                <a:cubicBezTo>
                  <a:pt x="1360392" y="545450"/>
                  <a:pt x="1342043" y="556294"/>
                  <a:pt x="1328737" y="571500"/>
                </a:cubicBezTo>
                <a:cubicBezTo>
                  <a:pt x="1308656" y="594450"/>
                  <a:pt x="1290637" y="619125"/>
                  <a:pt x="1271587" y="642938"/>
                </a:cubicBezTo>
                <a:cubicBezTo>
                  <a:pt x="1239370" y="739592"/>
                  <a:pt x="1281918" y="622276"/>
                  <a:pt x="1214437" y="757238"/>
                </a:cubicBezTo>
                <a:cubicBezTo>
                  <a:pt x="1183249" y="819614"/>
                  <a:pt x="1220714" y="794320"/>
                  <a:pt x="1171575" y="871538"/>
                </a:cubicBezTo>
                <a:cubicBezTo>
                  <a:pt x="1151605" y="902919"/>
                  <a:pt x="1121757" y="926995"/>
                  <a:pt x="1100137" y="957263"/>
                </a:cubicBezTo>
                <a:cubicBezTo>
                  <a:pt x="1074022" y="993823"/>
                  <a:pt x="1056767" y="1036479"/>
                  <a:pt x="1028700" y="1071563"/>
                </a:cubicBezTo>
                <a:cubicBezTo>
                  <a:pt x="868473" y="1271845"/>
                  <a:pt x="1065309" y="1019265"/>
                  <a:pt x="928687" y="1214438"/>
                </a:cubicBezTo>
                <a:cubicBezTo>
                  <a:pt x="768971" y="1442603"/>
                  <a:pt x="968844" y="1144436"/>
                  <a:pt x="814387" y="1343025"/>
                </a:cubicBezTo>
                <a:cubicBezTo>
                  <a:pt x="797338" y="1364945"/>
                  <a:pt x="788574" y="1392543"/>
                  <a:pt x="771525" y="1414463"/>
                </a:cubicBezTo>
                <a:cubicBezTo>
                  <a:pt x="754985" y="1435729"/>
                  <a:pt x="730915" y="1450347"/>
                  <a:pt x="714375" y="1471613"/>
                </a:cubicBezTo>
                <a:cubicBezTo>
                  <a:pt x="582020" y="1641783"/>
                  <a:pt x="764521" y="1450041"/>
                  <a:pt x="614362" y="1600200"/>
                </a:cubicBezTo>
                <a:cubicBezTo>
                  <a:pt x="568277" y="1715412"/>
                  <a:pt x="603922" y="1653503"/>
                  <a:pt x="485775" y="1771650"/>
                </a:cubicBezTo>
                <a:lnTo>
                  <a:pt x="485775" y="1771650"/>
                </a:lnTo>
                <a:cubicBezTo>
                  <a:pt x="476250" y="1790700"/>
                  <a:pt x="469580" y="1811469"/>
                  <a:pt x="457200" y="1828800"/>
                </a:cubicBezTo>
                <a:cubicBezTo>
                  <a:pt x="445456" y="1845242"/>
                  <a:pt x="427272" y="1856141"/>
                  <a:pt x="414337" y="1871663"/>
                </a:cubicBezTo>
                <a:cubicBezTo>
                  <a:pt x="403344" y="1884854"/>
                  <a:pt x="396755" y="1901334"/>
                  <a:pt x="385762" y="1914525"/>
                </a:cubicBezTo>
                <a:cubicBezTo>
                  <a:pt x="372827" y="1930047"/>
                  <a:pt x="356050" y="1942047"/>
                  <a:pt x="342900" y="1957388"/>
                </a:cubicBezTo>
                <a:cubicBezTo>
                  <a:pt x="232936" y="2085680"/>
                  <a:pt x="363524" y="1951051"/>
                  <a:pt x="257175" y="2057400"/>
                </a:cubicBezTo>
                <a:cubicBezTo>
                  <a:pt x="252412" y="2071688"/>
                  <a:pt x="252295" y="2088503"/>
                  <a:pt x="242887" y="2100263"/>
                </a:cubicBezTo>
                <a:cubicBezTo>
                  <a:pt x="218187" y="2131138"/>
                  <a:pt x="140495" y="2148682"/>
                  <a:pt x="114300" y="2157413"/>
                </a:cubicBezTo>
                <a:lnTo>
                  <a:pt x="71437" y="2171700"/>
                </a:lnTo>
                <a:cubicBezTo>
                  <a:pt x="17367" y="2207747"/>
                  <a:pt x="40717" y="2188133"/>
                  <a:pt x="0" y="22288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1447074" y="4710040"/>
            <a:ext cx="1061301" cy="1539513"/>
          </a:xfrm>
          <a:custGeom>
            <a:avLst/>
            <a:gdLst>
              <a:gd name="connsiteX0" fmla="*/ 1128713 w 1128713"/>
              <a:gd name="connsiteY0" fmla="*/ 0 h 1393812"/>
              <a:gd name="connsiteX1" fmla="*/ 1100138 w 1128713"/>
              <a:gd name="connsiteY1" fmla="*/ 71437 h 1393812"/>
              <a:gd name="connsiteX2" fmla="*/ 1085850 w 1128713"/>
              <a:gd name="connsiteY2" fmla="*/ 128587 h 1393812"/>
              <a:gd name="connsiteX3" fmla="*/ 1000125 w 1128713"/>
              <a:gd name="connsiteY3" fmla="*/ 228600 h 1393812"/>
              <a:gd name="connsiteX4" fmla="*/ 957263 w 1128713"/>
              <a:gd name="connsiteY4" fmla="*/ 300037 h 1393812"/>
              <a:gd name="connsiteX5" fmla="*/ 900113 w 1128713"/>
              <a:gd name="connsiteY5" fmla="*/ 371475 h 1393812"/>
              <a:gd name="connsiteX6" fmla="*/ 857250 w 1128713"/>
              <a:gd name="connsiteY6" fmla="*/ 442912 h 1393812"/>
              <a:gd name="connsiteX7" fmla="*/ 728663 w 1128713"/>
              <a:gd name="connsiteY7" fmla="*/ 600075 h 1393812"/>
              <a:gd name="connsiteX8" fmla="*/ 642938 w 1128713"/>
              <a:gd name="connsiteY8" fmla="*/ 714375 h 1393812"/>
              <a:gd name="connsiteX9" fmla="*/ 614363 w 1128713"/>
              <a:gd name="connsiteY9" fmla="*/ 757237 h 1393812"/>
              <a:gd name="connsiteX10" fmla="*/ 571500 w 1128713"/>
              <a:gd name="connsiteY10" fmla="*/ 785812 h 1393812"/>
              <a:gd name="connsiteX11" fmla="*/ 528638 w 1128713"/>
              <a:gd name="connsiteY11" fmla="*/ 871537 h 1393812"/>
              <a:gd name="connsiteX12" fmla="*/ 485775 w 1128713"/>
              <a:gd name="connsiteY12" fmla="*/ 900112 h 1393812"/>
              <a:gd name="connsiteX13" fmla="*/ 442913 w 1128713"/>
              <a:gd name="connsiteY13" fmla="*/ 942975 h 1393812"/>
              <a:gd name="connsiteX14" fmla="*/ 385763 w 1128713"/>
              <a:gd name="connsiteY14" fmla="*/ 1028700 h 1393812"/>
              <a:gd name="connsiteX15" fmla="*/ 328613 w 1128713"/>
              <a:gd name="connsiteY15" fmla="*/ 1114425 h 1393812"/>
              <a:gd name="connsiteX16" fmla="*/ 300038 w 1128713"/>
              <a:gd name="connsiteY16" fmla="*/ 1171575 h 1393812"/>
              <a:gd name="connsiteX17" fmla="*/ 257175 w 1128713"/>
              <a:gd name="connsiteY17" fmla="*/ 1185862 h 1393812"/>
              <a:gd name="connsiteX18" fmla="*/ 228600 w 1128713"/>
              <a:gd name="connsiteY18" fmla="*/ 1228725 h 1393812"/>
              <a:gd name="connsiteX19" fmla="*/ 142875 w 1128713"/>
              <a:gd name="connsiteY19" fmla="*/ 1300162 h 1393812"/>
              <a:gd name="connsiteX20" fmla="*/ 57150 w 1128713"/>
              <a:gd name="connsiteY20" fmla="*/ 1343025 h 1393812"/>
              <a:gd name="connsiteX21" fmla="*/ 0 w 1128713"/>
              <a:gd name="connsiteY21" fmla="*/ 1385887 h 1393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28713" h="1393812">
                <a:moveTo>
                  <a:pt x="1128713" y="0"/>
                </a:moveTo>
                <a:cubicBezTo>
                  <a:pt x="1119188" y="23812"/>
                  <a:pt x="1108248" y="47106"/>
                  <a:pt x="1100138" y="71437"/>
                </a:cubicBezTo>
                <a:cubicBezTo>
                  <a:pt x="1093928" y="90066"/>
                  <a:pt x="1093585" y="110538"/>
                  <a:pt x="1085850" y="128587"/>
                </a:cubicBezTo>
                <a:cubicBezTo>
                  <a:pt x="1064902" y="177465"/>
                  <a:pt x="1034005" y="185040"/>
                  <a:pt x="1000125" y="228600"/>
                </a:cubicBezTo>
                <a:cubicBezTo>
                  <a:pt x="983076" y="250520"/>
                  <a:pt x="973188" y="277287"/>
                  <a:pt x="957263" y="300037"/>
                </a:cubicBezTo>
                <a:cubicBezTo>
                  <a:pt x="939775" y="325020"/>
                  <a:pt x="917601" y="346493"/>
                  <a:pt x="900113" y="371475"/>
                </a:cubicBezTo>
                <a:cubicBezTo>
                  <a:pt x="884188" y="394225"/>
                  <a:pt x="873912" y="420696"/>
                  <a:pt x="857250" y="442912"/>
                </a:cubicBezTo>
                <a:cubicBezTo>
                  <a:pt x="816637" y="497062"/>
                  <a:pt x="770947" y="547220"/>
                  <a:pt x="728663" y="600075"/>
                </a:cubicBezTo>
                <a:cubicBezTo>
                  <a:pt x="728655" y="600084"/>
                  <a:pt x="642945" y="714365"/>
                  <a:pt x="642938" y="714375"/>
                </a:cubicBezTo>
                <a:cubicBezTo>
                  <a:pt x="633413" y="728662"/>
                  <a:pt x="626505" y="745095"/>
                  <a:pt x="614363" y="757237"/>
                </a:cubicBezTo>
                <a:cubicBezTo>
                  <a:pt x="602221" y="769379"/>
                  <a:pt x="585788" y="776287"/>
                  <a:pt x="571500" y="785812"/>
                </a:cubicBezTo>
                <a:cubicBezTo>
                  <a:pt x="559880" y="820674"/>
                  <a:pt x="556336" y="843840"/>
                  <a:pt x="528638" y="871537"/>
                </a:cubicBezTo>
                <a:cubicBezTo>
                  <a:pt x="516496" y="883679"/>
                  <a:pt x="498967" y="889119"/>
                  <a:pt x="485775" y="900112"/>
                </a:cubicBezTo>
                <a:cubicBezTo>
                  <a:pt x="470253" y="913047"/>
                  <a:pt x="457200" y="928687"/>
                  <a:pt x="442913" y="942975"/>
                </a:cubicBezTo>
                <a:cubicBezTo>
                  <a:pt x="415587" y="1024948"/>
                  <a:pt x="448193" y="948432"/>
                  <a:pt x="385763" y="1028700"/>
                </a:cubicBezTo>
                <a:cubicBezTo>
                  <a:pt x="364679" y="1055809"/>
                  <a:pt x="343972" y="1083708"/>
                  <a:pt x="328613" y="1114425"/>
                </a:cubicBezTo>
                <a:cubicBezTo>
                  <a:pt x="319088" y="1133475"/>
                  <a:pt x="315098" y="1156515"/>
                  <a:pt x="300038" y="1171575"/>
                </a:cubicBezTo>
                <a:cubicBezTo>
                  <a:pt x="289389" y="1182224"/>
                  <a:pt x="271463" y="1181100"/>
                  <a:pt x="257175" y="1185862"/>
                </a:cubicBezTo>
                <a:cubicBezTo>
                  <a:pt x="247650" y="1200150"/>
                  <a:pt x="239593" y="1215533"/>
                  <a:pt x="228600" y="1228725"/>
                </a:cubicBezTo>
                <a:cubicBezTo>
                  <a:pt x="206029" y="1255810"/>
                  <a:pt x="174986" y="1284106"/>
                  <a:pt x="142875" y="1300162"/>
                </a:cubicBezTo>
                <a:cubicBezTo>
                  <a:pt x="24569" y="1359316"/>
                  <a:pt x="179991" y="1261132"/>
                  <a:pt x="57150" y="1343025"/>
                </a:cubicBezTo>
                <a:cubicBezTo>
                  <a:pt x="23291" y="1393812"/>
                  <a:pt x="45746" y="1385887"/>
                  <a:pt x="0" y="138588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737789" y="4647917"/>
            <a:ext cx="18467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4800" b="1" i="1" baseline="-25000" dirty="0">
                <a:solidFill>
                  <a:srgbClr val="00B0F0"/>
                </a:solidFill>
              </a:rPr>
              <a:t>фигуры</a:t>
            </a:r>
          </a:p>
        </p:txBody>
      </p:sp>
      <p:sp>
        <p:nvSpPr>
          <p:cNvPr id="17" name="Полилиния: фигура 16"/>
          <p:cNvSpPr/>
          <p:nvPr/>
        </p:nvSpPr>
        <p:spPr>
          <a:xfrm rot="10800000">
            <a:off x="136405" y="3473919"/>
            <a:ext cx="1559304" cy="3212711"/>
          </a:xfrm>
          <a:custGeom>
            <a:avLst/>
            <a:gdLst>
              <a:gd name="connsiteX0" fmla="*/ 0 w 1477108"/>
              <a:gd name="connsiteY0" fmla="*/ 3048000 h 3048000"/>
              <a:gd name="connsiteX1" fmla="*/ 422031 w 1477108"/>
              <a:gd name="connsiteY1" fmla="*/ 2836985 h 3048000"/>
              <a:gd name="connsiteX2" fmla="*/ 890954 w 1477108"/>
              <a:gd name="connsiteY2" fmla="*/ 2004646 h 3048000"/>
              <a:gd name="connsiteX3" fmla="*/ 1477108 w 1477108"/>
              <a:gd name="connsiteY3" fmla="*/ 0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7108" h="3048000">
                <a:moveTo>
                  <a:pt x="0" y="3048000"/>
                </a:moveTo>
                <a:cubicBezTo>
                  <a:pt x="136769" y="3029438"/>
                  <a:pt x="273539" y="3010877"/>
                  <a:pt x="422031" y="2836985"/>
                </a:cubicBezTo>
                <a:cubicBezTo>
                  <a:pt x="570523" y="2663093"/>
                  <a:pt x="715108" y="2477477"/>
                  <a:pt x="890954" y="2004646"/>
                </a:cubicBezTo>
                <a:cubicBezTo>
                  <a:pt x="1066800" y="1531815"/>
                  <a:pt x="1391139" y="343877"/>
                  <a:pt x="1477108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: фигура 18"/>
          <p:cNvSpPr/>
          <p:nvPr/>
        </p:nvSpPr>
        <p:spPr>
          <a:xfrm rot="10800000">
            <a:off x="1669016" y="3475469"/>
            <a:ext cx="1242192" cy="2508295"/>
          </a:xfrm>
          <a:custGeom>
            <a:avLst/>
            <a:gdLst>
              <a:gd name="connsiteX0" fmla="*/ 1383323 w 1383323"/>
              <a:gd name="connsiteY0" fmla="*/ 2497015 h 2508295"/>
              <a:gd name="connsiteX1" fmla="*/ 1312985 w 1383323"/>
              <a:gd name="connsiteY1" fmla="*/ 2497015 h 2508295"/>
              <a:gd name="connsiteX2" fmla="*/ 1043354 w 1383323"/>
              <a:gd name="connsiteY2" fmla="*/ 2379784 h 2508295"/>
              <a:gd name="connsiteX3" fmla="*/ 797169 w 1383323"/>
              <a:gd name="connsiteY3" fmla="*/ 2110154 h 2508295"/>
              <a:gd name="connsiteX4" fmla="*/ 562708 w 1383323"/>
              <a:gd name="connsiteY4" fmla="*/ 1723292 h 2508295"/>
              <a:gd name="connsiteX5" fmla="*/ 293077 w 1383323"/>
              <a:gd name="connsiteY5" fmla="*/ 949569 h 2508295"/>
              <a:gd name="connsiteX6" fmla="*/ 0 w 1383323"/>
              <a:gd name="connsiteY6" fmla="*/ 0 h 2508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83323" h="2508295">
                <a:moveTo>
                  <a:pt x="1383323" y="2497015"/>
                </a:moveTo>
                <a:cubicBezTo>
                  <a:pt x="1376484" y="2506784"/>
                  <a:pt x="1369646" y="2516554"/>
                  <a:pt x="1312985" y="2497015"/>
                </a:cubicBezTo>
                <a:cubicBezTo>
                  <a:pt x="1256323" y="2477476"/>
                  <a:pt x="1129323" y="2444261"/>
                  <a:pt x="1043354" y="2379784"/>
                </a:cubicBezTo>
                <a:cubicBezTo>
                  <a:pt x="957385" y="2315307"/>
                  <a:pt x="877277" y="2219569"/>
                  <a:pt x="797169" y="2110154"/>
                </a:cubicBezTo>
                <a:cubicBezTo>
                  <a:pt x="717061" y="2000739"/>
                  <a:pt x="646723" y="1916723"/>
                  <a:pt x="562708" y="1723292"/>
                </a:cubicBezTo>
                <a:cubicBezTo>
                  <a:pt x="478693" y="1529861"/>
                  <a:pt x="386862" y="1236784"/>
                  <a:pt x="293077" y="949569"/>
                </a:cubicBezTo>
                <a:cubicBezTo>
                  <a:pt x="199292" y="662354"/>
                  <a:pt x="76200" y="279400"/>
                  <a:pt x="0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: фигура 21"/>
          <p:cNvSpPr/>
          <p:nvPr/>
        </p:nvSpPr>
        <p:spPr>
          <a:xfrm>
            <a:off x="2905191" y="5957937"/>
            <a:ext cx="105508" cy="457200"/>
          </a:xfrm>
          <a:custGeom>
            <a:avLst/>
            <a:gdLst>
              <a:gd name="connsiteX0" fmla="*/ 0 w 105508"/>
              <a:gd name="connsiteY0" fmla="*/ 0 h 457200"/>
              <a:gd name="connsiteX1" fmla="*/ 35170 w 105508"/>
              <a:gd name="connsiteY1" fmla="*/ 152400 h 457200"/>
              <a:gd name="connsiteX2" fmla="*/ 46893 w 105508"/>
              <a:gd name="connsiteY2" fmla="*/ 187569 h 457200"/>
              <a:gd name="connsiteX3" fmla="*/ 58616 w 105508"/>
              <a:gd name="connsiteY3" fmla="*/ 222739 h 457200"/>
              <a:gd name="connsiteX4" fmla="*/ 70339 w 105508"/>
              <a:gd name="connsiteY4" fmla="*/ 304800 h 457200"/>
              <a:gd name="connsiteX5" fmla="*/ 93785 w 105508"/>
              <a:gd name="connsiteY5" fmla="*/ 339969 h 457200"/>
              <a:gd name="connsiteX6" fmla="*/ 105508 w 105508"/>
              <a:gd name="connsiteY6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5508" h="457200">
                <a:moveTo>
                  <a:pt x="0" y="0"/>
                </a:moveTo>
                <a:cubicBezTo>
                  <a:pt x="15218" y="106531"/>
                  <a:pt x="2984" y="55846"/>
                  <a:pt x="35170" y="152400"/>
                </a:cubicBezTo>
                <a:lnTo>
                  <a:pt x="46893" y="187569"/>
                </a:lnTo>
                <a:lnTo>
                  <a:pt x="58616" y="222739"/>
                </a:lnTo>
                <a:cubicBezTo>
                  <a:pt x="62524" y="250093"/>
                  <a:pt x="62399" y="278334"/>
                  <a:pt x="70339" y="304800"/>
                </a:cubicBezTo>
                <a:cubicBezTo>
                  <a:pt x="74388" y="318295"/>
                  <a:pt x="90617" y="326241"/>
                  <a:pt x="93785" y="339969"/>
                </a:cubicBezTo>
                <a:cubicBezTo>
                  <a:pt x="102616" y="378235"/>
                  <a:pt x="105508" y="457200"/>
                  <a:pt x="105508" y="45720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илиния 24"/>
          <p:cNvSpPr/>
          <p:nvPr/>
        </p:nvSpPr>
        <p:spPr>
          <a:xfrm>
            <a:off x="539854" y="4171584"/>
            <a:ext cx="846424" cy="1246993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763366" y="62311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816766" y="621027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63405" y="62311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198880" y="619328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00257" y="2533942"/>
            <a:ext cx="32496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u="sng" dirty="0"/>
              <a:t>Первый способ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42716" y="349082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D8188A"/>
                </a:solidFill>
                <a:latin typeface="Bernard MT Condensed" pitchFamily="18" charset="0"/>
              </a:rPr>
              <a:t>S</a:t>
            </a:r>
            <a:r>
              <a:rPr lang="ru-RU" sz="3600" b="1" i="1" baseline="-25000" dirty="0">
                <a:solidFill>
                  <a:srgbClr val="D8188A"/>
                </a:solidFill>
              </a:rPr>
              <a:t>0</a:t>
            </a:r>
          </a:p>
        </p:txBody>
      </p:sp>
      <p:sp>
        <p:nvSpPr>
          <p:cNvPr id="10" name="Полилиния: фигура 9"/>
          <p:cNvSpPr/>
          <p:nvPr/>
        </p:nvSpPr>
        <p:spPr>
          <a:xfrm>
            <a:off x="1113692" y="3927231"/>
            <a:ext cx="257908" cy="257907"/>
          </a:xfrm>
          <a:custGeom>
            <a:avLst/>
            <a:gdLst>
              <a:gd name="connsiteX0" fmla="*/ 0 w 257908"/>
              <a:gd name="connsiteY0" fmla="*/ 0 h 257907"/>
              <a:gd name="connsiteX1" fmla="*/ 58616 w 257908"/>
              <a:gd name="connsiteY1" fmla="*/ 46892 h 257907"/>
              <a:gd name="connsiteX2" fmla="*/ 140677 w 257908"/>
              <a:gd name="connsiteY2" fmla="*/ 152400 h 257907"/>
              <a:gd name="connsiteX3" fmla="*/ 175846 w 257908"/>
              <a:gd name="connsiteY3" fmla="*/ 164123 h 257907"/>
              <a:gd name="connsiteX4" fmla="*/ 234462 w 257908"/>
              <a:gd name="connsiteY4" fmla="*/ 222738 h 257907"/>
              <a:gd name="connsiteX5" fmla="*/ 257908 w 257908"/>
              <a:gd name="connsiteY5" fmla="*/ 257907 h 257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7908" h="257907">
                <a:moveTo>
                  <a:pt x="0" y="0"/>
                </a:moveTo>
                <a:cubicBezTo>
                  <a:pt x="19539" y="15631"/>
                  <a:pt x="41877" y="28294"/>
                  <a:pt x="58616" y="46892"/>
                </a:cubicBezTo>
                <a:cubicBezTo>
                  <a:pt x="93551" y="85709"/>
                  <a:pt x="98028" y="123967"/>
                  <a:pt x="140677" y="152400"/>
                </a:cubicBezTo>
                <a:cubicBezTo>
                  <a:pt x="150959" y="159255"/>
                  <a:pt x="164123" y="160215"/>
                  <a:pt x="175846" y="164123"/>
                </a:cubicBezTo>
                <a:cubicBezTo>
                  <a:pt x="195385" y="183661"/>
                  <a:pt x="219135" y="199747"/>
                  <a:pt x="234462" y="222738"/>
                </a:cubicBezTo>
                <a:lnTo>
                  <a:pt x="257908" y="257907"/>
                </a:lnTo>
              </a:path>
            </a:pathLst>
          </a:custGeom>
          <a:noFill/>
          <a:ln w="38100">
            <a:solidFill>
              <a:srgbClr val="D818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: фигура 11"/>
          <p:cNvSpPr/>
          <p:nvPr/>
        </p:nvSpPr>
        <p:spPr>
          <a:xfrm>
            <a:off x="1195754" y="3786554"/>
            <a:ext cx="386861" cy="363415"/>
          </a:xfrm>
          <a:custGeom>
            <a:avLst/>
            <a:gdLst>
              <a:gd name="connsiteX0" fmla="*/ 0 w 386861"/>
              <a:gd name="connsiteY0" fmla="*/ 0 h 363415"/>
              <a:gd name="connsiteX1" fmla="*/ 105508 w 386861"/>
              <a:gd name="connsiteY1" fmla="*/ 46892 h 363415"/>
              <a:gd name="connsiteX2" fmla="*/ 117231 w 386861"/>
              <a:gd name="connsiteY2" fmla="*/ 93784 h 363415"/>
              <a:gd name="connsiteX3" fmla="*/ 140677 w 386861"/>
              <a:gd name="connsiteY3" fmla="*/ 128954 h 363415"/>
              <a:gd name="connsiteX4" fmla="*/ 175846 w 386861"/>
              <a:gd name="connsiteY4" fmla="*/ 211015 h 363415"/>
              <a:gd name="connsiteX5" fmla="*/ 222738 w 386861"/>
              <a:gd name="connsiteY5" fmla="*/ 234461 h 363415"/>
              <a:gd name="connsiteX6" fmla="*/ 304800 w 386861"/>
              <a:gd name="connsiteY6" fmla="*/ 293077 h 363415"/>
              <a:gd name="connsiteX7" fmla="*/ 328246 w 386861"/>
              <a:gd name="connsiteY7" fmla="*/ 328246 h 363415"/>
              <a:gd name="connsiteX8" fmla="*/ 386861 w 386861"/>
              <a:gd name="connsiteY8" fmla="*/ 363415 h 363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6861" h="363415">
                <a:moveTo>
                  <a:pt x="0" y="0"/>
                </a:moveTo>
                <a:cubicBezTo>
                  <a:pt x="5602" y="2241"/>
                  <a:pt x="97294" y="37036"/>
                  <a:pt x="105508" y="46892"/>
                </a:cubicBezTo>
                <a:cubicBezTo>
                  <a:pt x="115823" y="59269"/>
                  <a:pt x="110884" y="78975"/>
                  <a:pt x="117231" y="93784"/>
                </a:cubicBezTo>
                <a:cubicBezTo>
                  <a:pt x="122781" y="106734"/>
                  <a:pt x="132862" y="117231"/>
                  <a:pt x="140677" y="128954"/>
                </a:cubicBezTo>
                <a:cubicBezTo>
                  <a:pt x="148021" y="158330"/>
                  <a:pt x="150280" y="189710"/>
                  <a:pt x="175846" y="211015"/>
                </a:cubicBezTo>
                <a:cubicBezTo>
                  <a:pt x="189271" y="222203"/>
                  <a:pt x="207107" y="226646"/>
                  <a:pt x="222738" y="234461"/>
                </a:cubicBezTo>
                <a:cubicBezTo>
                  <a:pt x="278369" y="290092"/>
                  <a:pt x="248660" y="274364"/>
                  <a:pt x="304800" y="293077"/>
                </a:cubicBezTo>
                <a:cubicBezTo>
                  <a:pt x="312615" y="304800"/>
                  <a:pt x="318283" y="318283"/>
                  <a:pt x="328246" y="328246"/>
                </a:cubicBezTo>
                <a:cubicBezTo>
                  <a:pt x="342392" y="342392"/>
                  <a:pt x="368360" y="354164"/>
                  <a:pt x="386861" y="363415"/>
                </a:cubicBezTo>
              </a:path>
            </a:pathLst>
          </a:custGeom>
          <a:noFill/>
          <a:ln w="38100">
            <a:solidFill>
              <a:srgbClr val="D818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: фигура 14"/>
          <p:cNvSpPr/>
          <p:nvPr/>
        </p:nvSpPr>
        <p:spPr>
          <a:xfrm>
            <a:off x="1371600" y="3610708"/>
            <a:ext cx="492369" cy="574430"/>
          </a:xfrm>
          <a:custGeom>
            <a:avLst/>
            <a:gdLst>
              <a:gd name="connsiteX0" fmla="*/ 0 w 492369"/>
              <a:gd name="connsiteY0" fmla="*/ 0 h 574430"/>
              <a:gd name="connsiteX1" fmla="*/ 70338 w 492369"/>
              <a:gd name="connsiteY1" fmla="*/ 58615 h 574430"/>
              <a:gd name="connsiteX2" fmla="*/ 105508 w 492369"/>
              <a:gd name="connsiteY2" fmla="*/ 82061 h 574430"/>
              <a:gd name="connsiteX3" fmla="*/ 117231 w 492369"/>
              <a:gd name="connsiteY3" fmla="*/ 128954 h 574430"/>
              <a:gd name="connsiteX4" fmla="*/ 140677 w 492369"/>
              <a:gd name="connsiteY4" fmla="*/ 164123 h 574430"/>
              <a:gd name="connsiteX5" fmla="*/ 152400 w 492369"/>
              <a:gd name="connsiteY5" fmla="*/ 199292 h 574430"/>
              <a:gd name="connsiteX6" fmla="*/ 187569 w 492369"/>
              <a:gd name="connsiteY6" fmla="*/ 211015 h 574430"/>
              <a:gd name="connsiteX7" fmla="*/ 246185 w 492369"/>
              <a:gd name="connsiteY7" fmla="*/ 316523 h 574430"/>
              <a:gd name="connsiteX8" fmla="*/ 257908 w 492369"/>
              <a:gd name="connsiteY8" fmla="*/ 351692 h 574430"/>
              <a:gd name="connsiteX9" fmla="*/ 363415 w 492369"/>
              <a:gd name="connsiteY9" fmla="*/ 445477 h 574430"/>
              <a:gd name="connsiteX10" fmla="*/ 398585 w 492369"/>
              <a:gd name="connsiteY10" fmla="*/ 457200 h 574430"/>
              <a:gd name="connsiteX11" fmla="*/ 433754 w 492369"/>
              <a:gd name="connsiteY11" fmla="*/ 492369 h 574430"/>
              <a:gd name="connsiteX12" fmla="*/ 445477 w 492369"/>
              <a:gd name="connsiteY12" fmla="*/ 527538 h 574430"/>
              <a:gd name="connsiteX13" fmla="*/ 492369 w 492369"/>
              <a:gd name="connsiteY13" fmla="*/ 574430 h 574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92369" h="574430">
                <a:moveTo>
                  <a:pt x="0" y="0"/>
                </a:moveTo>
                <a:cubicBezTo>
                  <a:pt x="23446" y="19538"/>
                  <a:pt x="46247" y="39878"/>
                  <a:pt x="70338" y="58615"/>
                </a:cubicBezTo>
                <a:cubicBezTo>
                  <a:pt x="81460" y="67265"/>
                  <a:pt x="97692" y="70338"/>
                  <a:pt x="105508" y="82061"/>
                </a:cubicBezTo>
                <a:cubicBezTo>
                  <a:pt x="114445" y="95467"/>
                  <a:pt x="110884" y="114145"/>
                  <a:pt x="117231" y="128954"/>
                </a:cubicBezTo>
                <a:cubicBezTo>
                  <a:pt x="122781" y="141904"/>
                  <a:pt x="134376" y="151521"/>
                  <a:pt x="140677" y="164123"/>
                </a:cubicBezTo>
                <a:cubicBezTo>
                  <a:pt x="146203" y="175176"/>
                  <a:pt x="143662" y="190554"/>
                  <a:pt x="152400" y="199292"/>
                </a:cubicBezTo>
                <a:cubicBezTo>
                  <a:pt x="161138" y="208030"/>
                  <a:pt x="175846" y="207107"/>
                  <a:pt x="187569" y="211015"/>
                </a:cubicBezTo>
                <a:cubicBezTo>
                  <a:pt x="216258" y="297082"/>
                  <a:pt x="193539" y="263878"/>
                  <a:pt x="246185" y="316523"/>
                </a:cubicBezTo>
                <a:cubicBezTo>
                  <a:pt x="250093" y="328246"/>
                  <a:pt x="250321" y="341938"/>
                  <a:pt x="257908" y="351692"/>
                </a:cubicBezTo>
                <a:cubicBezTo>
                  <a:pt x="277676" y="377107"/>
                  <a:pt x="326380" y="426959"/>
                  <a:pt x="363415" y="445477"/>
                </a:cubicBezTo>
                <a:cubicBezTo>
                  <a:pt x="374468" y="451003"/>
                  <a:pt x="386862" y="453292"/>
                  <a:pt x="398585" y="457200"/>
                </a:cubicBezTo>
                <a:cubicBezTo>
                  <a:pt x="410308" y="468923"/>
                  <a:pt x="424558" y="478575"/>
                  <a:pt x="433754" y="492369"/>
                </a:cubicBezTo>
                <a:cubicBezTo>
                  <a:pt x="440609" y="502651"/>
                  <a:pt x="438622" y="517256"/>
                  <a:pt x="445477" y="527538"/>
                </a:cubicBezTo>
                <a:lnTo>
                  <a:pt x="492369" y="574430"/>
                </a:lnTo>
              </a:path>
            </a:pathLst>
          </a:custGeom>
          <a:noFill/>
          <a:ln w="38100">
            <a:solidFill>
              <a:srgbClr val="D818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олилиния: фигура 15"/>
          <p:cNvSpPr/>
          <p:nvPr/>
        </p:nvSpPr>
        <p:spPr>
          <a:xfrm>
            <a:off x="1641231" y="3505200"/>
            <a:ext cx="468923" cy="668215"/>
          </a:xfrm>
          <a:custGeom>
            <a:avLst/>
            <a:gdLst>
              <a:gd name="connsiteX0" fmla="*/ 0 w 468923"/>
              <a:gd name="connsiteY0" fmla="*/ 0 h 668215"/>
              <a:gd name="connsiteX1" fmla="*/ 58615 w 468923"/>
              <a:gd name="connsiteY1" fmla="*/ 82062 h 668215"/>
              <a:gd name="connsiteX2" fmla="*/ 117231 w 468923"/>
              <a:gd name="connsiteY2" fmla="*/ 128954 h 668215"/>
              <a:gd name="connsiteX3" fmla="*/ 164123 w 468923"/>
              <a:gd name="connsiteY3" fmla="*/ 199292 h 668215"/>
              <a:gd name="connsiteX4" fmla="*/ 187569 w 468923"/>
              <a:gd name="connsiteY4" fmla="*/ 269631 h 668215"/>
              <a:gd name="connsiteX5" fmla="*/ 211015 w 468923"/>
              <a:gd name="connsiteY5" fmla="*/ 375138 h 668215"/>
              <a:gd name="connsiteX6" fmla="*/ 234461 w 468923"/>
              <a:gd name="connsiteY6" fmla="*/ 410308 h 668215"/>
              <a:gd name="connsiteX7" fmla="*/ 257907 w 468923"/>
              <a:gd name="connsiteY7" fmla="*/ 480646 h 668215"/>
              <a:gd name="connsiteX8" fmla="*/ 351692 w 468923"/>
              <a:gd name="connsiteY8" fmla="*/ 550985 h 668215"/>
              <a:gd name="connsiteX9" fmla="*/ 410307 w 468923"/>
              <a:gd name="connsiteY9" fmla="*/ 621323 h 668215"/>
              <a:gd name="connsiteX10" fmla="*/ 468923 w 468923"/>
              <a:gd name="connsiteY10" fmla="*/ 668215 h 668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8923" h="668215">
                <a:moveTo>
                  <a:pt x="0" y="0"/>
                </a:moveTo>
                <a:cubicBezTo>
                  <a:pt x="22034" y="36723"/>
                  <a:pt x="28188" y="57720"/>
                  <a:pt x="58615" y="82062"/>
                </a:cubicBezTo>
                <a:cubicBezTo>
                  <a:pt x="87453" y="105133"/>
                  <a:pt x="96003" y="100650"/>
                  <a:pt x="117231" y="128954"/>
                </a:cubicBezTo>
                <a:cubicBezTo>
                  <a:pt x="134138" y="151497"/>
                  <a:pt x="164123" y="199292"/>
                  <a:pt x="164123" y="199292"/>
                </a:cubicBezTo>
                <a:cubicBezTo>
                  <a:pt x="171938" y="222738"/>
                  <a:pt x="182722" y="245396"/>
                  <a:pt x="187569" y="269631"/>
                </a:cubicBezTo>
                <a:cubicBezTo>
                  <a:pt x="189655" y="280063"/>
                  <a:pt x="204807" y="360652"/>
                  <a:pt x="211015" y="375138"/>
                </a:cubicBezTo>
                <a:cubicBezTo>
                  <a:pt x="216565" y="388088"/>
                  <a:pt x="228739" y="397433"/>
                  <a:pt x="234461" y="410308"/>
                </a:cubicBezTo>
                <a:cubicBezTo>
                  <a:pt x="244498" y="432892"/>
                  <a:pt x="237343" y="466937"/>
                  <a:pt x="257907" y="480646"/>
                </a:cubicBezTo>
                <a:cubicBezTo>
                  <a:pt x="290060" y="502081"/>
                  <a:pt x="326906" y="520002"/>
                  <a:pt x="351692" y="550985"/>
                </a:cubicBezTo>
                <a:cubicBezTo>
                  <a:pt x="388575" y="597089"/>
                  <a:pt x="360186" y="579556"/>
                  <a:pt x="410307" y="621323"/>
                </a:cubicBezTo>
                <a:cubicBezTo>
                  <a:pt x="499038" y="695265"/>
                  <a:pt x="400712" y="600004"/>
                  <a:pt x="468923" y="668215"/>
                </a:cubicBezTo>
              </a:path>
            </a:pathLst>
          </a:custGeom>
          <a:noFill/>
          <a:ln w="38100">
            <a:solidFill>
              <a:srgbClr val="D818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олилиния: фигура 19"/>
          <p:cNvSpPr/>
          <p:nvPr/>
        </p:nvSpPr>
        <p:spPr>
          <a:xfrm>
            <a:off x="1941687" y="3610708"/>
            <a:ext cx="344313" cy="574431"/>
          </a:xfrm>
          <a:custGeom>
            <a:avLst/>
            <a:gdLst>
              <a:gd name="connsiteX0" fmla="*/ 0 w 257908"/>
              <a:gd name="connsiteY0" fmla="*/ 0 h 468923"/>
              <a:gd name="connsiteX1" fmla="*/ 35170 w 257908"/>
              <a:gd name="connsiteY1" fmla="*/ 140677 h 468923"/>
              <a:gd name="connsiteX2" fmla="*/ 70339 w 257908"/>
              <a:gd name="connsiteY2" fmla="*/ 152400 h 468923"/>
              <a:gd name="connsiteX3" fmla="*/ 82062 w 257908"/>
              <a:gd name="connsiteY3" fmla="*/ 187570 h 468923"/>
              <a:gd name="connsiteX4" fmla="*/ 140677 w 257908"/>
              <a:gd name="connsiteY4" fmla="*/ 246185 h 468923"/>
              <a:gd name="connsiteX5" fmla="*/ 164123 w 257908"/>
              <a:gd name="connsiteY5" fmla="*/ 328247 h 468923"/>
              <a:gd name="connsiteX6" fmla="*/ 175846 w 257908"/>
              <a:gd name="connsiteY6" fmla="*/ 363416 h 468923"/>
              <a:gd name="connsiteX7" fmla="*/ 199293 w 257908"/>
              <a:gd name="connsiteY7" fmla="*/ 386862 h 468923"/>
              <a:gd name="connsiteX8" fmla="*/ 222739 w 257908"/>
              <a:gd name="connsiteY8" fmla="*/ 433754 h 468923"/>
              <a:gd name="connsiteX9" fmla="*/ 257908 w 257908"/>
              <a:gd name="connsiteY9" fmla="*/ 468923 h 468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7908" h="468923">
                <a:moveTo>
                  <a:pt x="0" y="0"/>
                </a:moveTo>
                <a:cubicBezTo>
                  <a:pt x="1773" y="10635"/>
                  <a:pt x="18776" y="135212"/>
                  <a:pt x="35170" y="140677"/>
                </a:cubicBezTo>
                <a:lnTo>
                  <a:pt x="70339" y="152400"/>
                </a:lnTo>
                <a:cubicBezTo>
                  <a:pt x="74247" y="164123"/>
                  <a:pt x="74342" y="177920"/>
                  <a:pt x="82062" y="187570"/>
                </a:cubicBezTo>
                <a:cubicBezTo>
                  <a:pt x="144586" y="265727"/>
                  <a:pt x="93783" y="152397"/>
                  <a:pt x="140677" y="246185"/>
                </a:cubicBezTo>
                <a:cubicBezTo>
                  <a:pt x="150047" y="264924"/>
                  <a:pt x="159115" y="310718"/>
                  <a:pt x="164123" y="328247"/>
                </a:cubicBezTo>
                <a:cubicBezTo>
                  <a:pt x="167518" y="340129"/>
                  <a:pt x="169488" y="352820"/>
                  <a:pt x="175846" y="363416"/>
                </a:cubicBezTo>
                <a:cubicBezTo>
                  <a:pt x="181533" y="372894"/>
                  <a:pt x="191477" y="379047"/>
                  <a:pt x="199293" y="386862"/>
                </a:cubicBezTo>
                <a:cubicBezTo>
                  <a:pt x="207108" y="402493"/>
                  <a:pt x="212582" y="419534"/>
                  <a:pt x="222739" y="433754"/>
                </a:cubicBezTo>
                <a:cubicBezTo>
                  <a:pt x="232375" y="447245"/>
                  <a:pt x="257908" y="468923"/>
                  <a:pt x="257908" y="468923"/>
                </a:cubicBezTo>
              </a:path>
            </a:pathLst>
          </a:custGeom>
          <a:noFill/>
          <a:ln w="38100">
            <a:solidFill>
              <a:srgbClr val="D818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049527"/>
              </p:ext>
            </p:extLst>
          </p:nvPr>
        </p:nvGraphicFramePr>
        <p:xfrm>
          <a:off x="4584773" y="3326036"/>
          <a:ext cx="4334118" cy="1384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3" name="Уравнение" r:id="rId4" imgW="1511280" imgH="482400" progId="Equation.3">
                  <p:embed/>
                </p:oleObj>
              </mc:Choice>
              <mc:Fallback>
                <p:oleObj name="Уравнение" r:id="rId4" imgW="151128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84773" y="3326036"/>
                        <a:ext cx="4334118" cy="13840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72309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Задача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8000" y="1358712"/>
            <a:ext cx="68563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 Найти площадь фигуры, ограниченной линиями </a:t>
            </a:r>
          </a:p>
          <a:p>
            <a:r>
              <a:rPr lang="ru-RU" sz="2400" b="1" dirty="0"/>
              <a:t>у=-х</a:t>
            </a:r>
            <a:r>
              <a:rPr lang="ru-RU" sz="2400" b="1" baseline="30000" dirty="0"/>
              <a:t>2</a:t>
            </a:r>
            <a:r>
              <a:rPr lang="ru-RU" sz="2400" b="1" dirty="0"/>
              <a:t> + 4х, у=3, у=0.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16595" y="6282227"/>
            <a:ext cx="39290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5400000" flipH="1" flipV="1">
            <a:off x="-1886145" y="4556955"/>
            <a:ext cx="428628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9619" y="2414609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43306" y="628652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9490" y="62150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7778" y="4175601"/>
            <a:ext cx="3786182" cy="1588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18087" y="375589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23" name="Полилиния 22"/>
          <p:cNvSpPr/>
          <p:nvPr/>
        </p:nvSpPr>
        <p:spPr>
          <a:xfrm>
            <a:off x="2501251" y="5733256"/>
            <a:ext cx="389734" cy="537559"/>
          </a:xfrm>
          <a:custGeom>
            <a:avLst/>
            <a:gdLst>
              <a:gd name="connsiteX0" fmla="*/ 330742 w 330742"/>
              <a:gd name="connsiteY0" fmla="*/ 0 h 442913"/>
              <a:gd name="connsiteX1" fmla="*/ 273592 w 330742"/>
              <a:gd name="connsiteY1" fmla="*/ 85725 h 442913"/>
              <a:gd name="connsiteX2" fmla="*/ 245017 w 330742"/>
              <a:gd name="connsiteY2" fmla="*/ 128588 h 442913"/>
              <a:gd name="connsiteX3" fmla="*/ 173580 w 330742"/>
              <a:gd name="connsiteY3" fmla="*/ 214313 h 442913"/>
              <a:gd name="connsiteX4" fmla="*/ 130717 w 330742"/>
              <a:gd name="connsiteY4" fmla="*/ 257175 h 442913"/>
              <a:gd name="connsiteX5" fmla="*/ 73567 w 330742"/>
              <a:gd name="connsiteY5" fmla="*/ 342900 h 442913"/>
              <a:gd name="connsiteX6" fmla="*/ 2130 w 330742"/>
              <a:gd name="connsiteY6" fmla="*/ 428625 h 442913"/>
              <a:gd name="connsiteX7" fmla="*/ 2130 w 330742"/>
              <a:gd name="connsiteY7" fmla="*/ 442913 h 44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742" h="442913">
                <a:moveTo>
                  <a:pt x="330742" y="0"/>
                </a:moveTo>
                <a:lnTo>
                  <a:pt x="273592" y="85725"/>
                </a:lnTo>
                <a:cubicBezTo>
                  <a:pt x="264067" y="100013"/>
                  <a:pt x="257159" y="116446"/>
                  <a:pt x="245017" y="128588"/>
                </a:cubicBezTo>
                <a:cubicBezTo>
                  <a:pt x="119787" y="253818"/>
                  <a:pt x="273045" y="94956"/>
                  <a:pt x="173580" y="214313"/>
                </a:cubicBezTo>
                <a:cubicBezTo>
                  <a:pt x="160645" y="229835"/>
                  <a:pt x="143122" y="241226"/>
                  <a:pt x="130717" y="257175"/>
                </a:cubicBezTo>
                <a:cubicBezTo>
                  <a:pt x="109632" y="284284"/>
                  <a:pt x="97851" y="318616"/>
                  <a:pt x="73567" y="342900"/>
                </a:cubicBezTo>
                <a:cubicBezTo>
                  <a:pt x="41971" y="374497"/>
                  <a:pt x="22020" y="388844"/>
                  <a:pt x="2130" y="428625"/>
                </a:cubicBezTo>
                <a:cubicBezTo>
                  <a:pt x="0" y="432885"/>
                  <a:pt x="2130" y="438150"/>
                  <a:pt x="2130" y="44291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2226658" y="5418577"/>
            <a:ext cx="553231" cy="863649"/>
          </a:xfrm>
          <a:custGeom>
            <a:avLst/>
            <a:gdLst>
              <a:gd name="connsiteX0" fmla="*/ 685800 w 685800"/>
              <a:gd name="connsiteY0" fmla="*/ 0 h 947493"/>
              <a:gd name="connsiteX1" fmla="*/ 542925 w 685800"/>
              <a:gd name="connsiteY1" fmla="*/ 114300 h 947493"/>
              <a:gd name="connsiteX2" fmla="*/ 500063 w 685800"/>
              <a:gd name="connsiteY2" fmla="*/ 157163 h 947493"/>
              <a:gd name="connsiteX3" fmla="*/ 457200 w 685800"/>
              <a:gd name="connsiteY3" fmla="*/ 185738 h 947493"/>
              <a:gd name="connsiteX4" fmla="*/ 400050 w 685800"/>
              <a:gd name="connsiteY4" fmla="*/ 271463 h 947493"/>
              <a:gd name="connsiteX5" fmla="*/ 328613 w 685800"/>
              <a:gd name="connsiteY5" fmla="*/ 400050 h 947493"/>
              <a:gd name="connsiteX6" fmla="*/ 300038 w 685800"/>
              <a:gd name="connsiteY6" fmla="*/ 442913 h 947493"/>
              <a:gd name="connsiteX7" fmla="*/ 285750 w 685800"/>
              <a:gd name="connsiteY7" fmla="*/ 485775 h 947493"/>
              <a:gd name="connsiteX8" fmla="*/ 214313 w 685800"/>
              <a:gd name="connsiteY8" fmla="*/ 571500 h 947493"/>
              <a:gd name="connsiteX9" fmla="*/ 142875 w 685800"/>
              <a:gd name="connsiteY9" fmla="*/ 700088 h 947493"/>
              <a:gd name="connsiteX10" fmla="*/ 114300 w 685800"/>
              <a:gd name="connsiteY10" fmla="*/ 742950 h 947493"/>
              <a:gd name="connsiteX11" fmla="*/ 85725 w 685800"/>
              <a:gd name="connsiteY11" fmla="*/ 828675 h 947493"/>
              <a:gd name="connsiteX12" fmla="*/ 71438 w 685800"/>
              <a:gd name="connsiteY12" fmla="*/ 871538 h 947493"/>
              <a:gd name="connsiteX13" fmla="*/ 28575 w 685800"/>
              <a:gd name="connsiteY13" fmla="*/ 900113 h 947493"/>
              <a:gd name="connsiteX14" fmla="*/ 0 w 685800"/>
              <a:gd name="connsiteY14" fmla="*/ 942975 h 94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800" h="947493">
                <a:moveTo>
                  <a:pt x="685800" y="0"/>
                </a:moveTo>
                <a:cubicBezTo>
                  <a:pt x="585015" y="100785"/>
                  <a:pt x="636220" y="67653"/>
                  <a:pt x="542925" y="114300"/>
                </a:cubicBezTo>
                <a:cubicBezTo>
                  <a:pt x="528638" y="128588"/>
                  <a:pt x="515585" y="144228"/>
                  <a:pt x="500063" y="157163"/>
                </a:cubicBezTo>
                <a:cubicBezTo>
                  <a:pt x="486871" y="168156"/>
                  <a:pt x="468508" y="172815"/>
                  <a:pt x="457200" y="185738"/>
                </a:cubicBezTo>
                <a:cubicBezTo>
                  <a:pt x="434585" y="211584"/>
                  <a:pt x="400050" y="271463"/>
                  <a:pt x="400050" y="271463"/>
                </a:cubicBezTo>
                <a:cubicBezTo>
                  <a:pt x="374903" y="346906"/>
                  <a:pt x="394117" y="301793"/>
                  <a:pt x="328613" y="400050"/>
                </a:cubicBezTo>
                <a:cubicBezTo>
                  <a:pt x="319088" y="414338"/>
                  <a:pt x="305468" y="426623"/>
                  <a:pt x="300038" y="442913"/>
                </a:cubicBezTo>
                <a:cubicBezTo>
                  <a:pt x="295275" y="457200"/>
                  <a:pt x="292485" y="472305"/>
                  <a:pt x="285750" y="485775"/>
                </a:cubicBezTo>
                <a:cubicBezTo>
                  <a:pt x="265857" y="525560"/>
                  <a:pt x="245913" y="539900"/>
                  <a:pt x="214313" y="571500"/>
                </a:cubicBezTo>
                <a:cubicBezTo>
                  <a:pt x="189165" y="646943"/>
                  <a:pt x="208379" y="601833"/>
                  <a:pt x="142875" y="700088"/>
                </a:cubicBezTo>
                <a:lnTo>
                  <a:pt x="114300" y="742950"/>
                </a:lnTo>
                <a:lnTo>
                  <a:pt x="85725" y="828675"/>
                </a:lnTo>
                <a:cubicBezTo>
                  <a:pt x="80963" y="842963"/>
                  <a:pt x="83969" y="863184"/>
                  <a:pt x="71438" y="871538"/>
                </a:cubicBezTo>
                <a:lnTo>
                  <a:pt x="28575" y="900113"/>
                </a:lnTo>
                <a:cubicBezTo>
                  <a:pt x="12782" y="947493"/>
                  <a:pt x="29348" y="942975"/>
                  <a:pt x="0" y="9429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1803846" y="5013176"/>
            <a:ext cx="867906" cy="1300064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391091" y="4177189"/>
            <a:ext cx="1525748" cy="1773661"/>
          </a:xfrm>
          <a:custGeom>
            <a:avLst/>
            <a:gdLst>
              <a:gd name="connsiteX0" fmla="*/ 1471612 w 1471612"/>
              <a:gd name="connsiteY0" fmla="*/ 0 h 1989698"/>
              <a:gd name="connsiteX1" fmla="*/ 1428750 w 1471612"/>
              <a:gd name="connsiteY1" fmla="*/ 42862 h 1989698"/>
              <a:gd name="connsiteX2" fmla="*/ 1385887 w 1471612"/>
              <a:gd name="connsiteY2" fmla="*/ 100012 h 1989698"/>
              <a:gd name="connsiteX3" fmla="*/ 1328737 w 1471612"/>
              <a:gd name="connsiteY3" fmla="*/ 142875 h 1989698"/>
              <a:gd name="connsiteX4" fmla="*/ 1300162 w 1471612"/>
              <a:gd name="connsiteY4" fmla="*/ 185737 h 1989698"/>
              <a:gd name="connsiteX5" fmla="*/ 1243012 w 1471612"/>
              <a:gd name="connsiteY5" fmla="*/ 200025 h 1989698"/>
              <a:gd name="connsiteX6" fmla="*/ 1214437 w 1471612"/>
              <a:gd name="connsiteY6" fmla="*/ 242887 h 1989698"/>
              <a:gd name="connsiteX7" fmla="*/ 1085850 w 1471612"/>
              <a:gd name="connsiteY7" fmla="*/ 342900 h 1989698"/>
              <a:gd name="connsiteX8" fmla="*/ 1042987 w 1471612"/>
              <a:gd name="connsiteY8" fmla="*/ 400050 h 1989698"/>
              <a:gd name="connsiteX9" fmla="*/ 1000125 w 1471612"/>
              <a:gd name="connsiteY9" fmla="*/ 471487 h 1989698"/>
              <a:gd name="connsiteX10" fmla="*/ 957262 w 1471612"/>
              <a:gd name="connsiteY10" fmla="*/ 514350 h 1989698"/>
              <a:gd name="connsiteX11" fmla="*/ 928687 w 1471612"/>
              <a:gd name="connsiteY11" fmla="*/ 571500 h 1989698"/>
              <a:gd name="connsiteX12" fmla="*/ 871537 w 1471612"/>
              <a:gd name="connsiteY12" fmla="*/ 657225 h 1989698"/>
              <a:gd name="connsiteX13" fmla="*/ 814387 w 1471612"/>
              <a:gd name="connsiteY13" fmla="*/ 800100 h 1989698"/>
              <a:gd name="connsiteX14" fmla="*/ 771525 w 1471612"/>
              <a:gd name="connsiteY14" fmla="*/ 857250 h 1989698"/>
              <a:gd name="connsiteX15" fmla="*/ 728662 w 1471612"/>
              <a:gd name="connsiteY15" fmla="*/ 985837 h 1989698"/>
              <a:gd name="connsiteX16" fmla="*/ 700087 w 1471612"/>
              <a:gd name="connsiteY16" fmla="*/ 1071562 h 1989698"/>
              <a:gd name="connsiteX17" fmla="*/ 600075 w 1471612"/>
              <a:gd name="connsiteY17" fmla="*/ 1243012 h 1989698"/>
              <a:gd name="connsiteX18" fmla="*/ 557212 w 1471612"/>
              <a:gd name="connsiteY18" fmla="*/ 1285875 h 1989698"/>
              <a:gd name="connsiteX19" fmla="*/ 542925 w 1471612"/>
              <a:gd name="connsiteY19" fmla="*/ 1343025 h 1989698"/>
              <a:gd name="connsiteX20" fmla="*/ 457200 w 1471612"/>
              <a:gd name="connsiteY20" fmla="*/ 1457325 h 1989698"/>
              <a:gd name="connsiteX21" fmla="*/ 371475 w 1471612"/>
              <a:gd name="connsiteY21" fmla="*/ 1557337 h 1989698"/>
              <a:gd name="connsiteX22" fmla="*/ 328612 w 1471612"/>
              <a:gd name="connsiteY22" fmla="*/ 1628775 h 1989698"/>
              <a:gd name="connsiteX23" fmla="*/ 285750 w 1471612"/>
              <a:gd name="connsiteY23" fmla="*/ 1671637 h 1989698"/>
              <a:gd name="connsiteX24" fmla="*/ 214312 w 1471612"/>
              <a:gd name="connsiteY24" fmla="*/ 1757362 h 1989698"/>
              <a:gd name="connsiteX25" fmla="*/ 142875 w 1471612"/>
              <a:gd name="connsiteY25" fmla="*/ 1843087 h 1989698"/>
              <a:gd name="connsiteX26" fmla="*/ 100012 w 1471612"/>
              <a:gd name="connsiteY26" fmla="*/ 1857375 h 1989698"/>
              <a:gd name="connsiteX27" fmla="*/ 42862 w 1471612"/>
              <a:gd name="connsiteY27" fmla="*/ 1943100 h 1989698"/>
              <a:gd name="connsiteX28" fmla="*/ 14287 w 1471612"/>
              <a:gd name="connsiteY28" fmla="*/ 1985962 h 1989698"/>
              <a:gd name="connsiteX29" fmla="*/ 0 w 1471612"/>
              <a:gd name="connsiteY29" fmla="*/ 1971675 h 1989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71612" h="1989698">
                <a:moveTo>
                  <a:pt x="1471612" y="0"/>
                </a:moveTo>
                <a:cubicBezTo>
                  <a:pt x="1457325" y="14287"/>
                  <a:pt x="1441899" y="27521"/>
                  <a:pt x="1428750" y="42862"/>
                </a:cubicBezTo>
                <a:cubicBezTo>
                  <a:pt x="1413253" y="60942"/>
                  <a:pt x="1402725" y="83174"/>
                  <a:pt x="1385887" y="100012"/>
                </a:cubicBezTo>
                <a:cubicBezTo>
                  <a:pt x="1369049" y="116850"/>
                  <a:pt x="1345575" y="126037"/>
                  <a:pt x="1328737" y="142875"/>
                </a:cubicBezTo>
                <a:cubicBezTo>
                  <a:pt x="1316595" y="155017"/>
                  <a:pt x="1314449" y="176212"/>
                  <a:pt x="1300162" y="185737"/>
                </a:cubicBezTo>
                <a:cubicBezTo>
                  <a:pt x="1283824" y="196629"/>
                  <a:pt x="1262062" y="195262"/>
                  <a:pt x="1243012" y="200025"/>
                </a:cubicBezTo>
                <a:cubicBezTo>
                  <a:pt x="1233487" y="214312"/>
                  <a:pt x="1227143" y="231336"/>
                  <a:pt x="1214437" y="242887"/>
                </a:cubicBezTo>
                <a:cubicBezTo>
                  <a:pt x="1174258" y="279414"/>
                  <a:pt x="1118431" y="299460"/>
                  <a:pt x="1085850" y="342900"/>
                </a:cubicBezTo>
                <a:cubicBezTo>
                  <a:pt x="1071562" y="361950"/>
                  <a:pt x="1056196" y="380237"/>
                  <a:pt x="1042987" y="400050"/>
                </a:cubicBezTo>
                <a:cubicBezTo>
                  <a:pt x="1027583" y="423156"/>
                  <a:pt x="1016787" y="449271"/>
                  <a:pt x="1000125" y="471487"/>
                </a:cubicBezTo>
                <a:cubicBezTo>
                  <a:pt x="988002" y="487652"/>
                  <a:pt x="969006" y="497908"/>
                  <a:pt x="957262" y="514350"/>
                </a:cubicBezTo>
                <a:cubicBezTo>
                  <a:pt x="944882" y="531681"/>
                  <a:pt x="939645" y="553237"/>
                  <a:pt x="928687" y="571500"/>
                </a:cubicBezTo>
                <a:cubicBezTo>
                  <a:pt x="911018" y="600949"/>
                  <a:pt x="871537" y="657225"/>
                  <a:pt x="871537" y="657225"/>
                </a:cubicBezTo>
                <a:cubicBezTo>
                  <a:pt x="853215" y="712190"/>
                  <a:pt x="844420" y="752047"/>
                  <a:pt x="814387" y="800100"/>
                </a:cubicBezTo>
                <a:cubicBezTo>
                  <a:pt x="801767" y="820293"/>
                  <a:pt x="785812" y="838200"/>
                  <a:pt x="771525" y="857250"/>
                </a:cubicBezTo>
                <a:cubicBezTo>
                  <a:pt x="744067" y="994537"/>
                  <a:pt x="775985" y="867530"/>
                  <a:pt x="728662" y="985837"/>
                </a:cubicBezTo>
                <a:cubicBezTo>
                  <a:pt x="717475" y="1013803"/>
                  <a:pt x="713557" y="1044621"/>
                  <a:pt x="700087" y="1071562"/>
                </a:cubicBezTo>
                <a:cubicBezTo>
                  <a:pt x="656768" y="1158200"/>
                  <a:pt x="654810" y="1179154"/>
                  <a:pt x="600075" y="1243012"/>
                </a:cubicBezTo>
                <a:cubicBezTo>
                  <a:pt x="586925" y="1258353"/>
                  <a:pt x="571500" y="1271587"/>
                  <a:pt x="557212" y="1285875"/>
                </a:cubicBezTo>
                <a:cubicBezTo>
                  <a:pt x="552450" y="1304925"/>
                  <a:pt x="552819" y="1326064"/>
                  <a:pt x="542925" y="1343025"/>
                </a:cubicBezTo>
                <a:cubicBezTo>
                  <a:pt x="518928" y="1384163"/>
                  <a:pt x="490876" y="1423649"/>
                  <a:pt x="457200" y="1457325"/>
                </a:cubicBezTo>
                <a:cubicBezTo>
                  <a:pt x="413049" y="1501475"/>
                  <a:pt x="408134" y="1502348"/>
                  <a:pt x="371475" y="1557337"/>
                </a:cubicBezTo>
                <a:cubicBezTo>
                  <a:pt x="356071" y="1580443"/>
                  <a:pt x="345274" y="1606559"/>
                  <a:pt x="328612" y="1628775"/>
                </a:cubicBezTo>
                <a:cubicBezTo>
                  <a:pt x="316489" y="1644939"/>
                  <a:pt x="297494" y="1655195"/>
                  <a:pt x="285750" y="1671637"/>
                </a:cubicBezTo>
                <a:cubicBezTo>
                  <a:pt x="219834" y="1763920"/>
                  <a:pt x="298811" y="1701030"/>
                  <a:pt x="214312" y="1757362"/>
                </a:cubicBezTo>
                <a:cubicBezTo>
                  <a:pt x="193227" y="1788990"/>
                  <a:pt x="175878" y="1821085"/>
                  <a:pt x="142875" y="1843087"/>
                </a:cubicBezTo>
                <a:cubicBezTo>
                  <a:pt x="130344" y="1851441"/>
                  <a:pt x="114300" y="1852612"/>
                  <a:pt x="100012" y="1857375"/>
                </a:cubicBezTo>
                <a:cubicBezTo>
                  <a:pt x="74904" y="1932700"/>
                  <a:pt x="102319" y="1871752"/>
                  <a:pt x="42862" y="1943100"/>
                </a:cubicBezTo>
                <a:cubicBezTo>
                  <a:pt x="31869" y="1956291"/>
                  <a:pt x="28574" y="1976437"/>
                  <a:pt x="14287" y="1985962"/>
                </a:cubicBezTo>
                <a:cubicBezTo>
                  <a:pt x="8683" y="1989698"/>
                  <a:pt x="4762" y="1976437"/>
                  <a:pt x="0" y="19716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978796" y="4338593"/>
            <a:ext cx="1443911" cy="1917058"/>
          </a:xfrm>
          <a:custGeom>
            <a:avLst/>
            <a:gdLst>
              <a:gd name="connsiteX0" fmla="*/ 1743075 w 1743075"/>
              <a:gd name="connsiteY0" fmla="*/ 0 h 2349057"/>
              <a:gd name="connsiteX1" fmla="*/ 1700213 w 1743075"/>
              <a:gd name="connsiteY1" fmla="*/ 71438 h 2349057"/>
              <a:gd name="connsiteX2" fmla="*/ 1685925 w 1743075"/>
              <a:gd name="connsiteY2" fmla="*/ 128588 h 2349057"/>
              <a:gd name="connsiteX3" fmla="*/ 1571625 w 1743075"/>
              <a:gd name="connsiteY3" fmla="*/ 285750 h 2349057"/>
              <a:gd name="connsiteX4" fmla="*/ 1443038 w 1743075"/>
              <a:gd name="connsiteY4" fmla="*/ 485775 h 2349057"/>
              <a:gd name="connsiteX5" fmla="*/ 1371600 w 1743075"/>
              <a:gd name="connsiteY5" fmla="*/ 571500 h 2349057"/>
              <a:gd name="connsiteX6" fmla="*/ 1314450 w 1743075"/>
              <a:gd name="connsiteY6" fmla="*/ 628650 h 2349057"/>
              <a:gd name="connsiteX7" fmla="*/ 1271588 w 1743075"/>
              <a:gd name="connsiteY7" fmla="*/ 700088 h 2349057"/>
              <a:gd name="connsiteX8" fmla="*/ 1243013 w 1743075"/>
              <a:gd name="connsiteY8" fmla="*/ 757238 h 2349057"/>
              <a:gd name="connsiteX9" fmla="*/ 1200150 w 1743075"/>
              <a:gd name="connsiteY9" fmla="*/ 785813 h 2349057"/>
              <a:gd name="connsiteX10" fmla="*/ 1128713 w 1743075"/>
              <a:gd name="connsiteY10" fmla="*/ 900113 h 2349057"/>
              <a:gd name="connsiteX11" fmla="*/ 1071563 w 1743075"/>
              <a:gd name="connsiteY11" fmla="*/ 985838 h 2349057"/>
              <a:gd name="connsiteX12" fmla="*/ 1028700 w 1743075"/>
              <a:gd name="connsiteY12" fmla="*/ 1057275 h 2349057"/>
              <a:gd name="connsiteX13" fmla="*/ 914400 w 1743075"/>
              <a:gd name="connsiteY13" fmla="*/ 1185863 h 2349057"/>
              <a:gd name="connsiteX14" fmla="*/ 857250 w 1743075"/>
              <a:gd name="connsiteY14" fmla="*/ 1271588 h 2349057"/>
              <a:gd name="connsiteX15" fmla="*/ 828675 w 1743075"/>
              <a:gd name="connsiteY15" fmla="*/ 1314450 h 2349057"/>
              <a:gd name="connsiteX16" fmla="*/ 785813 w 1743075"/>
              <a:gd name="connsiteY16" fmla="*/ 1357313 h 2349057"/>
              <a:gd name="connsiteX17" fmla="*/ 771525 w 1743075"/>
              <a:gd name="connsiteY17" fmla="*/ 1400175 h 2349057"/>
              <a:gd name="connsiteX18" fmla="*/ 700088 w 1743075"/>
              <a:gd name="connsiteY18" fmla="*/ 1500188 h 2349057"/>
              <a:gd name="connsiteX19" fmla="*/ 671513 w 1743075"/>
              <a:gd name="connsiteY19" fmla="*/ 1557338 h 2349057"/>
              <a:gd name="connsiteX20" fmla="*/ 614363 w 1743075"/>
              <a:gd name="connsiteY20" fmla="*/ 1643063 h 2349057"/>
              <a:gd name="connsiteX21" fmla="*/ 542925 w 1743075"/>
              <a:gd name="connsiteY21" fmla="*/ 1757363 h 2349057"/>
              <a:gd name="connsiteX22" fmla="*/ 500063 w 1743075"/>
              <a:gd name="connsiteY22" fmla="*/ 1843088 h 2349057"/>
              <a:gd name="connsiteX23" fmla="*/ 414338 w 1743075"/>
              <a:gd name="connsiteY23" fmla="*/ 1914525 h 2349057"/>
              <a:gd name="connsiteX24" fmla="*/ 385763 w 1743075"/>
              <a:gd name="connsiteY24" fmla="*/ 1957388 h 2349057"/>
              <a:gd name="connsiteX25" fmla="*/ 300038 w 1743075"/>
              <a:gd name="connsiteY25" fmla="*/ 2043113 h 2349057"/>
              <a:gd name="connsiteX26" fmla="*/ 285750 w 1743075"/>
              <a:gd name="connsiteY26" fmla="*/ 2085975 h 2349057"/>
              <a:gd name="connsiteX27" fmla="*/ 242888 w 1743075"/>
              <a:gd name="connsiteY27" fmla="*/ 2100263 h 2349057"/>
              <a:gd name="connsiteX28" fmla="*/ 200025 w 1743075"/>
              <a:gd name="connsiteY28" fmla="*/ 2128838 h 2349057"/>
              <a:gd name="connsiteX29" fmla="*/ 128588 w 1743075"/>
              <a:gd name="connsiteY29" fmla="*/ 2214563 h 2349057"/>
              <a:gd name="connsiteX30" fmla="*/ 71438 w 1743075"/>
              <a:gd name="connsiteY30" fmla="*/ 2257425 h 2349057"/>
              <a:gd name="connsiteX31" fmla="*/ 42863 w 1743075"/>
              <a:gd name="connsiteY31" fmla="*/ 2300288 h 2349057"/>
              <a:gd name="connsiteX32" fmla="*/ 28575 w 1743075"/>
              <a:gd name="connsiteY32" fmla="*/ 2343150 h 2349057"/>
              <a:gd name="connsiteX33" fmla="*/ 0 w 1743075"/>
              <a:gd name="connsiteY33" fmla="*/ 2328863 h 2349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743075" h="2349057">
                <a:moveTo>
                  <a:pt x="1743075" y="0"/>
                </a:moveTo>
                <a:cubicBezTo>
                  <a:pt x="1728788" y="23813"/>
                  <a:pt x="1711491" y="46061"/>
                  <a:pt x="1700213" y="71438"/>
                </a:cubicBezTo>
                <a:cubicBezTo>
                  <a:pt x="1692238" y="89382"/>
                  <a:pt x="1694707" y="111025"/>
                  <a:pt x="1685925" y="128588"/>
                </a:cubicBezTo>
                <a:cubicBezTo>
                  <a:pt x="1645855" y="208727"/>
                  <a:pt x="1620043" y="214986"/>
                  <a:pt x="1571625" y="285750"/>
                </a:cubicBezTo>
                <a:cubicBezTo>
                  <a:pt x="1526866" y="351167"/>
                  <a:pt x="1493782" y="424883"/>
                  <a:pt x="1443038" y="485775"/>
                </a:cubicBezTo>
                <a:cubicBezTo>
                  <a:pt x="1419225" y="514350"/>
                  <a:pt x="1396483" y="543852"/>
                  <a:pt x="1371600" y="571500"/>
                </a:cubicBezTo>
                <a:cubicBezTo>
                  <a:pt x="1353578" y="591525"/>
                  <a:pt x="1330990" y="607384"/>
                  <a:pt x="1314450" y="628650"/>
                </a:cubicBezTo>
                <a:cubicBezTo>
                  <a:pt x="1297401" y="650570"/>
                  <a:pt x="1285074" y="675813"/>
                  <a:pt x="1271588" y="700088"/>
                </a:cubicBezTo>
                <a:cubicBezTo>
                  <a:pt x="1261245" y="718706"/>
                  <a:pt x="1256648" y="740876"/>
                  <a:pt x="1243013" y="757238"/>
                </a:cubicBezTo>
                <a:cubicBezTo>
                  <a:pt x="1232020" y="770430"/>
                  <a:pt x="1214438" y="776288"/>
                  <a:pt x="1200150" y="785813"/>
                </a:cubicBezTo>
                <a:cubicBezTo>
                  <a:pt x="1100653" y="918477"/>
                  <a:pt x="1207163" y="769363"/>
                  <a:pt x="1128713" y="900113"/>
                </a:cubicBezTo>
                <a:cubicBezTo>
                  <a:pt x="1111044" y="929562"/>
                  <a:pt x="1089233" y="956389"/>
                  <a:pt x="1071563" y="985838"/>
                </a:cubicBezTo>
                <a:cubicBezTo>
                  <a:pt x="1057275" y="1009650"/>
                  <a:pt x="1044104" y="1034169"/>
                  <a:pt x="1028700" y="1057275"/>
                </a:cubicBezTo>
                <a:cubicBezTo>
                  <a:pt x="953532" y="1170026"/>
                  <a:pt x="1019788" y="1057055"/>
                  <a:pt x="914400" y="1185863"/>
                </a:cubicBezTo>
                <a:cubicBezTo>
                  <a:pt x="892653" y="1212443"/>
                  <a:pt x="876300" y="1243013"/>
                  <a:pt x="857250" y="1271588"/>
                </a:cubicBezTo>
                <a:cubicBezTo>
                  <a:pt x="847725" y="1285875"/>
                  <a:pt x="840817" y="1302308"/>
                  <a:pt x="828675" y="1314450"/>
                </a:cubicBezTo>
                <a:lnTo>
                  <a:pt x="785813" y="1357313"/>
                </a:lnTo>
                <a:cubicBezTo>
                  <a:pt x="781050" y="1371600"/>
                  <a:pt x="778260" y="1386705"/>
                  <a:pt x="771525" y="1400175"/>
                </a:cubicBezTo>
                <a:cubicBezTo>
                  <a:pt x="756411" y="1430404"/>
                  <a:pt x="716270" y="1474297"/>
                  <a:pt x="700088" y="1500188"/>
                </a:cubicBezTo>
                <a:cubicBezTo>
                  <a:pt x="688800" y="1518249"/>
                  <a:pt x="682471" y="1539075"/>
                  <a:pt x="671513" y="1557338"/>
                </a:cubicBezTo>
                <a:cubicBezTo>
                  <a:pt x="653844" y="1586787"/>
                  <a:pt x="629722" y="1612346"/>
                  <a:pt x="614363" y="1643063"/>
                </a:cubicBezTo>
                <a:cubicBezTo>
                  <a:pt x="575139" y="1721512"/>
                  <a:pt x="598567" y="1683174"/>
                  <a:pt x="542925" y="1757363"/>
                </a:cubicBezTo>
                <a:cubicBezTo>
                  <a:pt x="531305" y="1792224"/>
                  <a:pt x="527760" y="1815391"/>
                  <a:pt x="500063" y="1843088"/>
                </a:cubicBezTo>
                <a:cubicBezTo>
                  <a:pt x="387677" y="1955474"/>
                  <a:pt x="531366" y="1774091"/>
                  <a:pt x="414338" y="1914525"/>
                </a:cubicBezTo>
                <a:cubicBezTo>
                  <a:pt x="403345" y="1927717"/>
                  <a:pt x="397171" y="1944554"/>
                  <a:pt x="385763" y="1957388"/>
                </a:cubicBezTo>
                <a:cubicBezTo>
                  <a:pt x="358915" y="1987592"/>
                  <a:pt x="300038" y="2043113"/>
                  <a:pt x="300038" y="2043113"/>
                </a:cubicBezTo>
                <a:cubicBezTo>
                  <a:pt x="295275" y="2057400"/>
                  <a:pt x="296399" y="2075326"/>
                  <a:pt x="285750" y="2085975"/>
                </a:cubicBezTo>
                <a:cubicBezTo>
                  <a:pt x="275101" y="2096624"/>
                  <a:pt x="256358" y="2093528"/>
                  <a:pt x="242888" y="2100263"/>
                </a:cubicBezTo>
                <a:cubicBezTo>
                  <a:pt x="227529" y="2107942"/>
                  <a:pt x="213217" y="2117845"/>
                  <a:pt x="200025" y="2128838"/>
                </a:cubicBezTo>
                <a:cubicBezTo>
                  <a:pt x="59591" y="2245866"/>
                  <a:pt x="240974" y="2102177"/>
                  <a:pt x="128588" y="2214563"/>
                </a:cubicBezTo>
                <a:cubicBezTo>
                  <a:pt x="111750" y="2231401"/>
                  <a:pt x="90488" y="2243138"/>
                  <a:pt x="71438" y="2257425"/>
                </a:cubicBezTo>
                <a:cubicBezTo>
                  <a:pt x="61913" y="2271713"/>
                  <a:pt x="50542" y="2284929"/>
                  <a:pt x="42863" y="2300288"/>
                </a:cubicBezTo>
                <a:cubicBezTo>
                  <a:pt x="36128" y="2313758"/>
                  <a:pt x="41106" y="2334796"/>
                  <a:pt x="28575" y="2343150"/>
                </a:cubicBezTo>
                <a:cubicBezTo>
                  <a:pt x="19714" y="2349057"/>
                  <a:pt x="9525" y="2333625"/>
                  <a:pt x="0" y="23288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277983" y="4184965"/>
            <a:ext cx="1888191" cy="2097261"/>
          </a:xfrm>
          <a:custGeom>
            <a:avLst/>
            <a:gdLst>
              <a:gd name="connsiteX0" fmla="*/ 1743075 w 1743075"/>
              <a:gd name="connsiteY0" fmla="*/ 0 h 2228850"/>
              <a:gd name="connsiteX1" fmla="*/ 1714500 w 1743075"/>
              <a:gd name="connsiteY1" fmla="*/ 57150 h 2228850"/>
              <a:gd name="connsiteX2" fmla="*/ 1614487 w 1743075"/>
              <a:gd name="connsiteY2" fmla="*/ 171450 h 2228850"/>
              <a:gd name="connsiteX3" fmla="*/ 1571625 w 1743075"/>
              <a:gd name="connsiteY3" fmla="*/ 228600 h 2228850"/>
              <a:gd name="connsiteX4" fmla="*/ 1543050 w 1743075"/>
              <a:gd name="connsiteY4" fmla="*/ 271463 h 2228850"/>
              <a:gd name="connsiteX5" fmla="*/ 1500187 w 1743075"/>
              <a:gd name="connsiteY5" fmla="*/ 314325 h 2228850"/>
              <a:gd name="connsiteX6" fmla="*/ 1428750 w 1743075"/>
              <a:gd name="connsiteY6" fmla="*/ 414338 h 2228850"/>
              <a:gd name="connsiteX7" fmla="*/ 1385887 w 1743075"/>
              <a:gd name="connsiteY7" fmla="*/ 485775 h 2228850"/>
              <a:gd name="connsiteX8" fmla="*/ 1371600 w 1743075"/>
              <a:gd name="connsiteY8" fmla="*/ 528638 h 2228850"/>
              <a:gd name="connsiteX9" fmla="*/ 1328737 w 1743075"/>
              <a:gd name="connsiteY9" fmla="*/ 571500 h 2228850"/>
              <a:gd name="connsiteX10" fmla="*/ 1271587 w 1743075"/>
              <a:gd name="connsiteY10" fmla="*/ 642938 h 2228850"/>
              <a:gd name="connsiteX11" fmla="*/ 1214437 w 1743075"/>
              <a:gd name="connsiteY11" fmla="*/ 757238 h 2228850"/>
              <a:gd name="connsiteX12" fmla="*/ 1171575 w 1743075"/>
              <a:gd name="connsiteY12" fmla="*/ 871538 h 2228850"/>
              <a:gd name="connsiteX13" fmla="*/ 1100137 w 1743075"/>
              <a:gd name="connsiteY13" fmla="*/ 957263 h 2228850"/>
              <a:gd name="connsiteX14" fmla="*/ 1028700 w 1743075"/>
              <a:gd name="connsiteY14" fmla="*/ 1071563 h 2228850"/>
              <a:gd name="connsiteX15" fmla="*/ 928687 w 1743075"/>
              <a:gd name="connsiteY15" fmla="*/ 1214438 h 2228850"/>
              <a:gd name="connsiteX16" fmla="*/ 814387 w 1743075"/>
              <a:gd name="connsiteY16" fmla="*/ 1343025 h 2228850"/>
              <a:gd name="connsiteX17" fmla="*/ 771525 w 1743075"/>
              <a:gd name="connsiteY17" fmla="*/ 1414463 h 2228850"/>
              <a:gd name="connsiteX18" fmla="*/ 714375 w 1743075"/>
              <a:gd name="connsiteY18" fmla="*/ 1471613 h 2228850"/>
              <a:gd name="connsiteX19" fmla="*/ 614362 w 1743075"/>
              <a:gd name="connsiteY19" fmla="*/ 1600200 h 2228850"/>
              <a:gd name="connsiteX20" fmla="*/ 485775 w 1743075"/>
              <a:gd name="connsiteY20" fmla="*/ 1771650 h 2228850"/>
              <a:gd name="connsiteX21" fmla="*/ 485775 w 1743075"/>
              <a:gd name="connsiteY21" fmla="*/ 1771650 h 2228850"/>
              <a:gd name="connsiteX22" fmla="*/ 457200 w 1743075"/>
              <a:gd name="connsiteY22" fmla="*/ 1828800 h 2228850"/>
              <a:gd name="connsiteX23" fmla="*/ 414337 w 1743075"/>
              <a:gd name="connsiteY23" fmla="*/ 1871663 h 2228850"/>
              <a:gd name="connsiteX24" fmla="*/ 385762 w 1743075"/>
              <a:gd name="connsiteY24" fmla="*/ 1914525 h 2228850"/>
              <a:gd name="connsiteX25" fmla="*/ 342900 w 1743075"/>
              <a:gd name="connsiteY25" fmla="*/ 1957388 h 2228850"/>
              <a:gd name="connsiteX26" fmla="*/ 257175 w 1743075"/>
              <a:gd name="connsiteY26" fmla="*/ 2057400 h 2228850"/>
              <a:gd name="connsiteX27" fmla="*/ 242887 w 1743075"/>
              <a:gd name="connsiteY27" fmla="*/ 2100263 h 2228850"/>
              <a:gd name="connsiteX28" fmla="*/ 114300 w 1743075"/>
              <a:gd name="connsiteY28" fmla="*/ 2157413 h 2228850"/>
              <a:gd name="connsiteX29" fmla="*/ 71437 w 1743075"/>
              <a:gd name="connsiteY29" fmla="*/ 2171700 h 2228850"/>
              <a:gd name="connsiteX30" fmla="*/ 0 w 1743075"/>
              <a:gd name="connsiteY30" fmla="*/ 2228850 h 222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43075" h="2228850">
                <a:moveTo>
                  <a:pt x="1743075" y="0"/>
                </a:moveTo>
                <a:cubicBezTo>
                  <a:pt x="1733550" y="19050"/>
                  <a:pt x="1726314" y="39429"/>
                  <a:pt x="1714500" y="57150"/>
                </a:cubicBezTo>
                <a:cubicBezTo>
                  <a:pt x="1648434" y="156250"/>
                  <a:pt x="1676458" y="99151"/>
                  <a:pt x="1614487" y="171450"/>
                </a:cubicBezTo>
                <a:cubicBezTo>
                  <a:pt x="1598990" y="189530"/>
                  <a:pt x="1585466" y="209223"/>
                  <a:pt x="1571625" y="228600"/>
                </a:cubicBezTo>
                <a:cubicBezTo>
                  <a:pt x="1561644" y="242573"/>
                  <a:pt x="1554043" y="258271"/>
                  <a:pt x="1543050" y="271463"/>
                </a:cubicBezTo>
                <a:cubicBezTo>
                  <a:pt x="1530115" y="286985"/>
                  <a:pt x="1514475" y="300038"/>
                  <a:pt x="1500187" y="314325"/>
                </a:cubicBezTo>
                <a:cubicBezTo>
                  <a:pt x="1432050" y="450598"/>
                  <a:pt x="1515631" y="298496"/>
                  <a:pt x="1428750" y="414338"/>
                </a:cubicBezTo>
                <a:cubicBezTo>
                  <a:pt x="1412088" y="436554"/>
                  <a:pt x="1398306" y="460937"/>
                  <a:pt x="1385887" y="485775"/>
                </a:cubicBezTo>
                <a:cubicBezTo>
                  <a:pt x="1379152" y="499245"/>
                  <a:pt x="1379954" y="516107"/>
                  <a:pt x="1371600" y="528638"/>
                </a:cubicBezTo>
                <a:cubicBezTo>
                  <a:pt x="1360392" y="545450"/>
                  <a:pt x="1342043" y="556294"/>
                  <a:pt x="1328737" y="571500"/>
                </a:cubicBezTo>
                <a:cubicBezTo>
                  <a:pt x="1308656" y="594450"/>
                  <a:pt x="1290637" y="619125"/>
                  <a:pt x="1271587" y="642938"/>
                </a:cubicBezTo>
                <a:cubicBezTo>
                  <a:pt x="1239370" y="739592"/>
                  <a:pt x="1281918" y="622276"/>
                  <a:pt x="1214437" y="757238"/>
                </a:cubicBezTo>
                <a:cubicBezTo>
                  <a:pt x="1183249" y="819614"/>
                  <a:pt x="1220714" y="794320"/>
                  <a:pt x="1171575" y="871538"/>
                </a:cubicBezTo>
                <a:cubicBezTo>
                  <a:pt x="1151605" y="902919"/>
                  <a:pt x="1121757" y="926995"/>
                  <a:pt x="1100137" y="957263"/>
                </a:cubicBezTo>
                <a:cubicBezTo>
                  <a:pt x="1074022" y="993823"/>
                  <a:pt x="1056767" y="1036479"/>
                  <a:pt x="1028700" y="1071563"/>
                </a:cubicBezTo>
                <a:cubicBezTo>
                  <a:pt x="868473" y="1271845"/>
                  <a:pt x="1065309" y="1019265"/>
                  <a:pt x="928687" y="1214438"/>
                </a:cubicBezTo>
                <a:cubicBezTo>
                  <a:pt x="768971" y="1442603"/>
                  <a:pt x="968844" y="1144436"/>
                  <a:pt x="814387" y="1343025"/>
                </a:cubicBezTo>
                <a:cubicBezTo>
                  <a:pt x="797338" y="1364945"/>
                  <a:pt x="788574" y="1392543"/>
                  <a:pt x="771525" y="1414463"/>
                </a:cubicBezTo>
                <a:cubicBezTo>
                  <a:pt x="754985" y="1435729"/>
                  <a:pt x="730915" y="1450347"/>
                  <a:pt x="714375" y="1471613"/>
                </a:cubicBezTo>
                <a:cubicBezTo>
                  <a:pt x="582020" y="1641783"/>
                  <a:pt x="764521" y="1450041"/>
                  <a:pt x="614362" y="1600200"/>
                </a:cubicBezTo>
                <a:cubicBezTo>
                  <a:pt x="568277" y="1715412"/>
                  <a:pt x="603922" y="1653503"/>
                  <a:pt x="485775" y="1771650"/>
                </a:cubicBezTo>
                <a:lnTo>
                  <a:pt x="485775" y="1771650"/>
                </a:lnTo>
                <a:cubicBezTo>
                  <a:pt x="476250" y="1790700"/>
                  <a:pt x="469580" y="1811469"/>
                  <a:pt x="457200" y="1828800"/>
                </a:cubicBezTo>
                <a:cubicBezTo>
                  <a:pt x="445456" y="1845242"/>
                  <a:pt x="427272" y="1856141"/>
                  <a:pt x="414337" y="1871663"/>
                </a:cubicBezTo>
                <a:cubicBezTo>
                  <a:pt x="403344" y="1884854"/>
                  <a:pt x="396755" y="1901334"/>
                  <a:pt x="385762" y="1914525"/>
                </a:cubicBezTo>
                <a:cubicBezTo>
                  <a:pt x="372827" y="1930047"/>
                  <a:pt x="356050" y="1942047"/>
                  <a:pt x="342900" y="1957388"/>
                </a:cubicBezTo>
                <a:cubicBezTo>
                  <a:pt x="232936" y="2085680"/>
                  <a:pt x="363524" y="1951051"/>
                  <a:pt x="257175" y="2057400"/>
                </a:cubicBezTo>
                <a:cubicBezTo>
                  <a:pt x="252412" y="2071688"/>
                  <a:pt x="252295" y="2088503"/>
                  <a:pt x="242887" y="2100263"/>
                </a:cubicBezTo>
                <a:cubicBezTo>
                  <a:pt x="218187" y="2131138"/>
                  <a:pt x="140495" y="2148682"/>
                  <a:pt x="114300" y="2157413"/>
                </a:cubicBezTo>
                <a:lnTo>
                  <a:pt x="71437" y="2171700"/>
                </a:lnTo>
                <a:cubicBezTo>
                  <a:pt x="17367" y="2207747"/>
                  <a:pt x="40717" y="2188133"/>
                  <a:pt x="0" y="22288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1447074" y="4710040"/>
            <a:ext cx="1061301" cy="1539513"/>
          </a:xfrm>
          <a:custGeom>
            <a:avLst/>
            <a:gdLst>
              <a:gd name="connsiteX0" fmla="*/ 1128713 w 1128713"/>
              <a:gd name="connsiteY0" fmla="*/ 0 h 1393812"/>
              <a:gd name="connsiteX1" fmla="*/ 1100138 w 1128713"/>
              <a:gd name="connsiteY1" fmla="*/ 71437 h 1393812"/>
              <a:gd name="connsiteX2" fmla="*/ 1085850 w 1128713"/>
              <a:gd name="connsiteY2" fmla="*/ 128587 h 1393812"/>
              <a:gd name="connsiteX3" fmla="*/ 1000125 w 1128713"/>
              <a:gd name="connsiteY3" fmla="*/ 228600 h 1393812"/>
              <a:gd name="connsiteX4" fmla="*/ 957263 w 1128713"/>
              <a:gd name="connsiteY4" fmla="*/ 300037 h 1393812"/>
              <a:gd name="connsiteX5" fmla="*/ 900113 w 1128713"/>
              <a:gd name="connsiteY5" fmla="*/ 371475 h 1393812"/>
              <a:gd name="connsiteX6" fmla="*/ 857250 w 1128713"/>
              <a:gd name="connsiteY6" fmla="*/ 442912 h 1393812"/>
              <a:gd name="connsiteX7" fmla="*/ 728663 w 1128713"/>
              <a:gd name="connsiteY7" fmla="*/ 600075 h 1393812"/>
              <a:gd name="connsiteX8" fmla="*/ 642938 w 1128713"/>
              <a:gd name="connsiteY8" fmla="*/ 714375 h 1393812"/>
              <a:gd name="connsiteX9" fmla="*/ 614363 w 1128713"/>
              <a:gd name="connsiteY9" fmla="*/ 757237 h 1393812"/>
              <a:gd name="connsiteX10" fmla="*/ 571500 w 1128713"/>
              <a:gd name="connsiteY10" fmla="*/ 785812 h 1393812"/>
              <a:gd name="connsiteX11" fmla="*/ 528638 w 1128713"/>
              <a:gd name="connsiteY11" fmla="*/ 871537 h 1393812"/>
              <a:gd name="connsiteX12" fmla="*/ 485775 w 1128713"/>
              <a:gd name="connsiteY12" fmla="*/ 900112 h 1393812"/>
              <a:gd name="connsiteX13" fmla="*/ 442913 w 1128713"/>
              <a:gd name="connsiteY13" fmla="*/ 942975 h 1393812"/>
              <a:gd name="connsiteX14" fmla="*/ 385763 w 1128713"/>
              <a:gd name="connsiteY14" fmla="*/ 1028700 h 1393812"/>
              <a:gd name="connsiteX15" fmla="*/ 328613 w 1128713"/>
              <a:gd name="connsiteY15" fmla="*/ 1114425 h 1393812"/>
              <a:gd name="connsiteX16" fmla="*/ 300038 w 1128713"/>
              <a:gd name="connsiteY16" fmla="*/ 1171575 h 1393812"/>
              <a:gd name="connsiteX17" fmla="*/ 257175 w 1128713"/>
              <a:gd name="connsiteY17" fmla="*/ 1185862 h 1393812"/>
              <a:gd name="connsiteX18" fmla="*/ 228600 w 1128713"/>
              <a:gd name="connsiteY18" fmla="*/ 1228725 h 1393812"/>
              <a:gd name="connsiteX19" fmla="*/ 142875 w 1128713"/>
              <a:gd name="connsiteY19" fmla="*/ 1300162 h 1393812"/>
              <a:gd name="connsiteX20" fmla="*/ 57150 w 1128713"/>
              <a:gd name="connsiteY20" fmla="*/ 1343025 h 1393812"/>
              <a:gd name="connsiteX21" fmla="*/ 0 w 1128713"/>
              <a:gd name="connsiteY21" fmla="*/ 1385887 h 1393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28713" h="1393812">
                <a:moveTo>
                  <a:pt x="1128713" y="0"/>
                </a:moveTo>
                <a:cubicBezTo>
                  <a:pt x="1119188" y="23812"/>
                  <a:pt x="1108248" y="47106"/>
                  <a:pt x="1100138" y="71437"/>
                </a:cubicBezTo>
                <a:cubicBezTo>
                  <a:pt x="1093928" y="90066"/>
                  <a:pt x="1093585" y="110538"/>
                  <a:pt x="1085850" y="128587"/>
                </a:cubicBezTo>
                <a:cubicBezTo>
                  <a:pt x="1064902" y="177465"/>
                  <a:pt x="1034005" y="185040"/>
                  <a:pt x="1000125" y="228600"/>
                </a:cubicBezTo>
                <a:cubicBezTo>
                  <a:pt x="983076" y="250520"/>
                  <a:pt x="973188" y="277287"/>
                  <a:pt x="957263" y="300037"/>
                </a:cubicBezTo>
                <a:cubicBezTo>
                  <a:pt x="939775" y="325020"/>
                  <a:pt x="917601" y="346493"/>
                  <a:pt x="900113" y="371475"/>
                </a:cubicBezTo>
                <a:cubicBezTo>
                  <a:pt x="884188" y="394225"/>
                  <a:pt x="873912" y="420696"/>
                  <a:pt x="857250" y="442912"/>
                </a:cubicBezTo>
                <a:cubicBezTo>
                  <a:pt x="816637" y="497062"/>
                  <a:pt x="770947" y="547220"/>
                  <a:pt x="728663" y="600075"/>
                </a:cubicBezTo>
                <a:cubicBezTo>
                  <a:pt x="728655" y="600084"/>
                  <a:pt x="642945" y="714365"/>
                  <a:pt x="642938" y="714375"/>
                </a:cubicBezTo>
                <a:cubicBezTo>
                  <a:pt x="633413" y="728662"/>
                  <a:pt x="626505" y="745095"/>
                  <a:pt x="614363" y="757237"/>
                </a:cubicBezTo>
                <a:cubicBezTo>
                  <a:pt x="602221" y="769379"/>
                  <a:pt x="585788" y="776287"/>
                  <a:pt x="571500" y="785812"/>
                </a:cubicBezTo>
                <a:cubicBezTo>
                  <a:pt x="559880" y="820674"/>
                  <a:pt x="556336" y="843840"/>
                  <a:pt x="528638" y="871537"/>
                </a:cubicBezTo>
                <a:cubicBezTo>
                  <a:pt x="516496" y="883679"/>
                  <a:pt x="498967" y="889119"/>
                  <a:pt x="485775" y="900112"/>
                </a:cubicBezTo>
                <a:cubicBezTo>
                  <a:pt x="470253" y="913047"/>
                  <a:pt x="457200" y="928687"/>
                  <a:pt x="442913" y="942975"/>
                </a:cubicBezTo>
                <a:cubicBezTo>
                  <a:pt x="415587" y="1024948"/>
                  <a:pt x="448193" y="948432"/>
                  <a:pt x="385763" y="1028700"/>
                </a:cubicBezTo>
                <a:cubicBezTo>
                  <a:pt x="364679" y="1055809"/>
                  <a:pt x="343972" y="1083708"/>
                  <a:pt x="328613" y="1114425"/>
                </a:cubicBezTo>
                <a:cubicBezTo>
                  <a:pt x="319088" y="1133475"/>
                  <a:pt x="315098" y="1156515"/>
                  <a:pt x="300038" y="1171575"/>
                </a:cubicBezTo>
                <a:cubicBezTo>
                  <a:pt x="289389" y="1182224"/>
                  <a:pt x="271463" y="1181100"/>
                  <a:pt x="257175" y="1185862"/>
                </a:cubicBezTo>
                <a:cubicBezTo>
                  <a:pt x="247650" y="1200150"/>
                  <a:pt x="239593" y="1215533"/>
                  <a:pt x="228600" y="1228725"/>
                </a:cubicBezTo>
                <a:cubicBezTo>
                  <a:pt x="206029" y="1255810"/>
                  <a:pt x="174986" y="1284106"/>
                  <a:pt x="142875" y="1300162"/>
                </a:cubicBezTo>
                <a:cubicBezTo>
                  <a:pt x="24569" y="1359316"/>
                  <a:pt x="179991" y="1261132"/>
                  <a:pt x="57150" y="1343025"/>
                </a:cubicBezTo>
                <a:cubicBezTo>
                  <a:pt x="23291" y="1393812"/>
                  <a:pt x="45746" y="1385887"/>
                  <a:pt x="0" y="138588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: фигура 16"/>
          <p:cNvSpPr/>
          <p:nvPr/>
        </p:nvSpPr>
        <p:spPr>
          <a:xfrm rot="10800000">
            <a:off x="136405" y="3473919"/>
            <a:ext cx="1559304" cy="3212711"/>
          </a:xfrm>
          <a:custGeom>
            <a:avLst/>
            <a:gdLst>
              <a:gd name="connsiteX0" fmla="*/ 0 w 1477108"/>
              <a:gd name="connsiteY0" fmla="*/ 3048000 h 3048000"/>
              <a:gd name="connsiteX1" fmla="*/ 422031 w 1477108"/>
              <a:gd name="connsiteY1" fmla="*/ 2836985 h 3048000"/>
              <a:gd name="connsiteX2" fmla="*/ 890954 w 1477108"/>
              <a:gd name="connsiteY2" fmla="*/ 2004646 h 3048000"/>
              <a:gd name="connsiteX3" fmla="*/ 1477108 w 1477108"/>
              <a:gd name="connsiteY3" fmla="*/ 0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7108" h="3048000">
                <a:moveTo>
                  <a:pt x="0" y="3048000"/>
                </a:moveTo>
                <a:cubicBezTo>
                  <a:pt x="136769" y="3029438"/>
                  <a:pt x="273539" y="3010877"/>
                  <a:pt x="422031" y="2836985"/>
                </a:cubicBezTo>
                <a:cubicBezTo>
                  <a:pt x="570523" y="2663093"/>
                  <a:pt x="715108" y="2477477"/>
                  <a:pt x="890954" y="2004646"/>
                </a:cubicBezTo>
                <a:cubicBezTo>
                  <a:pt x="1066800" y="1531815"/>
                  <a:pt x="1391139" y="343877"/>
                  <a:pt x="1477108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: фигура 18"/>
          <p:cNvSpPr/>
          <p:nvPr/>
        </p:nvSpPr>
        <p:spPr>
          <a:xfrm rot="10800000">
            <a:off x="1669016" y="3475469"/>
            <a:ext cx="1242192" cy="2508295"/>
          </a:xfrm>
          <a:custGeom>
            <a:avLst/>
            <a:gdLst>
              <a:gd name="connsiteX0" fmla="*/ 1383323 w 1383323"/>
              <a:gd name="connsiteY0" fmla="*/ 2497015 h 2508295"/>
              <a:gd name="connsiteX1" fmla="*/ 1312985 w 1383323"/>
              <a:gd name="connsiteY1" fmla="*/ 2497015 h 2508295"/>
              <a:gd name="connsiteX2" fmla="*/ 1043354 w 1383323"/>
              <a:gd name="connsiteY2" fmla="*/ 2379784 h 2508295"/>
              <a:gd name="connsiteX3" fmla="*/ 797169 w 1383323"/>
              <a:gd name="connsiteY3" fmla="*/ 2110154 h 2508295"/>
              <a:gd name="connsiteX4" fmla="*/ 562708 w 1383323"/>
              <a:gd name="connsiteY4" fmla="*/ 1723292 h 2508295"/>
              <a:gd name="connsiteX5" fmla="*/ 293077 w 1383323"/>
              <a:gd name="connsiteY5" fmla="*/ 949569 h 2508295"/>
              <a:gd name="connsiteX6" fmla="*/ 0 w 1383323"/>
              <a:gd name="connsiteY6" fmla="*/ 0 h 2508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83323" h="2508295">
                <a:moveTo>
                  <a:pt x="1383323" y="2497015"/>
                </a:moveTo>
                <a:cubicBezTo>
                  <a:pt x="1376484" y="2506784"/>
                  <a:pt x="1369646" y="2516554"/>
                  <a:pt x="1312985" y="2497015"/>
                </a:cubicBezTo>
                <a:cubicBezTo>
                  <a:pt x="1256323" y="2477476"/>
                  <a:pt x="1129323" y="2444261"/>
                  <a:pt x="1043354" y="2379784"/>
                </a:cubicBezTo>
                <a:cubicBezTo>
                  <a:pt x="957385" y="2315307"/>
                  <a:pt x="877277" y="2219569"/>
                  <a:pt x="797169" y="2110154"/>
                </a:cubicBezTo>
                <a:cubicBezTo>
                  <a:pt x="717061" y="2000739"/>
                  <a:pt x="646723" y="1916723"/>
                  <a:pt x="562708" y="1723292"/>
                </a:cubicBezTo>
                <a:cubicBezTo>
                  <a:pt x="478693" y="1529861"/>
                  <a:pt x="386862" y="1236784"/>
                  <a:pt x="293077" y="949569"/>
                </a:cubicBezTo>
                <a:cubicBezTo>
                  <a:pt x="199292" y="662354"/>
                  <a:pt x="76200" y="279400"/>
                  <a:pt x="0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: фигура 21"/>
          <p:cNvSpPr/>
          <p:nvPr/>
        </p:nvSpPr>
        <p:spPr>
          <a:xfrm>
            <a:off x="2905191" y="5957937"/>
            <a:ext cx="105508" cy="457200"/>
          </a:xfrm>
          <a:custGeom>
            <a:avLst/>
            <a:gdLst>
              <a:gd name="connsiteX0" fmla="*/ 0 w 105508"/>
              <a:gd name="connsiteY0" fmla="*/ 0 h 457200"/>
              <a:gd name="connsiteX1" fmla="*/ 35170 w 105508"/>
              <a:gd name="connsiteY1" fmla="*/ 152400 h 457200"/>
              <a:gd name="connsiteX2" fmla="*/ 46893 w 105508"/>
              <a:gd name="connsiteY2" fmla="*/ 187569 h 457200"/>
              <a:gd name="connsiteX3" fmla="*/ 58616 w 105508"/>
              <a:gd name="connsiteY3" fmla="*/ 222739 h 457200"/>
              <a:gd name="connsiteX4" fmla="*/ 70339 w 105508"/>
              <a:gd name="connsiteY4" fmla="*/ 304800 h 457200"/>
              <a:gd name="connsiteX5" fmla="*/ 93785 w 105508"/>
              <a:gd name="connsiteY5" fmla="*/ 339969 h 457200"/>
              <a:gd name="connsiteX6" fmla="*/ 105508 w 105508"/>
              <a:gd name="connsiteY6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5508" h="457200">
                <a:moveTo>
                  <a:pt x="0" y="0"/>
                </a:moveTo>
                <a:cubicBezTo>
                  <a:pt x="15218" y="106531"/>
                  <a:pt x="2984" y="55846"/>
                  <a:pt x="35170" y="152400"/>
                </a:cubicBezTo>
                <a:lnTo>
                  <a:pt x="46893" y="187569"/>
                </a:lnTo>
                <a:lnTo>
                  <a:pt x="58616" y="222739"/>
                </a:lnTo>
                <a:cubicBezTo>
                  <a:pt x="62524" y="250093"/>
                  <a:pt x="62399" y="278334"/>
                  <a:pt x="70339" y="304800"/>
                </a:cubicBezTo>
                <a:cubicBezTo>
                  <a:pt x="74388" y="318295"/>
                  <a:pt x="90617" y="326241"/>
                  <a:pt x="93785" y="339969"/>
                </a:cubicBezTo>
                <a:cubicBezTo>
                  <a:pt x="102616" y="378235"/>
                  <a:pt x="105508" y="457200"/>
                  <a:pt x="105508" y="45720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илиния 24"/>
          <p:cNvSpPr/>
          <p:nvPr/>
        </p:nvSpPr>
        <p:spPr>
          <a:xfrm>
            <a:off x="539854" y="4171584"/>
            <a:ext cx="846424" cy="1246993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763366" y="62311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816766" y="621027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63405" y="62311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221268" y="62311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00257" y="2533942"/>
            <a:ext cx="32496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u="sng" dirty="0"/>
              <a:t>Первый способ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42716" y="3490824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D8188A"/>
                </a:solidFill>
                <a:latin typeface="Bernard MT Condensed" pitchFamily="18" charset="0"/>
              </a:rPr>
              <a:t>S</a:t>
            </a:r>
            <a:r>
              <a:rPr lang="ru-RU" sz="3600" b="1" i="1" baseline="-25000" dirty="0">
                <a:solidFill>
                  <a:srgbClr val="D8188A"/>
                </a:solidFill>
              </a:rPr>
              <a:t>0</a:t>
            </a:r>
          </a:p>
        </p:txBody>
      </p:sp>
      <p:sp>
        <p:nvSpPr>
          <p:cNvPr id="10" name="Полилиния: фигура 9"/>
          <p:cNvSpPr/>
          <p:nvPr/>
        </p:nvSpPr>
        <p:spPr>
          <a:xfrm>
            <a:off x="1113692" y="3927231"/>
            <a:ext cx="257908" cy="257907"/>
          </a:xfrm>
          <a:custGeom>
            <a:avLst/>
            <a:gdLst>
              <a:gd name="connsiteX0" fmla="*/ 0 w 257908"/>
              <a:gd name="connsiteY0" fmla="*/ 0 h 257907"/>
              <a:gd name="connsiteX1" fmla="*/ 58616 w 257908"/>
              <a:gd name="connsiteY1" fmla="*/ 46892 h 257907"/>
              <a:gd name="connsiteX2" fmla="*/ 140677 w 257908"/>
              <a:gd name="connsiteY2" fmla="*/ 152400 h 257907"/>
              <a:gd name="connsiteX3" fmla="*/ 175846 w 257908"/>
              <a:gd name="connsiteY3" fmla="*/ 164123 h 257907"/>
              <a:gd name="connsiteX4" fmla="*/ 234462 w 257908"/>
              <a:gd name="connsiteY4" fmla="*/ 222738 h 257907"/>
              <a:gd name="connsiteX5" fmla="*/ 257908 w 257908"/>
              <a:gd name="connsiteY5" fmla="*/ 257907 h 257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7908" h="257907">
                <a:moveTo>
                  <a:pt x="0" y="0"/>
                </a:moveTo>
                <a:cubicBezTo>
                  <a:pt x="19539" y="15631"/>
                  <a:pt x="41877" y="28294"/>
                  <a:pt x="58616" y="46892"/>
                </a:cubicBezTo>
                <a:cubicBezTo>
                  <a:pt x="93551" y="85709"/>
                  <a:pt x="98028" y="123967"/>
                  <a:pt x="140677" y="152400"/>
                </a:cubicBezTo>
                <a:cubicBezTo>
                  <a:pt x="150959" y="159255"/>
                  <a:pt x="164123" y="160215"/>
                  <a:pt x="175846" y="164123"/>
                </a:cubicBezTo>
                <a:cubicBezTo>
                  <a:pt x="195385" y="183661"/>
                  <a:pt x="219135" y="199747"/>
                  <a:pt x="234462" y="222738"/>
                </a:cubicBezTo>
                <a:lnTo>
                  <a:pt x="257908" y="257907"/>
                </a:lnTo>
              </a:path>
            </a:pathLst>
          </a:custGeom>
          <a:noFill/>
          <a:ln w="38100">
            <a:solidFill>
              <a:srgbClr val="D818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: фигура 11"/>
          <p:cNvSpPr/>
          <p:nvPr/>
        </p:nvSpPr>
        <p:spPr>
          <a:xfrm>
            <a:off x="1195754" y="3786554"/>
            <a:ext cx="386861" cy="363415"/>
          </a:xfrm>
          <a:custGeom>
            <a:avLst/>
            <a:gdLst>
              <a:gd name="connsiteX0" fmla="*/ 0 w 386861"/>
              <a:gd name="connsiteY0" fmla="*/ 0 h 363415"/>
              <a:gd name="connsiteX1" fmla="*/ 105508 w 386861"/>
              <a:gd name="connsiteY1" fmla="*/ 46892 h 363415"/>
              <a:gd name="connsiteX2" fmla="*/ 117231 w 386861"/>
              <a:gd name="connsiteY2" fmla="*/ 93784 h 363415"/>
              <a:gd name="connsiteX3" fmla="*/ 140677 w 386861"/>
              <a:gd name="connsiteY3" fmla="*/ 128954 h 363415"/>
              <a:gd name="connsiteX4" fmla="*/ 175846 w 386861"/>
              <a:gd name="connsiteY4" fmla="*/ 211015 h 363415"/>
              <a:gd name="connsiteX5" fmla="*/ 222738 w 386861"/>
              <a:gd name="connsiteY5" fmla="*/ 234461 h 363415"/>
              <a:gd name="connsiteX6" fmla="*/ 304800 w 386861"/>
              <a:gd name="connsiteY6" fmla="*/ 293077 h 363415"/>
              <a:gd name="connsiteX7" fmla="*/ 328246 w 386861"/>
              <a:gd name="connsiteY7" fmla="*/ 328246 h 363415"/>
              <a:gd name="connsiteX8" fmla="*/ 386861 w 386861"/>
              <a:gd name="connsiteY8" fmla="*/ 363415 h 363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6861" h="363415">
                <a:moveTo>
                  <a:pt x="0" y="0"/>
                </a:moveTo>
                <a:cubicBezTo>
                  <a:pt x="5602" y="2241"/>
                  <a:pt x="97294" y="37036"/>
                  <a:pt x="105508" y="46892"/>
                </a:cubicBezTo>
                <a:cubicBezTo>
                  <a:pt x="115823" y="59269"/>
                  <a:pt x="110884" y="78975"/>
                  <a:pt x="117231" y="93784"/>
                </a:cubicBezTo>
                <a:cubicBezTo>
                  <a:pt x="122781" y="106734"/>
                  <a:pt x="132862" y="117231"/>
                  <a:pt x="140677" y="128954"/>
                </a:cubicBezTo>
                <a:cubicBezTo>
                  <a:pt x="148021" y="158330"/>
                  <a:pt x="150280" y="189710"/>
                  <a:pt x="175846" y="211015"/>
                </a:cubicBezTo>
                <a:cubicBezTo>
                  <a:pt x="189271" y="222203"/>
                  <a:pt x="207107" y="226646"/>
                  <a:pt x="222738" y="234461"/>
                </a:cubicBezTo>
                <a:cubicBezTo>
                  <a:pt x="278369" y="290092"/>
                  <a:pt x="248660" y="274364"/>
                  <a:pt x="304800" y="293077"/>
                </a:cubicBezTo>
                <a:cubicBezTo>
                  <a:pt x="312615" y="304800"/>
                  <a:pt x="318283" y="318283"/>
                  <a:pt x="328246" y="328246"/>
                </a:cubicBezTo>
                <a:cubicBezTo>
                  <a:pt x="342392" y="342392"/>
                  <a:pt x="368360" y="354164"/>
                  <a:pt x="386861" y="363415"/>
                </a:cubicBezTo>
              </a:path>
            </a:pathLst>
          </a:custGeom>
          <a:noFill/>
          <a:ln w="38100">
            <a:solidFill>
              <a:srgbClr val="D818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: фигура 14"/>
          <p:cNvSpPr/>
          <p:nvPr/>
        </p:nvSpPr>
        <p:spPr>
          <a:xfrm>
            <a:off x="1371600" y="3610708"/>
            <a:ext cx="492369" cy="574430"/>
          </a:xfrm>
          <a:custGeom>
            <a:avLst/>
            <a:gdLst>
              <a:gd name="connsiteX0" fmla="*/ 0 w 492369"/>
              <a:gd name="connsiteY0" fmla="*/ 0 h 574430"/>
              <a:gd name="connsiteX1" fmla="*/ 70338 w 492369"/>
              <a:gd name="connsiteY1" fmla="*/ 58615 h 574430"/>
              <a:gd name="connsiteX2" fmla="*/ 105508 w 492369"/>
              <a:gd name="connsiteY2" fmla="*/ 82061 h 574430"/>
              <a:gd name="connsiteX3" fmla="*/ 117231 w 492369"/>
              <a:gd name="connsiteY3" fmla="*/ 128954 h 574430"/>
              <a:gd name="connsiteX4" fmla="*/ 140677 w 492369"/>
              <a:gd name="connsiteY4" fmla="*/ 164123 h 574430"/>
              <a:gd name="connsiteX5" fmla="*/ 152400 w 492369"/>
              <a:gd name="connsiteY5" fmla="*/ 199292 h 574430"/>
              <a:gd name="connsiteX6" fmla="*/ 187569 w 492369"/>
              <a:gd name="connsiteY6" fmla="*/ 211015 h 574430"/>
              <a:gd name="connsiteX7" fmla="*/ 246185 w 492369"/>
              <a:gd name="connsiteY7" fmla="*/ 316523 h 574430"/>
              <a:gd name="connsiteX8" fmla="*/ 257908 w 492369"/>
              <a:gd name="connsiteY8" fmla="*/ 351692 h 574430"/>
              <a:gd name="connsiteX9" fmla="*/ 363415 w 492369"/>
              <a:gd name="connsiteY9" fmla="*/ 445477 h 574430"/>
              <a:gd name="connsiteX10" fmla="*/ 398585 w 492369"/>
              <a:gd name="connsiteY10" fmla="*/ 457200 h 574430"/>
              <a:gd name="connsiteX11" fmla="*/ 433754 w 492369"/>
              <a:gd name="connsiteY11" fmla="*/ 492369 h 574430"/>
              <a:gd name="connsiteX12" fmla="*/ 445477 w 492369"/>
              <a:gd name="connsiteY12" fmla="*/ 527538 h 574430"/>
              <a:gd name="connsiteX13" fmla="*/ 492369 w 492369"/>
              <a:gd name="connsiteY13" fmla="*/ 574430 h 574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92369" h="574430">
                <a:moveTo>
                  <a:pt x="0" y="0"/>
                </a:moveTo>
                <a:cubicBezTo>
                  <a:pt x="23446" y="19538"/>
                  <a:pt x="46247" y="39878"/>
                  <a:pt x="70338" y="58615"/>
                </a:cubicBezTo>
                <a:cubicBezTo>
                  <a:pt x="81460" y="67265"/>
                  <a:pt x="97692" y="70338"/>
                  <a:pt x="105508" y="82061"/>
                </a:cubicBezTo>
                <a:cubicBezTo>
                  <a:pt x="114445" y="95467"/>
                  <a:pt x="110884" y="114145"/>
                  <a:pt x="117231" y="128954"/>
                </a:cubicBezTo>
                <a:cubicBezTo>
                  <a:pt x="122781" y="141904"/>
                  <a:pt x="134376" y="151521"/>
                  <a:pt x="140677" y="164123"/>
                </a:cubicBezTo>
                <a:cubicBezTo>
                  <a:pt x="146203" y="175176"/>
                  <a:pt x="143662" y="190554"/>
                  <a:pt x="152400" y="199292"/>
                </a:cubicBezTo>
                <a:cubicBezTo>
                  <a:pt x="161138" y="208030"/>
                  <a:pt x="175846" y="207107"/>
                  <a:pt x="187569" y="211015"/>
                </a:cubicBezTo>
                <a:cubicBezTo>
                  <a:pt x="216258" y="297082"/>
                  <a:pt x="193539" y="263878"/>
                  <a:pt x="246185" y="316523"/>
                </a:cubicBezTo>
                <a:cubicBezTo>
                  <a:pt x="250093" y="328246"/>
                  <a:pt x="250321" y="341938"/>
                  <a:pt x="257908" y="351692"/>
                </a:cubicBezTo>
                <a:cubicBezTo>
                  <a:pt x="277676" y="377107"/>
                  <a:pt x="326380" y="426959"/>
                  <a:pt x="363415" y="445477"/>
                </a:cubicBezTo>
                <a:cubicBezTo>
                  <a:pt x="374468" y="451003"/>
                  <a:pt x="386862" y="453292"/>
                  <a:pt x="398585" y="457200"/>
                </a:cubicBezTo>
                <a:cubicBezTo>
                  <a:pt x="410308" y="468923"/>
                  <a:pt x="424558" y="478575"/>
                  <a:pt x="433754" y="492369"/>
                </a:cubicBezTo>
                <a:cubicBezTo>
                  <a:pt x="440609" y="502651"/>
                  <a:pt x="438622" y="517256"/>
                  <a:pt x="445477" y="527538"/>
                </a:cubicBezTo>
                <a:lnTo>
                  <a:pt x="492369" y="574430"/>
                </a:lnTo>
              </a:path>
            </a:pathLst>
          </a:custGeom>
          <a:noFill/>
          <a:ln w="38100">
            <a:solidFill>
              <a:srgbClr val="D818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олилиния: фигура 15"/>
          <p:cNvSpPr/>
          <p:nvPr/>
        </p:nvSpPr>
        <p:spPr>
          <a:xfrm>
            <a:off x="1641231" y="3505200"/>
            <a:ext cx="468923" cy="668215"/>
          </a:xfrm>
          <a:custGeom>
            <a:avLst/>
            <a:gdLst>
              <a:gd name="connsiteX0" fmla="*/ 0 w 468923"/>
              <a:gd name="connsiteY0" fmla="*/ 0 h 668215"/>
              <a:gd name="connsiteX1" fmla="*/ 58615 w 468923"/>
              <a:gd name="connsiteY1" fmla="*/ 82062 h 668215"/>
              <a:gd name="connsiteX2" fmla="*/ 117231 w 468923"/>
              <a:gd name="connsiteY2" fmla="*/ 128954 h 668215"/>
              <a:gd name="connsiteX3" fmla="*/ 164123 w 468923"/>
              <a:gd name="connsiteY3" fmla="*/ 199292 h 668215"/>
              <a:gd name="connsiteX4" fmla="*/ 187569 w 468923"/>
              <a:gd name="connsiteY4" fmla="*/ 269631 h 668215"/>
              <a:gd name="connsiteX5" fmla="*/ 211015 w 468923"/>
              <a:gd name="connsiteY5" fmla="*/ 375138 h 668215"/>
              <a:gd name="connsiteX6" fmla="*/ 234461 w 468923"/>
              <a:gd name="connsiteY6" fmla="*/ 410308 h 668215"/>
              <a:gd name="connsiteX7" fmla="*/ 257907 w 468923"/>
              <a:gd name="connsiteY7" fmla="*/ 480646 h 668215"/>
              <a:gd name="connsiteX8" fmla="*/ 351692 w 468923"/>
              <a:gd name="connsiteY8" fmla="*/ 550985 h 668215"/>
              <a:gd name="connsiteX9" fmla="*/ 410307 w 468923"/>
              <a:gd name="connsiteY9" fmla="*/ 621323 h 668215"/>
              <a:gd name="connsiteX10" fmla="*/ 468923 w 468923"/>
              <a:gd name="connsiteY10" fmla="*/ 668215 h 668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8923" h="668215">
                <a:moveTo>
                  <a:pt x="0" y="0"/>
                </a:moveTo>
                <a:cubicBezTo>
                  <a:pt x="22034" y="36723"/>
                  <a:pt x="28188" y="57720"/>
                  <a:pt x="58615" y="82062"/>
                </a:cubicBezTo>
                <a:cubicBezTo>
                  <a:pt x="87453" y="105133"/>
                  <a:pt x="96003" y="100650"/>
                  <a:pt x="117231" y="128954"/>
                </a:cubicBezTo>
                <a:cubicBezTo>
                  <a:pt x="134138" y="151497"/>
                  <a:pt x="164123" y="199292"/>
                  <a:pt x="164123" y="199292"/>
                </a:cubicBezTo>
                <a:cubicBezTo>
                  <a:pt x="171938" y="222738"/>
                  <a:pt x="182722" y="245396"/>
                  <a:pt x="187569" y="269631"/>
                </a:cubicBezTo>
                <a:cubicBezTo>
                  <a:pt x="189655" y="280063"/>
                  <a:pt x="204807" y="360652"/>
                  <a:pt x="211015" y="375138"/>
                </a:cubicBezTo>
                <a:cubicBezTo>
                  <a:pt x="216565" y="388088"/>
                  <a:pt x="228739" y="397433"/>
                  <a:pt x="234461" y="410308"/>
                </a:cubicBezTo>
                <a:cubicBezTo>
                  <a:pt x="244498" y="432892"/>
                  <a:pt x="237343" y="466937"/>
                  <a:pt x="257907" y="480646"/>
                </a:cubicBezTo>
                <a:cubicBezTo>
                  <a:pt x="290060" y="502081"/>
                  <a:pt x="326906" y="520002"/>
                  <a:pt x="351692" y="550985"/>
                </a:cubicBezTo>
                <a:cubicBezTo>
                  <a:pt x="388575" y="597089"/>
                  <a:pt x="360186" y="579556"/>
                  <a:pt x="410307" y="621323"/>
                </a:cubicBezTo>
                <a:cubicBezTo>
                  <a:pt x="499038" y="695265"/>
                  <a:pt x="400712" y="600004"/>
                  <a:pt x="468923" y="668215"/>
                </a:cubicBezTo>
              </a:path>
            </a:pathLst>
          </a:custGeom>
          <a:noFill/>
          <a:ln w="38100">
            <a:solidFill>
              <a:srgbClr val="D818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олилиния: фигура 19"/>
          <p:cNvSpPr/>
          <p:nvPr/>
        </p:nvSpPr>
        <p:spPr>
          <a:xfrm>
            <a:off x="1941687" y="3610708"/>
            <a:ext cx="344313" cy="574431"/>
          </a:xfrm>
          <a:custGeom>
            <a:avLst/>
            <a:gdLst>
              <a:gd name="connsiteX0" fmla="*/ 0 w 257908"/>
              <a:gd name="connsiteY0" fmla="*/ 0 h 468923"/>
              <a:gd name="connsiteX1" fmla="*/ 35170 w 257908"/>
              <a:gd name="connsiteY1" fmla="*/ 140677 h 468923"/>
              <a:gd name="connsiteX2" fmla="*/ 70339 w 257908"/>
              <a:gd name="connsiteY2" fmla="*/ 152400 h 468923"/>
              <a:gd name="connsiteX3" fmla="*/ 82062 w 257908"/>
              <a:gd name="connsiteY3" fmla="*/ 187570 h 468923"/>
              <a:gd name="connsiteX4" fmla="*/ 140677 w 257908"/>
              <a:gd name="connsiteY4" fmla="*/ 246185 h 468923"/>
              <a:gd name="connsiteX5" fmla="*/ 164123 w 257908"/>
              <a:gd name="connsiteY5" fmla="*/ 328247 h 468923"/>
              <a:gd name="connsiteX6" fmla="*/ 175846 w 257908"/>
              <a:gd name="connsiteY6" fmla="*/ 363416 h 468923"/>
              <a:gd name="connsiteX7" fmla="*/ 199293 w 257908"/>
              <a:gd name="connsiteY7" fmla="*/ 386862 h 468923"/>
              <a:gd name="connsiteX8" fmla="*/ 222739 w 257908"/>
              <a:gd name="connsiteY8" fmla="*/ 433754 h 468923"/>
              <a:gd name="connsiteX9" fmla="*/ 257908 w 257908"/>
              <a:gd name="connsiteY9" fmla="*/ 468923 h 468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7908" h="468923">
                <a:moveTo>
                  <a:pt x="0" y="0"/>
                </a:moveTo>
                <a:cubicBezTo>
                  <a:pt x="1773" y="10635"/>
                  <a:pt x="18776" y="135212"/>
                  <a:pt x="35170" y="140677"/>
                </a:cubicBezTo>
                <a:lnTo>
                  <a:pt x="70339" y="152400"/>
                </a:lnTo>
                <a:cubicBezTo>
                  <a:pt x="74247" y="164123"/>
                  <a:pt x="74342" y="177920"/>
                  <a:pt x="82062" y="187570"/>
                </a:cubicBezTo>
                <a:cubicBezTo>
                  <a:pt x="144586" y="265727"/>
                  <a:pt x="93783" y="152397"/>
                  <a:pt x="140677" y="246185"/>
                </a:cubicBezTo>
                <a:cubicBezTo>
                  <a:pt x="150047" y="264924"/>
                  <a:pt x="159115" y="310718"/>
                  <a:pt x="164123" y="328247"/>
                </a:cubicBezTo>
                <a:cubicBezTo>
                  <a:pt x="167518" y="340129"/>
                  <a:pt x="169488" y="352820"/>
                  <a:pt x="175846" y="363416"/>
                </a:cubicBezTo>
                <a:cubicBezTo>
                  <a:pt x="181533" y="372894"/>
                  <a:pt x="191477" y="379047"/>
                  <a:pt x="199293" y="386862"/>
                </a:cubicBezTo>
                <a:cubicBezTo>
                  <a:pt x="207108" y="402493"/>
                  <a:pt x="212582" y="419534"/>
                  <a:pt x="222739" y="433754"/>
                </a:cubicBezTo>
                <a:cubicBezTo>
                  <a:pt x="232375" y="447245"/>
                  <a:pt x="257908" y="468923"/>
                  <a:pt x="257908" y="468923"/>
                </a:cubicBezTo>
              </a:path>
            </a:pathLst>
          </a:custGeom>
          <a:noFill/>
          <a:ln w="38100">
            <a:solidFill>
              <a:srgbClr val="D818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4760050"/>
              </p:ext>
            </p:extLst>
          </p:nvPr>
        </p:nvGraphicFramePr>
        <p:xfrm>
          <a:off x="4509746" y="3251792"/>
          <a:ext cx="4333875" cy="276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8" name="Уравнение" r:id="rId4" imgW="1511280" imgH="965160" progId="Equation.3">
                  <p:embed/>
                </p:oleObj>
              </mc:Choice>
              <mc:Fallback>
                <p:oleObj name="Уравнение" r:id="rId4" imgW="1511280" imgH="965160" progId="Equation.3">
                  <p:embed/>
                  <p:pic>
                    <p:nvPicPr>
                      <p:cNvPr id="21" name="Объект 20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09746" y="3251792"/>
                        <a:ext cx="4333875" cy="276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Прямая соединительная линия 10"/>
          <p:cNvCxnSpPr>
            <a:endCxn id="33" idx="0"/>
          </p:cNvCxnSpPr>
          <p:nvPr/>
        </p:nvCxnSpPr>
        <p:spPr>
          <a:xfrm flipH="1">
            <a:off x="933445" y="4171584"/>
            <a:ext cx="29621" cy="2059525"/>
          </a:xfrm>
          <a:prstGeom prst="line">
            <a:avLst/>
          </a:prstGeom>
          <a:ln w="38100">
            <a:solidFill>
              <a:srgbClr val="D8188A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cxnSpLocks/>
            <a:endCxn id="38" idx="0"/>
          </p:cNvCxnSpPr>
          <p:nvPr/>
        </p:nvCxnSpPr>
        <p:spPr>
          <a:xfrm flipH="1">
            <a:off x="2391347" y="4233946"/>
            <a:ext cx="974" cy="1997163"/>
          </a:xfrm>
          <a:prstGeom prst="line">
            <a:avLst/>
          </a:prstGeom>
          <a:ln w="38100">
            <a:solidFill>
              <a:srgbClr val="D8188A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69460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Задача 3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9573070"/>
              </p:ext>
            </p:extLst>
          </p:nvPr>
        </p:nvGraphicFramePr>
        <p:xfrm>
          <a:off x="565150" y="974725"/>
          <a:ext cx="8012113" cy="509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1" name="Уравнение" r:id="rId3" imgW="2793960" imgH="1777680" progId="Equation.3">
                  <p:embed/>
                </p:oleObj>
              </mc:Choice>
              <mc:Fallback>
                <p:oleObj name="Уравнение" r:id="rId3" imgW="2793960" imgH="1777680" progId="Equation.3">
                  <p:embed/>
                  <p:pic>
                    <p:nvPicPr>
                      <p:cNvPr id="21" name="Объект 2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5150" y="974725"/>
                        <a:ext cx="8012113" cy="5099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олилиния: фигура 3"/>
          <p:cNvSpPr/>
          <p:nvPr/>
        </p:nvSpPr>
        <p:spPr>
          <a:xfrm>
            <a:off x="6342185" y="1031631"/>
            <a:ext cx="996461" cy="1101969"/>
          </a:xfrm>
          <a:custGeom>
            <a:avLst/>
            <a:gdLst>
              <a:gd name="connsiteX0" fmla="*/ 128953 w 996461"/>
              <a:gd name="connsiteY0" fmla="*/ 222738 h 1101969"/>
              <a:gd name="connsiteX1" fmla="*/ 70338 w 996461"/>
              <a:gd name="connsiteY1" fmla="*/ 281354 h 1101969"/>
              <a:gd name="connsiteX2" fmla="*/ 46892 w 996461"/>
              <a:gd name="connsiteY2" fmla="*/ 363415 h 1101969"/>
              <a:gd name="connsiteX3" fmla="*/ 35169 w 996461"/>
              <a:gd name="connsiteY3" fmla="*/ 398584 h 1101969"/>
              <a:gd name="connsiteX4" fmla="*/ 11723 w 996461"/>
              <a:gd name="connsiteY4" fmla="*/ 504092 h 1101969"/>
              <a:gd name="connsiteX5" fmla="*/ 0 w 996461"/>
              <a:gd name="connsiteY5" fmla="*/ 550984 h 1101969"/>
              <a:gd name="connsiteX6" fmla="*/ 11723 w 996461"/>
              <a:gd name="connsiteY6" fmla="*/ 844061 h 1101969"/>
              <a:gd name="connsiteX7" fmla="*/ 70338 w 996461"/>
              <a:gd name="connsiteY7" fmla="*/ 961292 h 1101969"/>
              <a:gd name="connsiteX8" fmla="*/ 105507 w 996461"/>
              <a:gd name="connsiteY8" fmla="*/ 996461 h 1101969"/>
              <a:gd name="connsiteX9" fmla="*/ 128953 w 996461"/>
              <a:gd name="connsiteY9" fmla="*/ 1031631 h 1101969"/>
              <a:gd name="connsiteX10" fmla="*/ 257907 w 996461"/>
              <a:gd name="connsiteY10" fmla="*/ 1101969 h 1101969"/>
              <a:gd name="connsiteX11" fmla="*/ 914400 w 996461"/>
              <a:gd name="connsiteY11" fmla="*/ 1090246 h 1101969"/>
              <a:gd name="connsiteX12" fmla="*/ 949569 w 996461"/>
              <a:gd name="connsiteY12" fmla="*/ 1066800 h 1101969"/>
              <a:gd name="connsiteX13" fmla="*/ 996461 w 996461"/>
              <a:gd name="connsiteY13" fmla="*/ 996461 h 1101969"/>
              <a:gd name="connsiteX14" fmla="*/ 984738 w 996461"/>
              <a:gd name="connsiteY14" fmla="*/ 445477 h 1101969"/>
              <a:gd name="connsiteX15" fmla="*/ 973015 w 996461"/>
              <a:gd name="connsiteY15" fmla="*/ 375138 h 1101969"/>
              <a:gd name="connsiteX16" fmla="*/ 949569 w 996461"/>
              <a:gd name="connsiteY16" fmla="*/ 304800 h 1101969"/>
              <a:gd name="connsiteX17" fmla="*/ 926123 w 996461"/>
              <a:gd name="connsiteY17" fmla="*/ 222738 h 1101969"/>
              <a:gd name="connsiteX18" fmla="*/ 879230 w 996461"/>
              <a:gd name="connsiteY18" fmla="*/ 152400 h 1101969"/>
              <a:gd name="connsiteX19" fmla="*/ 820615 w 996461"/>
              <a:gd name="connsiteY19" fmla="*/ 105507 h 1101969"/>
              <a:gd name="connsiteX20" fmla="*/ 762000 w 996461"/>
              <a:gd name="connsiteY20" fmla="*/ 35169 h 1101969"/>
              <a:gd name="connsiteX21" fmla="*/ 679938 w 996461"/>
              <a:gd name="connsiteY21" fmla="*/ 0 h 1101969"/>
              <a:gd name="connsiteX22" fmla="*/ 386861 w 996461"/>
              <a:gd name="connsiteY22" fmla="*/ 11723 h 1101969"/>
              <a:gd name="connsiteX23" fmla="*/ 339969 w 996461"/>
              <a:gd name="connsiteY23" fmla="*/ 23446 h 1101969"/>
              <a:gd name="connsiteX24" fmla="*/ 269630 w 996461"/>
              <a:gd name="connsiteY24" fmla="*/ 58615 h 1101969"/>
              <a:gd name="connsiteX25" fmla="*/ 199292 w 996461"/>
              <a:gd name="connsiteY25" fmla="*/ 105507 h 1101969"/>
              <a:gd name="connsiteX26" fmla="*/ 164123 w 996461"/>
              <a:gd name="connsiteY26" fmla="*/ 128954 h 1101969"/>
              <a:gd name="connsiteX27" fmla="*/ 117230 w 996461"/>
              <a:gd name="connsiteY27" fmla="*/ 234461 h 1101969"/>
              <a:gd name="connsiteX28" fmla="*/ 105507 w 996461"/>
              <a:gd name="connsiteY28" fmla="*/ 281354 h 1101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996461" h="1101969">
                <a:moveTo>
                  <a:pt x="128953" y="222738"/>
                </a:moveTo>
                <a:cubicBezTo>
                  <a:pt x="109415" y="242277"/>
                  <a:pt x="86917" y="259249"/>
                  <a:pt x="70338" y="281354"/>
                </a:cubicBezTo>
                <a:cubicBezTo>
                  <a:pt x="63852" y="290003"/>
                  <a:pt x="48141" y="359042"/>
                  <a:pt x="46892" y="363415"/>
                </a:cubicBezTo>
                <a:cubicBezTo>
                  <a:pt x="43497" y="375297"/>
                  <a:pt x="38564" y="386702"/>
                  <a:pt x="35169" y="398584"/>
                </a:cubicBezTo>
                <a:cubicBezTo>
                  <a:pt x="20875" y="448614"/>
                  <a:pt x="23809" y="449703"/>
                  <a:pt x="11723" y="504092"/>
                </a:cubicBezTo>
                <a:cubicBezTo>
                  <a:pt x="8228" y="519820"/>
                  <a:pt x="3908" y="535353"/>
                  <a:pt x="0" y="550984"/>
                </a:cubicBezTo>
                <a:cubicBezTo>
                  <a:pt x="3908" y="648676"/>
                  <a:pt x="4996" y="746522"/>
                  <a:pt x="11723" y="844061"/>
                </a:cubicBezTo>
                <a:cubicBezTo>
                  <a:pt x="14665" y="886715"/>
                  <a:pt x="41819" y="932773"/>
                  <a:pt x="70338" y="961292"/>
                </a:cubicBezTo>
                <a:cubicBezTo>
                  <a:pt x="82061" y="973015"/>
                  <a:pt x="94894" y="983725"/>
                  <a:pt x="105507" y="996461"/>
                </a:cubicBezTo>
                <a:cubicBezTo>
                  <a:pt x="114527" y="1007285"/>
                  <a:pt x="118350" y="1022353"/>
                  <a:pt x="128953" y="1031631"/>
                </a:cubicBezTo>
                <a:cubicBezTo>
                  <a:pt x="178269" y="1074783"/>
                  <a:pt x="201903" y="1079568"/>
                  <a:pt x="257907" y="1101969"/>
                </a:cubicBezTo>
                <a:cubicBezTo>
                  <a:pt x="476738" y="1098061"/>
                  <a:pt x="695816" y="1101360"/>
                  <a:pt x="914400" y="1090246"/>
                </a:cubicBezTo>
                <a:cubicBezTo>
                  <a:pt x="928471" y="1089531"/>
                  <a:pt x="940291" y="1077403"/>
                  <a:pt x="949569" y="1066800"/>
                </a:cubicBezTo>
                <a:cubicBezTo>
                  <a:pt x="968125" y="1045593"/>
                  <a:pt x="996461" y="996461"/>
                  <a:pt x="996461" y="996461"/>
                </a:cubicBezTo>
                <a:cubicBezTo>
                  <a:pt x="992553" y="812800"/>
                  <a:pt x="991665" y="629049"/>
                  <a:pt x="984738" y="445477"/>
                </a:cubicBezTo>
                <a:cubicBezTo>
                  <a:pt x="983842" y="421724"/>
                  <a:pt x="978780" y="398198"/>
                  <a:pt x="973015" y="375138"/>
                </a:cubicBezTo>
                <a:cubicBezTo>
                  <a:pt x="967021" y="351162"/>
                  <a:pt x="955563" y="328776"/>
                  <a:pt x="949569" y="304800"/>
                </a:cubicBezTo>
                <a:cubicBezTo>
                  <a:pt x="946810" y="293763"/>
                  <a:pt x="933768" y="236498"/>
                  <a:pt x="926123" y="222738"/>
                </a:cubicBezTo>
                <a:cubicBezTo>
                  <a:pt x="912438" y="198105"/>
                  <a:pt x="902676" y="168031"/>
                  <a:pt x="879230" y="152400"/>
                </a:cubicBezTo>
                <a:cubicBezTo>
                  <a:pt x="853114" y="134989"/>
                  <a:pt x="839707" y="129373"/>
                  <a:pt x="820615" y="105507"/>
                </a:cubicBezTo>
                <a:cubicBezTo>
                  <a:pt x="793197" y="71234"/>
                  <a:pt x="800984" y="63015"/>
                  <a:pt x="762000" y="35169"/>
                </a:cubicBezTo>
                <a:cubicBezTo>
                  <a:pt x="736650" y="17062"/>
                  <a:pt x="708638" y="9567"/>
                  <a:pt x="679938" y="0"/>
                </a:cubicBezTo>
                <a:cubicBezTo>
                  <a:pt x="582246" y="3908"/>
                  <a:pt x="484400" y="4996"/>
                  <a:pt x="386861" y="11723"/>
                </a:cubicBezTo>
                <a:cubicBezTo>
                  <a:pt x="370787" y="12832"/>
                  <a:pt x="354778" y="17099"/>
                  <a:pt x="339969" y="23446"/>
                </a:cubicBezTo>
                <a:cubicBezTo>
                  <a:pt x="180902" y="91618"/>
                  <a:pt x="417817" y="9221"/>
                  <a:pt x="269630" y="58615"/>
                </a:cubicBezTo>
                <a:lnTo>
                  <a:pt x="199292" y="105507"/>
                </a:lnTo>
                <a:lnTo>
                  <a:pt x="164123" y="128954"/>
                </a:lnTo>
                <a:cubicBezTo>
                  <a:pt x="126969" y="184685"/>
                  <a:pt x="145131" y="150759"/>
                  <a:pt x="117230" y="234461"/>
                </a:cubicBezTo>
                <a:cubicBezTo>
                  <a:pt x="104271" y="273336"/>
                  <a:pt x="105507" y="257274"/>
                  <a:pt x="105507" y="281354"/>
                </a:cubicBezTo>
              </a:path>
            </a:pathLst>
          </a:cu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: фигура 4"/>
          <p:cNvSpPr/>
          <p:nvPr/>
        </p:nvSpPr>
        <p:spPr>
          <a:xfrm>
            <a:off x="5967046" y="3739662"/>
            <a:ext cx="550985" cy="1166604"/>
          </a:xfrm>
          <a:custGeom>
            <a:avLst/>
            <a:gdLst>
              <a:gd name="connsiteX0" fmla="*/ 23446 w 550985"/>
              <a:gd name="connsiteY0" fmla="*/ 175846 h 1166604"/>
              <a:gd name="connsiteX1" fmla="*/ 23446 w 550985"/>
              <a:gd name="connsiteY1" fmla="*/ 492369 h 1166604"/>
              <a:gd name="connsiteX2" fmla="*/ 11723 w 550985"/>
              <a:gd name="connsiteY2" fmla="*/ 527538 h 1166604"/>
              <a:gd name="connsiteX3" fmla="*/ 0 w 550985"/>
              <a:gd name="connsiteY3" fmla="*/ 586153 h 1166604"/>
              <a:gd name="connsiteX4" fmla="*/ 11723 w 550985"/>
              <a:gd name="connsiteY4" fmla="*/ 820615 h 1166604"/>
              <a:gd name="connsiteX5" fmla="*/ 23446 w 550985"/>
              <a:gd name="connsiteY5" fmla="*/ 902676 h 1166604"/>
              <a:gd name="connsiteX6" fmla="*/ 46892 w 550985"/>
              <a:gd name="connsiteY6" fmla="*/ 973015 h 1166604"/>
              <a:gd name="connsiteX7" fmla="*/ 58616 w 550985"/>
              <a:gd name="connsiteY7" fmla="*/ 1008184 h 1166604"/>
              <a:gd name="connsiteX8" fmla="*/ 70339 w 550985"/>
              <a:gd name="connsiteY8" fmla="*/ 1043353 h 1166604"/>
              <a:gd name="connsiteX9" fmla="*/ 164123 w 550985"/>
              <a:gd name="connsiteY9" fmla="*/ 1148861 h 1166604"/>
              <a:gd name="connsiteX10" fmla="*/ 222739 w 550985"/>
              <a:gd name="connsiteY10" fmla="*/ 1160584 h 1166604"/>
              <a:gd name="connsiteX11" fmla="*/ 457200 w 550985"/>
              <a:gd name="connsiteY11" fmla="*/ 1113692 h 1166604"/>
              <a:gd name="connsiteX12" fmla="*/ 492369 w 550985"/>
              <a:gd name="connsiteY12" fmla="*/ 1078523 h 1166604"/>
              <a:gd name="connsiteX13" fmla="*/ 504092 w 550985"/>
              <a:gd name="connsiteY13" fmla="*/ 1031630 h 1166604"/>
              <a:gd name="connsiteX14" fmla="*/ 527539 w 550985"/>
              <a:gd name="connsiteY14" fmla="*/ 996461 h 1166604"/>
              <a:gd name="connsiteX15" fmla="*/ 539262 w 550985"/>
              <a:gd name="connsiteY15" fmla="*/ 914400 h 1166604"/>
              <a:gd name="connsiteX16" fmla="*/ 550985 w 550985"/>
              <a:gd name="connsiteY16" fmla="*/ 844061 h 1166604"/>
              <a:gd name="connsiteX17" fmla="*/ 539262 w 550985"/>
              <a:gd name="connsiteY17" fmla="*/ 281353 h 1166604"/>
              <a:gd name="connsiteX18" fmla="*/ 515816 w 550985"/>
              <a:gd name="connsiteY18" fmla="*/ 211015 h 1166604"/>
              <a:gd name="connsiteX19" fmla="*/ 468923 w 550985"/>
              <a:gd name="connsiteY19" fmla="*/ 140676 h 1166604"/>
              <a:gd name="connsiteX20" fmla="*/ 375139 w 550985"/>
              <a:gd name="connsiteY20" fmla="*/ 35169 h 1166604"/>
              <a:gd name="connsiteX21" fmla="*/ 293077 w 550985"/>
              <a:gd name="connsiteY21" fmla="*/ 0 h 1166604"/>
              <a:gd name="connsiteX22" fmla="*/ 152400 w 550985"/>
              <a:gd name="connsiteY22" fmla="*/ 23446 h 1166604"/>
              <a:gd name="connsiteX23" fmla="*/ 117231 w 550985"/>
              <a:gd name="connsiteY23" fmla="*/ 46892 h 1166604"/>
              <a:gd name="connsiteX24" fmla="*/ 46892 w 550985"/>
              <a:gd name="connsiteY24" fmla="*/ 128953 h 1166604"/>
              <a:gd name="connsiteX25" fmla="*/ 35169 w 550985"/>
              <a:gd name="connsiteY25" fmla="*/ 175846 h 1166604"/>
              <a:gd name="connsiteX26" fmla="*/ 11723 w 550985"/>
              <a:gd name="connsiteY26" fmla="*/ 257907 h 1166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50985" h="1166604">
                <a:moveTo>
                  <a:pt x="23446" y="175846"/>
                </a:moveTo>
                <a:cubicBezTo>
                  <a:pt x="50459" y="310912"/>
                  <a:pt x="42929" y="248832"/>
                  <a:pt x="23446" y="492369"/>
                </a:cubicBezTo>
                <a:cubicBezTo>
                  <a:pt x="22461" y="504687"/>
                  <a:pt x="14720" y="515550"/>
                  <a:pt x="11723" y="527538"/>
                </a:cubicBezTo>
                <a:cubicBezTo>
                  <a:pt x="6890" y="546868"/>
                  <a:pt x="3908" y="566615"/>
                  <a:pt x="0" y="586153"/>
                </a:cubicBezTo>
                <a:cubicBezTo>
                  <a:pt x="3908" y="664307"/>
                  <a:pt x="5942" y="742577"/>
                  <a:pt x="11723" y="820615"/>
                </a:cubicBezTo>
                <a:cubicBezTo>
                  <a:pt x="13764" y="848171"/>
                  <a:pt x="17233" y="875752"/>
                  <a:pt x="23446" y="902676"/>
                </a:cubicBezTo>
                <a:cubicBezTo>
                  <a:pt x="29003" y="926758"/>
                  <a:pt x="39076" y="949569"/>
                  <a:pt x="46892" y="973015"/>
                </a:cubicBezTo>
                <a:lnTo>
                  <a:pt x="58616" y="1008184"/>
                </a:lnTo>
                <a:cubicBezTo>
                  <a:pt x="62524" y="1019907"/>
                  <a:pt x="63485" y="1033071"/>
                  <a:pt x="70339" y="1043353"/>
                </a:cubicBezTo>
                <a:cubicBezTo>
                  <a:pt x="99081" y="1086466"/>
                  <a:pt x="114787" y="1126934"/>
                  <a:pt x="164123" y="1148861"/>
                </a:cubicBezTo>
                <a:cubicBezTo>
                  <a:pt x="182331" y="1156953"/>
                  <a:pt x="203200" y="1156676"/>
                  <a:pt x="222739" y="1160584"/>
                </a:cubicBezTo>
                <a:cubicBezTo>
                  <a:pt x="529769" y="1143527"/>
                  <a:pt x="378288" y="1208387"/>
                  <a:pt x="457200" y="1113692"/>
                </a:cubicBezTo>
                <a:cubicBezTo>
                  <a:pt x="467814" y="1100956"/>
                  <a:pt x="480646" y="1090246"/>
                  <a:pt x="492369" y="1078523"/>
                </a:cubicBezTo>
                <a:cubicBezTo>
                  <a:pt x="496277" y="1062892"/>
                  <a:pt x="497745" y="1046439"/>
                  <a:pt x="504092" y="1031630"/>
                </a:cubicBezTo>
                <a:cubicBezTo>
                  <a:pt x="509642" y="1018680"/>
                  <a:pt x="523490" y="1009956"/>
                  <a:pt x="527539" y="996461"/>
                </a:cubicBezTo>
                <a:cubicBezTo>
                  <a:pt x="535479" y="969995"/>
                  <a:pt x="535060" y="941710"/>
                  <a:pt x="539262" y="914400"/>
                </a:cubicBezTo>
                <a:cubicBezTo>
                  <a:pt x="542876" y="890907"/>
                  <a:pt x="547077" y="867507"/>
                  <a:pt x="550985" y="844061"/>
                </a:cubicBezTo>
                <a:cubicBezTo>
                  <a:pt x="547077" y="656492"/>
                  <a:pt x="549669" y="468674"/>
                  <a:pt x="539262" y="281353"/>
                </a:cubicBezTo>
                <a:cubicBezTo>
                  <a:pt x="537891" y="256677"/>
                  <a:pt x="529525" y="231578"/>
                  <a:pt x="515816" y="211015"/>
                </a:cubicBezTo>
                <a:lnTo>
                  <a:pt x="468923" y="140676"/>
                </a:lnTo>
                <a:cubicBezTo>
                  <a:pt x="444145" y="103509"/>
                  <a:pt x="415289" y="55244"/>
                  <a:pt x="375139" y="35169"/>
                </a:cubicBezTo>
                <a:cubicBezTo>
                  <a:pt x="317193" y="6197"/>
                  <a:pt x="344825" y="17249"/>
                  <a:pt x="293077" y="0"/>
                </a:cubicBezTo>
                <a:cubicBezTo>
                  <a:pt x="272397" y="2585"/>
                  <a:pt x="184294" y="9777"/>
                  <a:pt x="152400" y="23446"/>
                </a:cubicBezTo>
                <a:cubicBezTo>
                  <a:pt x="139450" y="28996"/>
                  <a:pt x="128055" y="37872"/>
                  <a:pt x="117231" y="46892"/>
                </a:cubicBezTo>
                <a:cubicBezTo>
                  <a:pt x="84576" y="74105"/>
                  <a:pt x="72765" y="94457"/>
                  <a:pt x="46892" y="128953"/>
                </a:cubicBezTo>
                <a:cubicBezTo>
                  <a:pt x="42984" y="144584"/>
                  <a:pt x="38329" y="160047"/>
                  <a:pt x="35169" y="175846"/>
                </a:cubicBezTo>
                <a:cubicBezTo>
                  <a:pt x="19380" y="254793"/>
                  <a:pt x="40988" y="228642"/>
                  <a:pt x="11723" y="257907"/>
                </a:cubicBezTo>
              </a:path>
            </a:pathLst>
          </a:custGeom>
          <a:noFill/>
          <a:ln w="38100">
            <a:solidFill>
              <a:srgbClr val="D818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cxnSpLocks/>
          </p:cNvCxnSpPr>
          <p:nvPr/>
        </p:nvCxnSpPr>
        <p:spPr>
          <a:xfrm flipV="1">
            <a:off x="457200" y="6021288"/>
            <a:ext cx="3826768" cy="52487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6641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 </a:t>
            </a:r>
            <a:r>
              <a:rPr lang="ru-RU" i="1" dirty="0">
                <a:solidFill>
                  <a:srgbClr val="0070C0"/>
                </a:solidFill>
              </a:rPr>
              <a:t>Интеграл и площадь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214282" y="3429000"/>
            <a:ext cx="364337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 flipH="1" flipV="1">
            <a:off x="-32" y="3143248"/>
            <a:ext cx="3429024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357290" y="342900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0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43306" y="3000372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728" y="1285860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16" name="Полилиния 15"/>
          <p:cNvSpPr/>
          <p:nvPr/>
        </p:nvSpPr>
        <p:spPr>
          <a:xfrm>
            <a:off x="528638" y="2150269"/>
            <a:ext cx="3014662" cy="2095500"/>
          </a:xfrm>
          <a:custGeom>
            <a:avLst/>
            <a:gdLst>
              <a:gd name="connsiteX0" fmla="*/ 0 w 3014662"/>
              <a:gd name="connsiteY0" fmla="*/ 978694 h 2095500"/>
              <a:gd name="connsiteX1" fmla="*/ 285750 w 3014662"/>
              <a:gd name="connsiteY1" fmla="*/ 1078706 h 2095500"/>
              <a:gd name="connsiteX2" fmla="*/ 600075 w 3014662"/>
              <a:gd name="connsiteY2" fmla="*/ 1050131 h 2095500"/>
              <a:gd name="connsiteX3" fmla="*/ 1943100 w 3014662"/>
              <a:gd name="connsiteY3" fmla="*/ 164306 h 2095500"/>
              <a:gd name="connsiteX4" fmla="*/ 2643187 w 3014662"/>
              <a:gd name="connsiteY4" fmla="*/ 2035969 h 2095500"/>
              <a:gd name="connsiteX5" fmla="*/ 3014662 w 3014662"/>
              <a:gd name="connsiteY5" fmla="*/ 521494 h 209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14662" h="2095500">
                <a:moveTo>
                  <a:pt x="0" y="978694"/>
                </a:moveTo>
                <a:cubicBezTo>
                  <a:pt x="92869" y="1022747"/>
                  <a:pt x="185738" y="1066800"/>
                  <a:pt x="285750" y="1078706"/>
                </a:cubicBezTo>
                <a:cubicBezTo>
                  <a:pt x="385763" y="1090612"/>
                  <a:pt x="323850" y="1202531"/>
                  <a:pt x="600075" y="1050131"/>
                </a:cubicBezTo>
                <a:cubicBezTo>
                  <a:pt x="876300" y="897731"/>
                  <a:pt x="1602581" y="0"/>
                  <a:pt x="1943100" y="164306"/>
                </a:cubicBezTo>
                <a:cubicBezTo>
                  <a:pt x="2283619" y="328612"/>
                  <a:pt x="2464593" y="1976438"/>
                  <a:pt x="2643187" y="2035969"/>
                </a:cubicBezTo>
                <a:cubicBezTo>
                  <a:pt x="2821781" y="2095500"/>
                  <a:pt x="2918221" y="1308497"/>
                  <a:pt x="3014662" y="521494"/>
                </a:cubicBezTo>
              </a:path>
            </a:pathLst>
          </a:custGeom>
          <a:ln w="635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000100" y="3500438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</a:rPr>
              <a:t>а</a:t>
            </a:r>
          </a:p>
        </p:txBody>
      </p:sp>
      <p:sp>
        <p:nvSpPr>
          <p:cNvPr id="18" name="Полилиния 17"/>
          <p:cNvSpPr/>
          <p:nvPr/>
        </p:nvSpPr>
        <p:spPr>
          <a:xfrm>
            <a:off x="1285852" y="3357562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>
            <a:off x="2643174" y="3357562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2428860" y="3500438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C00000"/>
                </a:solidFill>
              </a:rPr>
              <a:t>b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0034" y="2571744"/>
            <a:ext cx="615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f(x)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643438" y="1785926"/>
            <a:ext cx="3304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Если  </a:t>
            </a:r>
            <a:r>
              <a:rPr lang="en-US" sz="2400" b="1" dirty="0"/>
              <a:t>f(x)&gt; 0  </a:t>
            </a:r>
            <a:r>
              <a:rPr lang="ru-RU" sz="2400" b="1" dirty="0"/>
              <a:t>на </a:t>
            </a:r>
            <a:r>
              <a:rPr lang="en-US" sz="2400" b="1" dirty="0"/>
              <a:t>[</a:t>
            </a:r>
            <a:r>
              <a:rPr lang="en-US" sz="2400" b="1" i="1" dirty="0" err="1"/>
              <a:t>a;b</a:t>
            </a:r>
            <a:r>
              <a:rPr lang="en-US" sz="2400" b="1" dirty="0"/>
              <a:t>]</a:t>
            </a:r>
            <a:r>
              <a:rPr lang="ru-RU" sz="2400" b="1" dirty="0"/>
              <a:t>, то</a:t>
            </a:r>
          </a:p>
        </p:txBody>
      </p:sp>
      <p:cxnSp>
        <p:nvCxnSpPr>
          <p:cNvPr id="28" name="Прямая соединительная линия 27"/>
          <p:cNvCxnSpPr>
            <a:stCxn id="18" idx="1"/>
          </p:cNvCxnSpPr>
          <p:nvPr/>
        </p:nvCxnSpPr>
        <p:spPr>
          <a:xfrm flipV="1">
            <a:off x="1285852" y="3071810"/>
            <a:ext cx="1588" cy="424298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 flipH="1" flipV="1">
            <a:off x="2180992" y="2962488"/>
            <a:ext cx="924364" cy="1588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олилиния 30"/>
          <p:cNvSpPr/>
          <p:nvPr/>
        </p:nvSpPr>
        <p:spPr>
          <a:xfrm>
            <a:off x="2228850" y="2343150"/>
            <a:ext cx="474041" cy="359741"/>
          </a:xfrm>
          <a:custGeom>
            <a:avLst/>
            <a:gdLst>
              <a:gd name="connsiteX0" fmla="*/ 0 w 474041"/>
              <a:gd name="connsiteY0" fmla="*/ 0 h 359741"/>
              <a:gd name="connsiteX1" fmla="*/ 42863 w 474041"/>
              <a:gd name="connsiteY1" fmla="*/ 14288 h 359741"/>
              <a:gd name="connsiteX2" fmla="*/ 142875 w 474041"/>
              <a:gd name="connsiteY2" fmla="*/ 71438 h 359741"/>
              <a:gd name="connsiteX3" fmla="*/ 214313 w 474041"/>
              <a:gd name="connsiteY3" fmla="*/ 200025 h 359741"/>
              <a:gd name="connsiteX4" fmla="*/ 300038 w 474041"/>
              <a:gd name="connsiteY4" fmla="*/ 228600 h 359741"/>
              <a:gd name="connsiteX5" fmla="*/ 342900 w 474041"/>
              <a:gd name="connsiteY5" fmla="*/ 257175 h 359741"/>
              <a:gd name="connsiteX6" fmla="*/ 385763 w 474041"/>
              <a:gd name="connsiteY6" fmla="*/ 271463 h 359741"/>
              <a:gd name="connsiteX7" fmla="*/ 428625 w 474041"/>
              <a:gd name="connsiteY7" fmla="*/ 328613 h 359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4041" h="359741">
                <a:moveTo>
                  <a:pt x="0" y="0"/>
                </a:moveTo>
                <a:cubicBezTo>
                  <a:pt x="14288" y="4763"/>
                  <a:pt x="29020" y="8355"/>
                  <a:pt x="42863" y="14288"/>
                </a:cubicBezTo>
                <a:cubicBezTo>
                  <a:pt x="93620" y="36041"/>
                  <a:pt x="99828" y="42740"/>
                  <a:pt x="142875" y="71438"/>
                </a:cubicBezTo>
                <a:cubicBezTo>
                  <a:pt x="160450" y="124163"/>
                  <a:pt x="161817" y="170861"/>
                  <a:pt x="214313" y="200025"/>
                </a:cubicBezTo>
                <a:cubicBezTo>
                  <a:pt x="240643" y="214653"/>
                  <a:pt x="300038" y="228600"/>
                  <a:pt x="300038" y="228600"/>
                </a:cubicBezTo>
                <a:cubicBezTo>
                  <a:pt x="314325" y="238125"/>
                  <a:pt x="327542" y="249496"/>
                  <a:pt x="342900" y="257175"/>
                </a:cubicBezTo>
                <a:cubicBezTo>
                  <a:pt x="356371" y="263910"/>
                  <a:pt x="375114" y="260814"/>
                  <a:pt x="385763" y="271463"/>
                </a:cubicBezTo>
                <a:cubicBezTo>
                  <a:pt x="474041" y="359741"/>
                  <a:pt x="336641" y="282619"/>
                  <a:pt x="428625" y="32861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олилиния 31"/>
          <p:cNvSpPr/>
          <p:nvPr/>
        </p:nvSpPr>
        <p:spPr>
          <a:xfrm>
            <a:off x="2014538" y="2457450"/>
            <a:ext cx="657225" cy="644093"/>
          </a:xfrm>
          <a:custGeom>
            <a:avLst/>
            <a:gdLst>
              <a:gd name="connsiteX0" fmla="*/ 0 w 657225"/>
              <a:gd name="connsiteY0" fmla="*/ 0 h 644093"/>
              <a:gd name="connsiteX1" fmla="*/ 14287 w 657225"/>
              <a:gd name="connsiteY1" fmla="*/ 71438 h 644093"/>
              <a:gd name="connsiteX2" fmla="*/ 71437 w 657225"/>
              <a:gd name="connsiteY2" fmla="*/ 157163 h 644093"/>
              <a:gd name="connsiteX3" fmla="*/ 185737 w 657225"/>
              <a:gd name="connsiteY3" fmla="*/ 257175 h 644093"/>
              <a:gd name="connsiteX4" fmla="*/ 271462 w 657225"/>
              <a:gd name="connsiteY4" fmla="*/ 271463 h 644093"/>
              <a:gd name="connsiteX5" fmla="*/ 357187 w 657225"/>
              <a:gd name="connsiteY5" fmla="*/ 300038 h 644093"/>
              <a:gd name="connsiteX6" fmla="*/ 414337 w 657225"/>
              <a:gd name="connsiteY6" fmla="*/ 385763 h 644093"/>
              <a:gd name="connsiteX7" fmla="*/ 442912 w 657225"/>
              <a:gd name="connsiteY7" fmla="*/ 428625 h 644093"/>
              <a:gd name="connsiteX8" fmla="*/ 457200 w 657225"/>
              <a:gd name="connsiteY8" fmla="*/ 471488 h 644093"/>
              <a:gd name="connsiteX9" fmla="*/ 500062 w 657225"/>
              <a:gd name="connsiteY9" fmla="*/ 500063 h 644093"/>
              <a:gd name="connsiteX10" fmla="*/ 542925 w 657225"/>
              <a:gd name="connsiteY10" fmla="*/ 542925 h 644093"/>
              <a:gd name="connsiteX11" fmla="*/ 557212 w 657225"/>
              <a:gd name="connsiteY11" fmla="*/ 585788 h 644093"/>
              <a:gd name="connsiteX12" fmla="*/ 642937 w 657225"/>
              <a:gd name="connsiteY12" fmla="*/ 642938 h 644093"/>
              <a:gd name="connsiteX13" fmla="*/ 657225 w 657225"/>
              <a:gd name="connsiteY13" fmla="*/ 642938 h 644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57225" h="644093">
                <a:moveTo>
                  <a:pt x="0" y="0"/>
                </a:moveTo>
                <a:cubicBezTo>
                  <a:pt x="4762" y="23813"/>
                  <a:pt x="4238" y="49330"/>
                  <a:pt x="14287" y="71438"/>
                </a:cubicBezTo>
                <a:cubicBezTo>
                  <a:pt x="28498" y="102703"/>
                  <a:pt x="52387" y="128588"/>
                  <a:pt x="71437" y="157163"/>
                </a:cubicBezTo>
                <a:cubicBezTo>
                  <a:pt x="100310" y="200472"/>
                  <a:pt x="123230" y="246757"/>
                  <a:pt x="185737" y="257175"/>
                </a:cubicBezTo>
                <a:cubicBezTo>
                  <a:pt x="214312" y="261938"/>
                  <a:pt x="243358" y="264437"/>
                  <a:pt x="271462" y="271463"/>
                </a:cubicBezTo>
                <a:cubicBezTo>
                  <a:pt x="300683" y="278768"/>
                  <a:pt x="357187" y="300038"/>
                  <a:pt x="357187" y="300038"/>
                </a:cubicBezTo>
                <a:lnTo>
                  <a:pt x="414337" y="385763"/>
                </a:lnTo>
                <a:cubicBezTo>
                  <a:pt x="423862" y="400050"/>
                  <a:pt x="437482" y="412335"/>
                  <a:pt x="442912" y="428625"/>
                </a:cubicBezTo>
                <a:cubicBezTo>
                  <a:pt x="447675" y="442913"/>
                  <a:pt x="447792" y="459728"/>
                  <a:pt x="457200" y="471488"/>
                </a:cubicBezTo>
                <a:cubicBezTo>
                  <a:pt x="467927" y="484897"/>
                  <a:pt x="486871" y="489070"/>
                  <a:pt x="500062" y="500063"/>
                </a:cubicBezTo>
                <a:cubicBezTo>
                  <a:pt x="515584" y="512998"/>
                  <a:pt x="528637" y="528638"/>
                  <a:pt x="542925" y="542925"/>
                </a:cubicBezTo>
                <a:cubicBezTo>
                  <a:pt x="547687" y="557213"/>
                  <a:pt x="548858" y="573257"/>
                  <a:pt x="557212" y="585788"/>
                </a:cubicBezTo>
                <a:cubicBezTo>
                  <a:pt x="583770" y="625624"/>
                  <a:pt x="600997" y="632453"/>
                  <a:pt x="642937" y="642938"/>
                </a:cubicBezTo>
                <a:cubicBezTo>
                  <a:pt x="647557" y="644093"/>
                  <a:pt x="652462" y="642938"/>
                  <a:pt x="657225" y="64293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олилиния 32"/>
          <p:cNvSpPr/>
          <p:nvPr/>
        </p:nvSpPr>
        <p:spPr>
          <a:xfrm>
            <a:off x="1800225" y="2643188"/>
            <a:ext cx="902666" cy="802653"/>
          </a:xfrm>
          <a:custGeom>
            <a:avLst/>
            <a:gdLst>
              <a:gd name="connsiteX0" fmla="*/ 0 w 902666"/>
              <a:gd name="connsiteY0" fmla="*/ 0 h 802653"/>
              <a:gd name="connsiteX1" fmla="*/ 157163 w 902666"/>
              <a:gd name="connsiteY1" fmla="*/ 114300 h 802653"/>
              <a:gd name="connsiteX2" fmla="*/ 214313 w 902666"/>
              <a:gd name="connsiteY2" fmla="*/ 171450 h 802653"/>
              <a:gd name="connsiteX3" fmla="*/ 314325 w 902666"/>
              <a:gd name="connsiteY3" fmla="*/ 300037 h 802653"/>
              <a:gd name="connsiteX4" fmla="*/ 371475 w 902666"/>
              <a:gd name="connsiteY4" fmla="*/ 385762 h 802653"/>
              <a:gd name="connsiteX5" fmla="*/ 400050 w 902666"/>
              <a:gd name="connsiteY5" fmla="*/ 428625 h 802653"/>
              <a:gd name="connsiteX6" fmla="*/ 442913 w 902666"/>
              <a:gd name="connsiteY6" fmla="*/ 485775 h 802653"/>
              <a:gd name="connsiteX7" fmla="*/ 471488 w 902666"/>
              <a:gd name="connsiteY7" fmla="*/ 528637 h 802653"/>
              <a:gd name="connsiteX8" fmla="*/ 514350 w 902666"/>
              <a:gd name="connsiteY8" fmla="*/ 542925 h 802653"/>
              <a:gd name="connsiteX9" fmla="*/ 557213 w 902666"/>
              <a:gd name="connsiteY9" fmla="*/ 571500 h 802653"/>
              <a:gd name="connsiteX10" fmla="*/ 600075 w 902666"/>
              <a:gd name="connsiteY10" fmla="*/ 614362 h 802653"/>
              <a:gd name="connsiteX11" fmla="*/ 642938 w 902666"/>
              <a:gd name="connsiteY11" fmla="*/ 628650 h 802653"/>
              <a:gd name="connsiteX12" fmla="*/ 728663 w 902666"/>
              <a:gd name="connsiteY12" fmla="*/ 671512 h 802653"/>
              <a:gd name="connsiteX13" fmla="*/ 771525 w 902666"/>
              <a:gd name="connsiteY13" fmla="*/ 700087 h 802653"/>
              <a:gd name="connsiteX14" fmla="*/ 814388 w 902666"/>
              <a:gd name="connsiteY14" fmla="*/ 714375 h 802653"/>
              <a:gd name="connsiteX15" fmla="*/ 857250 w 902666"/>
              <a:gd name="connsiteY15" fmla="*/ 771525 h 802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02666" h="802653">
                <a:moveTo>
                  <a:pt x="0" y="0"/>
                </a:moveTo>
                <a:cubicBezTo>
                  <a:pt x="47867" y="31911"/>
                  <a:pt x="125151" y="82288"/>
                  <a:pt x="157163" y="114300"/>
                </a:cubicBezTo>
                <a:cubicBezTo>
                  <a:pt x="176213" y="133350"/>
                  <a:pt x="197483" y="150413"/>
                  <a:pt x="214313" y="171450"/>
                </a:cubicBezTo>
                <a:cubicBezTo>
                  <a:pt x="351029" y="342345"/>
                  <a:pt x="206961" y="192673"/>
                  <a:pt x="314325" y="300037"/>
                </a:cubicBezTo>
                <a:cubicBezTo>
                  <a:pt x="339435" y="375365"/>
                  <a:pt x="312017" y="314412"/>
                  <a:pt x="371475" y="385762"/>
                </a:cubicBezTo>
                <a:cubicBezTo>
                  <a:pt x="382468" y="398954"/>
                  <a:pt x="390069" y="414652"/>
                  <a:pt x="400050" y="428625"/>
                </a:cubicBezTo>
                <a:cubicBezTo>
                  <a:pt x="413891" y="448002"/>
                  <a:pt x="429072" y="466398"/>
                  <a:pt x="442913" y="485775"/>
                </a:cubicBezTo>
                <a:cubicBezTo>
                  <a:pt x="452894" y="499748"/>
                  <a:pt x="458080" y="517910"/>
                  <a:pt x="471488" y="528637"/>
                </a:cubicBezTo>
                <a:cubicBezTo>
                  <a:pt x="483248" y="538045"/>
                  <a:pt x="500880" y="536190"/>
                  <a:pt x="514350" y="542925"/>
                </a:cubicBezTo>
                <a:cubicBezTo>
                  <a:pt x="529709" y="550604"/>
                  <a:pt x="544021" y="560507"/>
                  <a:pt x="557213" y="571500"/>
                </a:cubicBezTo>
                <a:cubicBezTo>
                  <a:pt x="572735" y="584435"/>
                  <a:pt x="583263" y="603154"/>
                  <a:pt x="600075" y="614362"/>
                </a:cubicBezTo>
                <a:cubicBezTo>
                  <a:pt x="612606" y="622716"/>
                  <a:pt x="629467" y="621915"/>
                  <a:pt x="642938" y="628650"/>
                </a:cubicBezTo>
                <a:cubicBezTo>
                  <a:pt x="753718" y="684040"/>
                  <a:pt x="620932" y="635603"/>
                  <a:pt x="728663" y="671512"/>
                </a:cubicBezTo>
                <a:cubicBezTo>
                  <a:pt x="742950" y="681037"/>
                  <a:pt x="756167" y="692408"/>
                  <a:pt x="771525" y="700087"/>
                </a:cubicBezTo>
                <a:cubicBezTo>
                  <a:pt x="784996" y="706822"/>
                  <a:pt x="803739" y="703726"/>
                  <a:pt x="814388" y="714375"/>
                </a:cubicBezTo>
                <a:cubicBezTo>
                  <a:pt x="902666" y="802653"/>
                  <a:pt x="765266" y="725531"/>
                  <a:pt x="857250" y="77152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илиния 33"/>
          <p:cNvSpPr/>
          <p:nvPr/>
        </p:nvSpPr>
        <p:spPr>
          <a:xfrm>
            <a:off x="1547341" y="2837263"/>
            <a:ext cx="643548" cy="591737"/>
          </a:xfrm>
          <a:custGeom>
            <a:avLst/>
            <a:gdLst>
              <a:gd name="connsiteX0" fmla="*/ 24284 w 643548"/>
              <a:gd name="connsiteY0" fmla="*/ 20237 h 591737"/>
              <a:gd name="connsiteX1" fmla="*/ 110009 w 643548"/>
              <a:gd name="connsiteY1" fmla="*/ 91675 h 591737"/>
              <a:gd name="connsiteX2" fmla="*/ 152872 w 643548"/>
              <a:gd name="connsiteY2" fmla="*/ 120250 h 591737"/>
              <a:gd name="connsiteX3" fmla="*/ 195734 w 643548"/>
              <a:gd name="connsiteY3" fmla="*/ 163112 h 591737"/>
              <a:gd name="connsiteX4" fmla="*/ 238597 w 643548"/>
              <a:gd name="connsiteY4" fmla="*/ 177400 h 591737"/>
              <a:gd name="connsiteX5" fmla="*/ 367184 w 643548"/>
              <a:gd name="connsiteY5" fmla="*/ 248837 h 591737"/>
              <a:gd name="connsiteX6" fmla="*/ 410047 w 643548"/>
              <a:gd name="connsiteY6" fmla="*/ 277412 h 591737"/>
              <a:gd name="connsiteX7" fmla="*/ 452909 w 643548"/>
              <a:gd name="connsiteY7" fmla="*/ 363137 h 591737"/>
              <a:gd name="connsiteX8" fmla="*/ 467197 w 643548"/>
              <a:gd name="connsiteY8" fmla="*/ 420287 h 591737"/>
              <a:gd name="connsiteX9" fmla="*/ 510059 w 643548"/>
              <a:gd name="connsiteY9" fmla="*/ 463150 h 591737"/>
              <a:gd name="connsiteX10" fmla="*/ 638647 w 643548"/>
              <a:gd name="connsiteY10" fmla="*/ 563162 h 591737"/>
              <a:gd name="connsiteX11" fmla="*/ 638647 w 643548"/>
              <a:gd name="connsiteY11" fmla="*/ 591737 h 591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43548" h="591737">
                <a:moveTo>
                  <a:pt x="24284" y="20237"/>
                </a:moveTo>
                <a:cubicBezTo>
                  <a:pt x="130705" y="91184"/>
                  <a:pt x="0" y="0"/>
                  <a:pt x="110009" y="91675"/>
                </a:cubicBezTo>
                <a:cubicBezTo>
                  <a:pt x="123201" y="102668"/>
                  <a:pt x="139680" y="109257"/>
                  <a:pt x="152872" y="120250"/>
                </a:cubicBezTo>
                <a:cubicBezTo>
                  <a:pt x="168394" y="133185"/>
                  <a:pt x="178922" y="151904"/>
                  <a:pt x="195734" y="163112"/>
                </a:cubicBezTo>
                <a:cubicBezTo>
                  <a:pt x="208265" y="171466"/>
                  <a:pt x="225432" y="170086"/>
                  <a:pt x="238597" y="177400"/>
                </a:cubicBezTo>
                <a:cubicBezTo>
                  <a:pt x="385978" y="259278"/>
                  <a:pt x="270199" y="216509"/>
                  <a:pt x="367184" y="248837"/>
                </a:cubicBezTo>
                <a:cubicBezTo>
                  <a:pt x="381472" y="258362"/>
                  <a:pt x="397905" y="265270"/>
                  <a:pt x="410047" y="277412"/>
                </a:cubicBezTo>
                <a:cubicBezTo>
                  <a:pt x="435094" y="302459"/>
                  <a:pt x="443613" y="330600"/>
                  <a:pt x="452909" y="363137"/>
                </a:cubicBezTo>
                <a:cubicBezTo>
                  <a:pt x="458304" y="382018"/>
                  <a:pt x="457455" y="403238"/>
                  <a:pt x="467197" y="420287"/>
                </a:cubicBezTo>
                <a:cubicBezTo>
                  <a:pt x="477222" y="437830"/>
                  <a:pt x="494110" y="450745"/>
                  <a:pt x="510059" y="463150"/>
                </a:cubicBezTo>
                <a:cubicBezTo>
                  <a:pt x="539815" y="486294"/>
                  <a:pt x="614320" y="522618"/>
                  <a:pt x="638647" y="563162"/>
                </a:cubicBezTo>
                <a:cubicBezTo>
                  <a:pt x="643548" y="571330"/>
                  <a:pt x="638647" y="582212"/>
                  <a:pt x="638647" y="59173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олилиния 34"/>
          <p:cNvSpPr/>
          <p:nvPr/>
        </p:nvSpPr>
        <p:spPr>
          <a:xfrm>
            <a:off x="1371600" y="3014663"/>
            <a:ext cx="514350" cy="400050"/>
          </a:xfrm>
          <a:custGeom>
            <a:avLst/>
            <a:gdLst>
              <a:gd name="connsiteX0" fmla="*/ 0 w 514350"/>
              <a:gd name="connsiteY0" fmla="*/ 0 h 400050"/>
              <a:gd name="connsiteX1" fmla="*/ 85725 w 514350"/>
              <a:gd name="connsiteY1" fmla="*/ 85725 h 400050"/>
              <a:gd name="connsiteX2" fmla="*/ 171450 w 514350"/>
              <a:gd name="connsiteY2" fmla="*/ 100012 h 400050"/>
              <a:gd name="connsiteX3" fmla="*/ 214313 w 514350"/>
              <a:gd name="connsiteY3" fmla="*/ 114300 h 400050"/>
              <a:gd name="connsiteX4" fmla="*/ 271463 w 514350"/>
              <a:gd name="connsiteY4" fmla="*/ 200025 h 400050"/>
              <a:gd name="connsiteX5" fmla="*/ 314325 w 514350"/>
              <a:gd name="connsiteY5" fmla="*/ 285750 h 400050"/>
              <a:gd name="connsiteX6" fmla="*/ 442913 w 514350"/>
              <a:gd name="connsiteY6" fmla="*/ 357187 h 400050"/>
              <a:gd name="connsiteX7" fmla="*/ 514350 w 514350"/>
              <a:gd name="connsiteY7" fmla="*/ 400050 h 4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4350" h="400050">
                <a:moveTo>
                  <a:pt x="0" y="0"/>
                </a:moveTo>
                <a:cubicBezTo>
                  <a:pt x="25519" y="38278"/>
                  <a:pt x="37394" y="66393"/>
                  <a:pt x="85725" y="85725"/>
                </a:cubicBezTo>
                <a:cubicBezTo>
                  <a:pt x="112622" y="96484"/>
                  <a:pt x="142875" y="95250"/>
                  <a:pt x="171450" y="100012"/>
                </a:cubicBezTo>
                <a:cubicBezTo>
                  <a:pt x="185738" y="104775"/>
                  <a:pt x="203664" y="103651"/>
                  <a:pt x="214313" y="114300"/>
                </a:cubicBezTo>
                <a:cubicBezTo>
                  <a:pt x="238597" y="138584"/>
                  <a:pt x="271463" y="200025"/>
                  <a:pt x="271463" y="200025"/>
                </a:cubicBezTo>
                <a:cubicBezTo>
                  <a:pt x="281654" y="230599"/>
                  <a:pt x="288258" y="262941"/>
                  <a:pt x="314325" y="285750"/>
                </a:cubicBezTo>
                <a:cubicBezTo>
                  <a:pt x="374791" y="338658"/>
                  <a:pt x="384042" y="337564"/>
                  <a:pt x="442913" y="357187"/>
                </a:cubicBezTo>
                <a:cubicBezTo>
                  <a:pt x="494636" y="391669"/>
                  <a:pt x="470417" y="378083"/>
                  <a:pt x="514350" y="4000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1271588" y="3314700"/>
            <a:ext cx="171450" cy="100013"/>
          </a:xfrm>
          <a:custGeom>
            <a:avLst/>
            <a:gdLst>
              <a:gd name="connsiteX0" fmla="*/ 0 w 171450"/>
              <a:gd name="connsiteY0" fmla="*/ 0 h 100013"/>
              <a:gd name="connsiteX1" fmla="*/ 114300 w 171450"/>
              <a:gd name="connsiteY1" fmla="*/ 100013 h 100013"/>
              <a:gd name="connsiteX2" fmla="*/ 171450 w 171450"/>
              <a:gd name="connsiteY2" fmla="*/ 100013 h 100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1450" h="100013">
                <a:moveTo>
                  <a:pt x="0" y="0"/>
                </a:moveTo>
                <a:cubicBezTo>
                  <a:pt x="25400" y="38100"/>
                  <a:pt x="58737" y="100013"/>
                  <a:pt x="114300" y="100013"/>
                </a:cubicBezTo>
                <a:lnTo>
                  <a:pt x="171450" y="100013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олилиния 36"/>
          <p:cNvSpPr/>
          <p:nvPr/>
        </p:nvSpPr>
        <p:spPr>
          <a:xfrm>
            <a:off x="1314450" y="3257550"/>
            <a:ext cx="314325" cy="161681"/>
          </a:xfrm>
          <a:custGeom>
            <a:avLst/>
            <a:gdLst>
              <a:gd name="connsiteX0" fmla="*/ 0 w 314325"/>
              <a:gd name="connsiteY0" fmla="*/ 0 h 161681"/>
              <a:gd name="connsiteX1" fmla="*/ 42863 w 314325"/>
              <a:gd name="connsiteY1" fmla="*/ 14288 h 161681"/>
              <a:gd name="connsiteX2" fmla="*/ 71438 w 314325"/>
              <a:gd name="connsiteY2" fmla="*/ 57150 h 161681"/>
              <a:gd name="connsiteX3" fmla="*/ 157163 w 314325"/>
              <a:gd name="connsiteY3" fmla="*/ 85725 h 161681"/>
              <a:gd name="connsiteX4" fmla="*/ 200025 w 314325"/>
              <a:gd name="connsiteY4" fmla="*/ 100013 h 161681"/>
              <a:gd name="connsiteX5" fmla="*/ 228600 w 314325"/>
              <a:gd name="connsiteY5" fmla="*/ 142875 h 161681"/>
              <a:gd name="connsiteX6" fmla="*/ 314325 w 314325"/>
              <a:gd name="connsiteY6" fmla="*/ 157163 h 161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4325" h="161681">
                <a:moveTo>
                  <a:pt x="0" y="0"/>
                </a:moveTo>
                <a:cubicBezTo>
                  <a:pt x="14288" y="4763"/>
                  <a:pt x="31103" y="4880"/>
                  <a:pt x="42863" y="14288"/>
                </a:cubicBezTo>
                <a:cubicBezTo>
                  <a:pt x="56272" y="25015"/>
                  <a:pt x="56877" y="48049"/>
                  <a:pt x="71438" y="57150"/>
                </a:cubicBezTo>
                <a:cubicBezTo>
                  <a:pt x="96980" y="73114"/>
                  <a:pt x="128588" y="76200"/>
                  <a:pt x="157163" y="85725"/>
                </a:cubicBezTo>
                <a:lnTo>
                  <a:pt x="200025" y="100013"/>
                </a:lnTo>
                <a:cubicBezTo>
                  <a:pt x="209550" y="114300"/>
                  <a:pt x="215191" y="132148"/>
                  <a:pt x="228600" y="142875"/>
                </a:cubicBezTo>
                <a:cubicBezTo>
                  <a:pt x="252108" y="161681"/>
                  <a:pt x="287622" y="157163"/>
                  <a:pt x="314325" y="1571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олилиния 37"/>
          <p:cNvSpPr/>
          <p:nvPr/>
        </p:nvSpPr>
        <p:spPr>
          <a:xfrm>
            <a:off x="1685925" y="2757488"/>
            <a:ext cx="685800" cy="685800"/>
          </a:xfrm>
          <a:custGeom>
            <a:avLst/>
            <a:gdLst>
              <a:gd name="connsiteX0" fmla="*/ 0 w 685800"/>
              <a:gd name="connsiteY0" fmla="*/ 0 h 685800"/>
              <a:gd name="connsiteX1" fmla="*/ 100013 w 685800"/>
              <a:gd name="connsiteY1" fmla="*/ 42862 h 685800"/>
              <a:gd name="connsiteX2" fmla="*/ 171450 w 685800"/>
              <a:gd name="connsiteY2" fmla="*/ 128587 h 685800"/>
              <a:gd name="connsiteX3" fmla="*/ 257175 w 685800"/>
              <a:gd name="connsiteY3" fmla="*/ 185737 h 685800"/>
              <a:gd name="connsiteX4" fmla="*/ 300038 w 685800"/>
              <a:gd name="connsiteY4" fmla="*/ 271462 h 685800"/>
              <a:gd name="connsiteX5" fmla="*/ 385763 w 685800"/>
              <a:gd name="connsiteY5" fmla="*/ 357187 h 685800"/>
              <a:gd name="connsiteX6" fmla="*/ 442913 w 685800"/>
              <a:gd name="connsiteY6" fmla="*/ 442912 h 685800"/>
              <a:gd name="connsiteX7" fmla="*/ 528638 w 685800"/>
              <a:gd name="connsiteY7" fmla="*/ 514350 h 685800"/>
              <a:gd name="connsiteX8" fmla="*/ 614363 w 685800"/>
              <a:gd name="connsiteY8" fmla="*/ 585787 h 685800"/>
              <a:gd name="connsiteX9" fmla="*/ 685800 w 685800"/>
              <a:gd name="connsiteY9" fmla="*/ 68580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5800" h="685800">
                <a:moveTo>
                  <a:pt x="0" y="0"/>
                </a:moveTo>
                <a:cubicBezTo>
                  <a:pt x="43720" y="10930"/>
                  <a:pt x="67124" y="9973"/>
                  <a:pt x="100013" y="42862"/>
                </a:cubicBezTo>
                <a:cubicBezTo>
                  <a:pt x="182564" y="125413"/>
                  <a:pt x="66121" y="46665"/>
                  <a:pt x="171450" y="128587"/>
                </a:cubicBezTo>
                <a:cubicBezTo>
                  <a:pt x="198559" y="149671"/>
                  <a:pt x="257175" y="185737"/>
                  <a:pt x="257175" y="185737"/>
                </a:cubicBezTo>
                <a:cubicBezTo>
                  <a:pt x="270415" y="225457"/>
                  <a:pt x="270495" y="238226"/>
                  <a:pt x="300038" y="271462"/>
                </a:cubicBezTo>
                <a:cubicBezTo>
                  <a:pt x="326886" y="301666"/>
                  <a:pt x="363347" y="323563"/>
                  <a:pt x="385763" y="357187"/>
                </a:cubicBezTo>
                <a:cubicBezTo>
                  <a:pt x="404813" y="385762"/>
                  <a:pt x="418629" y="418628"/>
                  <a:pt x="442913" y="442912"/>
                </a:cubicBezTo>
                <a:cubicBezTo>
                  <a:pt x="568124" y="568126"/>
                  <a:pt x="409298" y="414900"/>
                  <a:pt x="528638" y="514350"/>
                </a:cubicBezTo>
                <a:cubicBezTo>
                  <a:pt x="638648" y="606024"/>
                  <a:pt x="507942" y="514840"/>
                  <a:pt x="614363" y="585787"/>
                </a:cubicBezTo>
                <a:cubicBezTo>
                  <a:pt x="675249" y="677116"/>
                  <a:pt x="647230" y="647227"/>
                  <a:pt x="685800" y="68580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олилиния 38"/>
          <p:cNvSpPr/>
          <p:nvPr/>
        </p:nvSpPr>
        <p:spPr>
          <a:xfrm>
            <a:off x="1928813" y="2543175"/>
            <a:ext cx="728662" cy="685800"/>
          </a:xfrm>
          <a:custGeom>
            <a:avLst/>
            <a:gdLst>
              <a:gd name="connsiteX0" fmla="*/ 0 w 728662"/>
              <a:gd name="connsiteY0" fmla="*/ 0 h 685800"/>
              <a:gd name="connsiteX1" fmla="*/ 14287 w 728662"/>
              <a:gd name="connsiteY1" fmla="*/ 42863 h 685800"/>
              <a:gd name="connsiteX2" fmla="*/ 85725 w 728662"/>
              <a:gd name="connsiteY2" fmla="*/ 128588 h 685800"/>
              <a:gd name="connsiteX3" fmla="*/ 128587 w 728662"/>
              <a:gd name="connsiteY3" fmla="*/ 214313 h 685800"/>
              <a:gd name="connsiteX4" fmla="*/ 171450 w 728662"/>
              <a:gd name="connsiteY4" fmla="*/ 242888 h 685800"/>
              <a:gd name="connsiteX5" fmla="*/ 214312 w 728662"/>
              <a:gd name="connsiteY5" fmla="*/ 285750 h 685800"/>
              <a:gd name="connsiteX6" fmla="*/ 257175 w 728662"/>
              <a:gd name="connsiteY6" fmla="*/ 300038 h 685800"/>
              <a:gd name="connsiteX7" fmla="*/ 342900 w 728662"/>
              <a:gd name="connsiteY7" fmla="*/ 342900 h 685800"/>
              <a:gd name="connsiteX8" fmla="*/ 414337 w 728662"/>
              <a:gd name="connsiteY8" fmla="*/ 457200 h 685800"/>
              <a:gd name="connsiteX9" fmla="*/ 414337 w 728662"/>
              <a:gd name="connsiteY9" fmla="*/ 457200 h 685800"/>
              <a:gd name="connsiteX10" fmla="*/ 500062 w 728662"/>
              <a:gd name="connsiteY10" fmla="*/ 528638 h 685800"/>
              <a:gd name="connsiteX11" fmla="*/ 542925 w 728662"/>
              <a:gd name="connsiteY11" fmla="*/ 542925 h 685800"/>
              <a:gd name="connsiteX12" fmla="*/ 628650 w 728662"/>
              <a:gd name="connsiteY12" fmla="*/ 600075 h 685800"/>
              <a:gd name="connsiteX13" fmla="*/ 671512 w 728662"/>
              <a:gd name="connsiteY13" fmla="*/ 628650 h 685800"/>
              <a:gd name="connsiteX14" fmla="*/ 728662 w 728662"/>
              <a:gd name="connsiteY14" fmla="*/ 68580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28662" h="685800">
                <a:moveTo>
                  <a:pt x="0" y="0"/>
                </a:moveTo>
                <a:cubicBezTo>
                  <a:pt x="4762" y="14288"/>
                  <a:pt x="7552" y="29392"/>
                  <a:pt x="14287" y="42863"/>
                </a:cubicBezTo>
                <a:cubicBezTo>
                  <a:pt x="34177" y="82644"/>
                  <a:pt x="54128" y="96991"/>
                  <a:pt x="85725" y="128588"/>
                </a:cubicBezTo>
                <a:cubicBezTo>
                  <a:pt x="97345" y="163449"/>
                  <a:pt x="100890" y="186616"/>
                  <a:pt x="128587" y="214313"/>
                </a:cubicBezTo>
                <a:cubicBezTo>
                  <a:pt x="140729" y="226455"/>
                  <a:pt x="158258" y="231895"/>
                  <a:pt x="171450" y="242888"/>
                </a:cubicBezTo>
                <a:cubicBezTo>
                  <a:pt x="186972" y="255823"/>
                  <a:pt x="197500" y="274542"/>
                  <a:pt x="214312" y="285750"/>
                </a:cubicBezTo>
                <a:cubicBezTo>
                  <a:pt x="226843" y="294104"/>
                  <a:pt x="243704" y="293303"/>
                  <a:pt x="257175" y="300038"/>
                </a:cubicBezTo>
                <a:cubicBezTo>
                  <a:pt x="367955" y="355428"/>
                  <a:pt x="235169" y="306991"/>
                  <a:pt x="342900" y="342900"/>
                </a:cubicBezTo>
                <a:cubicBezTo>
                  <a:pt x="410824" y="388183"/>
                  <a:pt x="380332" y="355185"/>
                  <a:pt x="414337" y="457200"/>
                </a:cubicBezTo>
                <a:lnTo>
                  <a:pt x="414337" y="457200"/>
                </a:lnTo>
                <a:cubicBezTo>
                  <a:pt x="445934" y="488797"/>
                  <a:pt x="460281" y="508748"/>
                  <a:pt x="500062" y="528638"/>
                </a:cubicBezTo>
                <a:cubicBezTo>
                  <a:pt x="513533" y="535373"/>
                  <a:pt x="528637" y="538163"/>
                  <a:pt x="542925" y="542925"/>
                </a:cubicBezTo>
                <a:lnTo>
                  <a:pt x="628650" y="600075"/>
                </a:lnTo>
                <a:cubicBezTo>
                  <a:pt x="642937" y="609600"/>
                  <a:pt x="659370" y="616508"/>
                  <a:pt x="671512" y="628650"/>
                </a:cubicBezTo>
                <a:lnTo>
                  <a:pt x="728662" y="68580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олилиния 39"/>
          <p:cNvSpPr/>
          <p:nvPr/>
        </p:nvSpPr>
        <p:spPr>
          <a:xfrm>
            <a:off x="2100263" y="2428875"/>
            <a:ext cx="571500" cy="400050"/>
          </a:xfrm>
          <a:custGeom>
            <a:avLst/>
            <a:gdLst>
              <a:gd name="connsiteX0" fmla="*/ 0 w 571500"/>
              <a:gd name="connsiteY0" fmla="*/ 0 h 400050"/>
              <a:gd name="connsiteX1" fmla="*/ 28575 w 571500"/>
              <a:gd name="connsiteY1" fmla="*/ 42863 h 400050"/>
              <a:gd name="connsiteX2" fmla="*/ 71437 w 571500"/>
              <a:gd name="connsiteY2" fmla="*/ 71438 h 400050"/>
              <a:gd name="connsiteX3" fmla="*/ 85725 w 571500"/>
              <a:gd name="connsiteY3" fmla="*/ 142875 h 400050"/>
              <a:gd name="connsiteX4" fmla="*/ 128587 w 571500"/>
              <a:gd name="connsiteY4" fmla="*/ 157163 h 400050"/>
              <a:gd name="connsiteX5" fmla="*/ 214312 w 571500"/>
              <a:gd name="connsiteY5" fmla="*/ 200025 h 400050"/>
              <a:gd name="connsiteX6" fmla="*/ 257175 w 571500"/>
              <a:gd name="connsiteY6" fmla="*/ 228600 h 400050"/>
              <a:gd name="connsiteX7" fmla="*/ 342900 w 571500"/>
              <a:gd name="connsiteY7" fmla="*/ 257175 h 400050"/>
              <a:gd name="connsiteX8" fmla="*/ 471487 w 571500"/>
              <a:gd name="connsiteY8" fmla="*/ 328613 h 400050"/>
              <a:gd name="connsiteX9" fmla="*/ 514350 w 571500"/>
              <a:gd name="connsiteY9" fmla="*/ 342900 h 400050"/>
              <a:gd name="connsiteX10" fmla="*/ 571500 w 571500"/>
              <a:gd name="connsiteY10" fmla="*/ 400050 h 4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71500" h="400050">
                <a:moveTo>
                  <a:pt x="0" y="0"/>
                </a:moveTo>
                <a:cubicBezTo>
                  <a:pt x="9525" y="14288"/>
                  <a:pt x="16433" y="30721"/>
                  <a:pt x="28575" y="42863"/>
                </a:cubicBezTo>
                <a:cubicBezTo>
                  <a:pt x="40717" y="55005"/>
                  <a:pt x="62918" y="56529"/>
                  <a:pt x="71437" y="71438"/>
                </a:cubicBezTo>
                <a:cubicBezTo>
                  <a:pt x="83485" y="92522"/>
                  <a:pt x="72255" y="122670"/>
                  <a:pt x="85725" y="142875"/>
                </a:cubicBezTo>
                <a:cubicBezTo>
                  <a:pt x="94079" y="155406"/>
                  <a:pt x="115117" y="150428"/>
                  <a:pt x="128587" y="157163"/>
                </a:cubicBezTo>
                <a:cubicBezTo>
                  <a:pt x="239366" y="212553"/>
                  <a:pt x="106585" y="164117"/>
                  <a:pt x="214312" y="200025"/>
                </a:cubicBezTo>
                <a:cubicBezTo>
                  <a:pt x="228600" y="209550"/>
                  <a:pt x="241483" y="221626"/>
                  <a:pt x="257175" y="228600"/>
                </a:cubicBezTo>
                <a:cubicBezTo>
                  <a:pt x="284700" y="240833"/>
                  <a:pt x="342900" y="257175"/>
                  <a:pt x="342900" y="257175"/>
                </a:cubicBezTo>
                <a:cubicBezTo>
                  <a:pt x="407060" y="321336"/>
                  <a:pt x="366594" y="293649"/>
                  <a:pt x="471487" y="328613"/>
                </a:cubicBezTo>
                <a:lnTo>
                  <a:pt x="514350" y="342900"/>
                </a:lnTo>
                <a:cubicBezTo>
                  <a:pt x="548832" y="394624"/>
                  <a:pt x="527566" y="378084"/>
                  <a:pt x="571500" y="4000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 rot="20283718">
            <a:off x="1282903" y="2675027"/>
            <a:ext cx="14430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3600" b="1" i="1" baseline="-25000" dirty="0">
                <a:solidFill>
                  <a:srgbClr val="00B0F0"/>
                </a:solidFill>
              </a:rPr>
              <a:t>фигуры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857752" y="2786058"/>
            <a:ext cx="8402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 err="1"/>
              <a:t>ф</a:t>
            </a:r>
            <a:r>
              <a:rPr lang="en-US" sz="3600" b="1" dirty="0"/>
              <a:t>=</a:t>
            </a:r>
            <a:endParaRPr lang="ru-RU" sz="3600" b="1" dirty="0"/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5715008" y="2214554"/>
          <a:ext cx="2100550" cy="1735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4" name="Формула" r:id="rId3" imgW="583920" imgH="482400" progId="Equation.3">
                  <p:embed/>
                </p:oleObj>
              </mc:Choice>
              <mc:Fallback>
                <p:oleObj name="Формула" r:id="rId3" imgW="58392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8" y="2214554"/>
                        <a:ext cx="2100550" cy="1735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Задача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8000" y="1358712"/>
            <a:ext cx="68563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 Найти площадь фигуры, ограниченной линиями </a:t>
            </a:r>
          </a:p>
          <a:p>
            <a:r>
              <a:rPr lang="ru-RU" sz="2400" b="1" dirty="0"/>
              <a:t>у=-х</a:t>
            </a:r>
            <a:r>
              <a:rPr lang="ru-RU" sz="2400" b="1" baseline="30000" dirty="0"/>
              <a:t>2</a:t>
            </a:r>
            <a:r>
              <a:rPr lang="ru-RU" sz="2400" b="1" dirty="0"/>
              <a:t> + 4х, у=3, у=0.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16595" y="6282227"/>
            <a:ext cx="39290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5400000" flipH="1" flipV="1">
            <a:off x="-1886145" y="4556955"/>
            <a:ext cx="428628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9619" y="2414609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43306" y="628652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9490" y="62150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7778" y="4175601"/>
            <a:ext cx="3786182" cy="1588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18087" y="375589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23" name="Полилиния 22"/>
          <p:cNvSpPr/>
          <p:nvPr/>
        </p:nvSpPr>
        <p:spPr>
          <a:xfrm>
            <a:off x="2501251" y="5733256"/>
            <a:ext cx="389734" cy="537559"/>
          </a:xfrm>
          <a:custGeom>
            <a:avLst/>
            <a:gdLst>
              <a:gd name="connsiteX0" fmla="*/ 330742 w 330742"/>
              <a:gd name="connsiteY0" fmla="*/ 0 h 442913"/>
              <a:gd name="connsiteX1" fmla="*/ 273592 w 330742"/>
              <a:gd name="connsiteY1" fmla="*/ 85725 h 442913"/>
              <a:gd name="connsiteX2" fmla="*/ 245017 w 330742"/>
              <a:gd name="connsiteY2" fmla="*/ 128588 h 442913"/>
              <a:gd name="connsiteX3" fmla="*/ 173580 w 330742"/>
              <a:gd name="connsiteY3" fmla="*/ 214313 h 442913"/>
              <a:gd name="connsiteX4" fmla="*/ 130717 w 330742"/>
              <a:gd name="connsiteY4" fmla="*/ 257175 h 442913"/>
              <a:gd name="connsiteX5" fmla="*/ 73567 w 330742"/>
              <a:gd name="connsiteY5" fmla="*/ 342900 h 442913"/>
              <a:gd name="connsiteX6" fmla="*/ 2130 w 330742"/>
              <a:gd name="connsiteY6" fmla="*/ 428625 h 442913"/>
              <a:gd name="connsiteX7" fmla="*/ 2130 w 330742"/>
              <a:gd name="connsiteY7" fmla="*/ 442913 h 44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742" h="442913">
                <a:moveTo>
                  <a:pt x="330742" y="0"/>
                </a:moveTo>
                <a:lnTo>
                  <a:pt x="273592" y="85725"/>
                </a:lnTo>
                <a:cubicBezTo>
                  <a:pt x="264067" y="100013"/>
                  <a:pt x="257159" y="116446"/>
                  <a:pt x="245017" y="128588"/>
                </a:cubicBezTo>
                <a:cubicBezTo>
                  <a:pt x="119787" y="253818"/>
                  <a:pt x="273045" y="94956"/>
                  <a:pt x="173580" y="214313"/>
                </a:cubicBezTo>
                <a:cubicBezTo>
                  <a:pt x="160645" y="229835"/>
                  <a:pt x="143122" y="241226"/>
                  <a:pt x="130717" y="257175"/>
                </a:cubicBezTo>
                <a:cubicBezTo>
                  <a:pt x="109632" y="284284"/>
                  <a:pt x="97851" y="318616"/>
                  <a:pt x="73567" y="342900"/>
                </a:cubicBezTo>
                <a:cubicBezTo>
                  <a:pt x="41971" y="374497"/>
                  <a:pt x="22020" y="388844"/>
                  <a:pt x="2130" y="428625"/>
                </a:cubicBezTo>
                <a:cubicBezTo>
                  <a:pt x="0" y="432885"/>
                  <a:pt x="2130" y="438150"/>
                  <a:pt x="2130" y="44291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2226658" y="5418577"/>
            <a:ext cx="553231" cy="863649"/>
          </a:xfrm>
          <a:custGeom>
            <a:avLst/>
            <a:gdLst>
              <a:gd name="connsiteX0" fmla="*/ 685800 w 685800"/>
              <a:gd name="connsiteY0" fmla="*/ 0 h 947493"/>
              <a:gd name="connsiteX1" fmla="*/ 542925 w 685800"/>
              <a:gd name="connsiteY1" fmla="*/ 114300 h 947493"/>
              <a:gd name="connsiteX2" fmla="*/ 500063 w 685800"/>
              <a:gd name="connsiteY2" fmla="*/ 157163 h 947493"/>
              <a:gd name="connsiteX3" fmla="*/ 457200 w 685800"/>
              <a:gd name="connsiteY3" fmla="*/ 185738 h 947493"/>
              <a:gd name="connsiteX4" fmla="*/ 400050 w 685800"/>
              <a:gd name="connsiteY4" fmla="*/ 271463 h 947493"/>
              <a:gd name="connsiteX5" fmla="*/ 328613 w 685800"/>
              <a:gd name="connsiteY5" fmla="*/ 400050 h 947493"/>
              <a:gd name="connsiteX6" fmla="*/ 300038 w 685800"/>
              <a:gd name="connsiteY6" fmla="*/ 442913 h 947493"/>
              <a:gd name="connsiteX7" fmla="*/ 285750 w 685800"/>
              <a:gd name="connsiteY7" fmla="*/ 485775 h 947493"/>
              <a:gd name="connsiteX8" fmla="*/ 214313 w 685800"/>
              <a:gd name="connsiteY8" fmla="*/ 571500 h 947493"/>
              <a:gd name="connsiteX9" fmla="*/ 142875 w 685800"/>
              <a:gd name="connsiteY9" fmla="*/ 700088 h 947493"/>
              <a:gd name="connsiteX10" fmla="*/ 114300 w 685800"/>
              <a:gd name="connsiteY10" fmla="*/ 742950 h 947493"/>
              <a:gd name="connsiteX11" fmla="*/ 85725 w 685800"/>
              <a:gd name="connsiteY11" fmla="*/ 828675 h 947493"/>
              <a:gd name="connsiteX12" fmla="*/ 71438 w 685800"/>
              <a:gd name="connsiteY12" fmla="*/ 871538 h 947493"/>
              <a:gd name="connsiteX13" fmla="*/ 28575 w 685800"/>
              <a:gd name="connsiteY13" fmla="*/ 900113 h 947493"/>
              <a:gd name="connsiteX14" fmla="*/ 0 w 685800"/>
              <a:gd name="connsiteY14" fmla="*/ 942975 h 94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800" h="947493">
                <a:moveTo>
                  <a:pt x="685800" y="0"/>
                </a:moveTo>
                <a:cubicBezTo>
                  <a:pt x="585015" y="100785"/>
                  <a:pt x="636220" y="67653"/>
                  <a:pt x="542925" y="114300"/>
                </a:cubicBezTo>
                <a:cubicBezTo>
                  <a:pt x="528638" y="128588"/>
                  <a:pt x="515585" y="144228"/>
                  <a:pt x="500063" y="157163"/>
                </a:cubicBezTo>
                <a:cubicBezTo>
                  <a:pt x="486871" y="168156"/>
                  <a:pt x="468508" y="172815"/>
                  <a:pt x="457200" y="185738"/>
                </a:cubicBezTo>
                <a:cubicBezTo>
                  <a:pt x="434585" y="211584"/>
                  <a:pt x="400050" y="271463"/>
                  <a:pt x="400050" y="271463"/>
                </a:cubicBezTo>
                <a:cubicBezTo>
                  <a:pt x="374903" y="346906"/>
                  <a:pt x="394117" y="301793"/>
                  <a:pt x="328613" y="400050"/>
                </a:cubicBezTo>
                <a:cubicBezTo>
                  <a:pt x="319088" y="414338"/>
                  <a:pt x="305468" y="426623"/>
                  <a:pt x="300038" y="442913"/>
                </a:cubicBezTo>
                <a:cubicBezTo>
                  <a:pt x="295275" y="457200"/>
                  <a:pt x="292485" y="472305"/>
                  <a:pt x="285750" y="485775"/>
                </a:cubicBezTo>
                <a:cubicBezTo>
                  <a:pt x="265857" y="525560"/>
                  <a:pt x="245913" y="539900"/>
                  <a:pt x="214313" y="571500"/>
                </a:cubicBezTo>
                <a:cubicBezTo>
                  <a:pt x="189165" y="646943"/>
                  <a:pt x="208379" y="601833"/>
                  <a:pt x="142875" y="700088"/>
                </a:cubicBezTo>
                <a:lnTo>
                  <a:pt x="114300" y="742950"/>
                </a:lnTo>
                <a:lnTo>
                  <a:pt x="85725" y="828675"/>
                </a:lnTo>
                <a:cubicBezTo>
                  <a:pt x="80963" y="842963"/>
                  <a:pt x="83969" y="863184"/>
                  <a:pt x="71438" y="871538"/>
                </a:cubicBezTo>
                <a:lnTo>
                  <a:pt x="28575" y="900113"/>
                </a:lnTo>
                <a:cubicBezTo>
                  <a:pt x="12782" y="947493"/>
                  <a:pt x="29348" y="942975"/>
                  <a:pt x="0" y="9429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1803846" y="5013176"/>
            <a:ext cx="867906" cy="1300064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391091" y="4177189"/>
            <a:ext cx="1525748" cy="1773661"/>
          </a:xfrm>
          <a:custGeom>
            <a:avLst/>
            <a:gdLst>
              <a:gd name="connsiteX0" fmla="*/ 1471612 w 1471612"/>
              <a:gd name="connsiteY0" fmla="*/ 0 h 1989698"/>
              <a:gd name="connsiteX1" fmla="*/ 1428750 w 1471612"/>
              <a:gd name="connsiteY1" fmla="*/ 42862 h 1989698"/>
              <a:gd name="connsiteX2" fmla="*/ 1385887 w 1471612"/>
              <a:gd name="connsiteY2" fmla="*/ 100012 h 1989698"/>
              <a:gd name="connsiteX3" fmla="*/ 1328737 w 1471612"/>
              <a:gd name="connsiteY3" fmla="*/ 142875 h 1989698"/>
              <a:gd name="connsiteX4" fmla="*/ 1300162 w 1471612"/>
              <a:gd name="connsiteY4" fmla="*/ 185737 h 1989698"/>
              <a:gd name="connsiteX5" fmla="*/ 1243012 w 1471612"/>
              <a:gd name="connsiteY5" fmla="*/ 200025 h 1989698"/>
              <a:gd name="connsiteX6" fmla="*/ 1214437 w 1471612"/>
              <a:gd name="connsiteY6" fmla="*/ 242887 h 1989698"/>
              <a:gd name="connsiteX7" fmla="*/ 1085850 w 1471612"/>
              <a:gd name="connsiteY7" fmla="*/ 342900 h 1989698"/>
              <a:gd name="connsiteX8" fmla="*/ 1042987 w 1471612"/>
              <a:gd name="connsiteY8" fmla="*/ 400050 h 1989698"/>
              <a:gd name="connsiteX9" fmla="*/ 1000125 w 1471612"/>
              <a:gd name="connsiteY9" fmla="*/ 471487 h 1989698"/>
              <a:gd name="connsiteX10" fmla="*/ 957262 w 1471612"/>
              <a:gd name="connsiteY10" fmla="*/ 514350 h 1989698"/>
              <a:gd name="connsiteX11" fmla="*/ 928687 w 1471612"/>
              <a:gd name="connsiteY11" fmla="*/ 571500 h 1989698"/>
              <a:gd name="connsiteX12" fmla="*/ 871537 w 1471612"/>
              <a:gd name="connsiteY12" fmla="*/ 657225 h 1989698"/>
              <a:gd name="connsiteX13" fmla="*/ 814387 w 1471612"/>
              <a:gd name="connsiteY13" fmla="*/ 800100 h 1989698"/>
              <a:gd name="connsiteX14" fmla="*/ 771525 w 1471612"/>
              <a:gd name="connsiteY14" fmla="*/ 857250 h 1989698"/>
              <a:gd name="connsiteX15" fmla="*/ 728662 w 1471612"/>
              <a:gd name="connsiteY15" fmla="*/ 985837 h 1989698"/>
              <a:gd name="connsiteX16" fmla="*/ 700087 w 1471612"/>
              <a:gd name="connsiteY16" fmla="*/ 1071562 h 1989698"/>
              <a:gd name="connsiteX17" fmla="*/ 600075 w 1471612"/>
              <a:gd name="connsiteY17" fmla="*/ 1243012 h 1989698"/>
              <a:gd name="connsiteX18" fmla="*/ 557212 w 1471612"/>
              <a:gd name="connsiteY18" fmla="*/ 1285875 h 1989698"/>
              <a:gd name="connsiteX19" fmla="*/ 542925 w 1471612"/>
              <a:gd name="connsiteY19" fmla="*/ 1343025 h 1989698"/>
              <a:gd name="connsiteX20" fmla="*/ 457200 w 1471612"/>
              <a:gd name="connsiteY20" fmla="*/ 1457325 h 1989698"/>
              <a:gd name="connsiteX21" fmla="*/ 371475 w 1471612"/>
              <a:gd name="connsiteY21" fmla="*/ 1557337 h 1989698"/>
              <a:gd name="connsiteX22" fmla="*/ 328612 w 1471612"/>
              <a:gd name="connsiteY22" fmla="*/ 1628775 h 1989698"/>
              <a:gd name="connsiteX23" fmla="*/ 285750 w 1471612"/>
              <a:gd name="connsiteY23" fmla="*/ 1671637 h 1989698"/>
              <a:gd name="connsiteX24" fmla="*/ 214312 w 1471612"/>
              <a:gd name="connsiteY24" fmla="*/ 1757362 h 1989698"/>
              <a:gd name="connsiteX25" fmla="*/ 142875 w 1471612"/>
              <a:gd name="connsiteY25" fmla="*/ 1843087 h 1989698"/>
              <a:gd name="connsiteX26" fmla="*/ 100012 w 1471612"/>
              <a:gd name="connsiteY26" fmla="*/ 1857375 h 1989698"/>
              <a:gd name="connsiteX27" fmla="*/ 42862 w 1471612"/>
              <a:gd name="connsiteY27" fmla="*/ 1943100 h 1989698"/>
              <a:gd name="connsiteX28" fmla="*/ 14287 w 1471612"/>
              <a:gd name="connsiteY28" fmla="*/ 1985962 h 1989698"/>
              <a:gd name="connsiteX29" fmla="*/ 0 w 1471612"/>
              <a:gd name="connsiteY29" fmla="*/ 1971675 h 1989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71612" h="1989698">
                <a:moveTo>
                  <a:pt x="1471612" y="0"/>
                </a:moveTo>
                <a:cubicBezTo>
                  <a:pt x="1457325" y="14287"/>
                  <a:pt x="1441899" y="27521"/>
                  <a:pt x="1428750" y="42862"/>
                </a:cubicBezTo>
                <a:cubicBezTo>
                  <a:pt x="1413253" y="60942"/>
                  <a:pt x="1402725" y="83174"/>
                  <a:pt x="1385887" y="100012"/>
                </a:cubicBezTo>
                <a:cubicBezTo>
                  <a:pt x="1369049" y="116850"/>
                  <a:pt x="1345575" y="126037"/>
                  <a:pt x="1328737" y="142875"/>
                </a:cubicBezTo>
                <a:cubicBezTo>
                  <a:pt x="1316595" y="155017"/>
                  <a:pt x="1314449" y="176212"/>
                  <a:pt x="1300162" y="185737"/>
                </a:cubicBezTo>
                <a:cubicBezTo>
                  <a:pt x="1283824" y="196629"/>
                  <a:pt x="1262062" y="195262"/>
                  <a:pt x="1243012" y="200025"/>
                </a:cubicBezTo>
                <a:cubicBezTo>
                  <a:pt x="1233487" y="214312"/>
                  <a:pt x="1227143" y="231336"/>
                  <a:pt x="1214437" y="242887"/>
                </a:cubicBezTo>
                <a:cubicBezTo>
                  <a:pt x="1174258" y="279414"/>
                  <a:pt x="1118431" y="299460"/>
                  <a:pt x="1085850" y="342900"/>
                </a:cubicBezTo>
                <a:cubicBezTo>
                  <a:pt x="1071562" y="361950"/>
                  <a:pt x="1056196" y="380237"/>
                  <a:pt x="1042987" y="400050"/>
                </a:cubicBezTo>
                <a:cubicBezTo>
                  <a:pt x="1027583" y="423156"/>
                  <a:pt x="1016787" y="449271"/>
                  <a:pt x="1000125" y="471487"/>
                </a:cubicBezTo>
                <a:cubicBezTo>
                  <a:pt x="988002" y="487652"/>
                  <a:pt x="969006" y="497908"/>
                  <a:pt x="957262" y="514350"/>
                </a:cubicBezTo>
                <a:cubicBezTo>
                  <a:pt x="944882" y="531681"/>
                  <a:pt x="939645" y="553237"/>
                  <a:pt x="928687" y="571500"/>
                </a:cubicBezTo>
                <a:cubicBezTo>
                  <a:pt x="911018" y="600949"/>
                  <a:pt x="871537" y="657225"/>
                  <a:pt x="871537" y="657225"/>
                </a:cubicBezTo>
                <a:cubicBezTo>
                  <a:pt x="853215" y="712190"/>
                  <a:pt x="844420" y="752047"/>
                  <a:pt x="814387" y="800100"/>
                </a:cubicBezTo>
                <a:cubicBezTo>
                  <a:pt x="801767" y="820293"/>
                  <a:pt x="785812" y="838200"/>
                  <a:pt x="771525" y="857250"/>
                </a:cubicBezTo>
                <a:cubicBezTo>
                  <a:pt x="744067" y="994537"/>
                  <a:pt x="775985" y="867530"/>
                  <a:pt x="728662" y="985837"/>
                </a:cubicBezTo>
                <a:cubicBezTo>
                  <a:pt x="717475" y="1013803"/>
                  <a:pt x="713557" y="1044621"/>
                  <a:pt x="700087" y="1071562"/>
                </a:cubicBezTo>
                <a:cubicBezTo>
                  <a:pt x="656768" y="1158200"/>
                  <a:pt x="654810" y="1179154"/>
                  <a:pt x="600075" y="1243012"/>
                </a:cubicBezTo>
                <a:cubicBezTo>
                  <a:pt x="586925" y="1258353"/>
                  <a:pt x="571500" y="1271587"/>
                  <a:pt x="557212" y="1285875"/>
                </a:cubicBezTo>
                <a:cubicBezTo>
                  <a:pt x="552450" y="1304925"/>
                  <a:pt x="552819" y="1326064"/>
                  <a:pt x="542925" y="1343025"/>
                </a:cubicBezTo>
                <a:cubicBezTo>
                  <a:pt x="518928" y="1384163"/>
                  <a:pt x="490876" y="1423649"/>
                  <a:pt x="457200" y="1457325"/>
                </a:cubicBezTo>
                <a:cubicBezTo>
                  <a:pt x="413049" y="1501475"/>
                  <a:pt x="408134" y="1502348"/>
                  <a:pt x="371475" y="1557337"/>
                </a:cubicBezTo>
                <a:cubicBezTo>
                  <a:pt x="356071" y="1580443"/>
                  <a:pt x="345274" y="1606559"/>
                  <a:pt x="328612" y="1628775"/>
                </a:cubicBezTo>
                <a:cubicBezTo>
                  <a:pt x="316489" y="1644939"/>
                  <a:pt x="297494" y="1655195"/>
                  <a:pt x="285750" y="1671637"/>
                </a:cubicBezTo>
                <a:cubicBezTo>
                  <a:pt x="219834" y="1763920"/>
                  <a:pt x="298811" y="1701030"/>
                  <a:pt x="214312" y="1757362"/>
                </a:cubicBezTo>
                <a:cubicBezTo>
                  <a:pt x="193227" y="1788990"/>
                  <a:pt x="175878" y="1821085"/>
                  <a:pt x="142875" y="1843087"/>
                </a:cubicBezTo>
                <a:cubicBezTo>
                  <a:pt x="130344" y="1851441"/>
                  <a:pt x="114300" y="1852612"/>
                  <a:pt x="100012" y="1857375"/>
                </a:cubicBezTo>
                <a:cubicBezTo>
                  <a:pt x="74904" y="1932700"/>
                  <a:pt x="102319" y="1871752"/>
                  <a:pt x="42862" y="1943100"/>
                </a:cubicBezTo>
                <a:cubicBezTo>
                  <a:pt x="31869" y="1956291"/>
                  <a:pt x="28574" y="1976437"/>
                  <a:pt x="14287" y="1985962"/>
                </a:cubicBezTo>
                <a:cubicBezTo>
                  <a:pt x="8683" y="1989698"/>
                  <a:pt x="4762" y="1976437"/>
                  <a:pt x="0" y="19716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978796" y="4338593"/>
            <a:ext cx="1443911" cy="1917058"/>
          </a:xfrm>
          <a:custGeom>
            <a:avLst/>
            <a:gdLst>
              <a:gd name="connsiteX0" fmla="*/ 1743075 w 1743075"/>
              <a:gd name="connsiteY0" fmla="*/ 0 h 2349057"/>
              <a:gd name="connsiteX1" fmla="*/ 1700213 w 1743075"/>
              <a:gd name="connsiteY1" fmla="*/ 71438 h 2349057"/>
              <a:gd name="connsiteX2" fmla="*/ 1685925 w 1743075"/>
              <a:gd name="connsiteY2" fmla="*/ 128588 h 2349057"/>
              <a:gd name="connsiteX3" fmla="*/ 1571625 w 1743075"/>
              <a:gd name="connsiteY3" fmla="*/ 285750 h 2349057"/>
              <a:gd name="connsiteX4" fmla="*/ 1443038 w 1743075"/>
              <a:gd name="connsiteY4" fmla="*/ 485775 h 2349057"/>
              <a:gd name="connsiteX5" fmla="*/ 1371600 w 1743075"/>
              <a:gd name="connsiteY5" fmla="*/ 571500 h 2349057"/>
              <a:gd name="connsiteX6" fmla="*/ 1314450 w 1743075"/>
              <a:gd name="connsiteY6" fmla="*/ 628650 h 2349057"/>
              <a:gd name="connsiteX7" fmla="*/ 1271588 w 1743075"/>
              <a:gd name="connsiteY7" fmla="*/ 700088 h 2349057"/>
              <a:gd name="connsiteX8" fmla="*/ 1243013 w 1743075"/>
              <a:gd name="connsiteY8" fmla="*/ 757238 h 2349057"/>
              <a:gd name="connsiteX9" fmla="*/ 1200150 w 1743075"/>
              <a:gd name="connsiteY9" fmla="*/ 785813 h 2349057"/>
              <a:gd name="connsiteX10" fmla="*/ 1128713 w 1743075"/>
              <a:gd name="connsiteY10" fmla="*/ 900113 h 2349057"/>
              <a:gd name="connsiteX11" fmla="*/ 1071563 w 1743075"/>
              <a:gd name="connsiteY11" fmla="*/ 985838 h 2349057"/>
              <a:gd name="connsiteX12" fmla="*/ 1028700 w 1743075"/>
              <a:gd name="connsiteY12" fmla="*/ 1057275 h 2349057"/>
              <a:gd name="connsiteX13" fmla="*/ 914400 w 1743075"/>
              <a:gd name="connsiteY13" fmla="*/ 1185863 h 2349057"/>
              <a:gd name="connsiteX14" fmla="*/ 857250 w 1743075"/>
              <a:gd name="connsiteY14" fmla="*/ 1271588 h 2349057"/>
              <a:gd name="connsiteX15" fmla="*/ 828675 w 1743075"/>
              <a:gd name="connsiteY15" fmla="*/ 1314450 h 2349057"/>
              <a:gd name="connsiteX16" fmla="*/ 785813 w 1743075"/>
              <a:gd name="connsiteY16" fmla="*/ 1357313 h 2349057"/>
              <a:gd name="connsiteX17" fmla="*/ 771525 w 1743075"/>
              <a:gd name="connsiteY17" fmla="*/ 1400175 h 2349057"/>
              <a:gd name="connsiteX18" fmla="*/ 700088 w 1743075"/>
              <a:gd name="connsiteY18" fmla="*/ 1500188 h 2349057"/>
              <a:gd name="connsiteX19" fmla="*/ 671513 w 1743075"/>
              <a:gd name="connsiteY19" fmla="*/ 1557338 h 2349057"/>
              <a:gd name="connsiteX20" fmla="*/ 614363 w 1743075"/>
              <a:gd name="connsiteY20" fmla="*/ 1643063 h 2349057"/>
              <a:gd name="connsiteX21" fmla="*/ 542925 w 1743075"/>
              <a:gd name="connsiteY21" fmla="*/ 1757363 h 2349057"/>
              <a:gd name="connsiteX22" fmla="*/ 500063 w 1743075"/>
              <a:gd name="connsiteY22" fmla="*/ 1843088 h 2349057"/>
              <a:gd name="connsiteX23" fmla="*/ 414338 w 1743075"/>
              <a:gd name="connsiteY23" fmla="*/ 1914525 h 2349057"/>
              <a:gd name="connsiteX24" fmla="*/ 385763 w 1743075"/>
              <a:gd name="connsiteY24" fmla="*/ 1957388 h 2349057"/>
              <a:gd name="connsiteX25" fmla="*/ 300038 w 1743075"/>
              <a:gd name="connsiteY25" fmla="*/ 2043113 h 2349057"/>
              <a:gd name="connsiteX26" fmla="*/ 285750 w 1743075"/>
              <a:gd name="connsiteY26" fmla="*/ 2085975 h 2349057"/>
              <a:gd name="connsiteX27" fmla="*/ 242888 w 1743075"/>
              <a:gd name="connsiteY27" fmla="*/ 2100263 h 2349057"/>
              <a:gd name="connsiteX28" fmla="*/ 200025 w 1743075"/>
              <a:gd name="connsiteY28" fmla="*/ 2128838 h 2349057"/>
              <a:gd name="connsiteX29" fmla="*/ 128588 w 1743075"/>
              <a:gd name="connsiteY29" fmla="*/ 2214563 h 2349057"/>
              <a:gd name="connsiteX30" fmla="*/ 71438 w 1743075"/>
              <a:gd name="connsiteY30" fmla="*/ 2257425 h 2349057"/>
              <a:gd name="connsiteX31" fmla="*/ 42863 w 1743075"/>
              <a:gd name="connsiteY31" fmla="*/ 2300288 h 2349057"/>
              <a:gd name="connsiteX32" fmla="*/ 28575 w 1743075"/>
              <a:gd name="connsiteY32" fmla="*/ 2343150 h 2349057"/>
              <a:gd name="connsiteX33" fmla="*/ 0 w 1743075"/>
              <a:gd name="connsiteY33" fmla="*/ 2328863 h 2349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743075" h="2349057">
                <a:moveTo>
                  <a:pt x="1743075" y="0"/>
                </a:moveTo>
                <a:cubicBezTo>
                  <a:pt x="1728788" y="23813"/>
                  <a:pt x="1711491" y="46061"/>
                  <a:pt x="1700213" y="71438"/>
                </a:cubicBezTo>
                <a:cubicBezTo>
                  <a:pt x="1692238" y="89382"/>
                  <a:pt x="1694707" y="111025"/>
                  <a:pt x="1685925" y="128588"/>
                </a:cubicBezTo>
                <a:cubicBezTo>
                  <a:pt x="1645855" y="208727"/>
                  <a:pt x="1620043" y="214986"/>
                  <a:pt x="1571625" y="285750"/>
                </a:cubicBezTo>
                <a:cubicBezTo>
                  <a:pt x="1526866" y="351167"/>
                  <a:pt x="1493782" y="424883"/>
                  <a:pt x="1443038" y="485775"/>
                </a:cubicBezTo>
                <a:cubicBezTo>
                  <a:pt x="1419225" y="514350"/>
                  <a:pt x="1396483" y="543852"/>
                  <a:pt x="1371600" y="571500"/>
                </a:cubicBezTo>
                <a:cubicBezTo>
                  <a:pt x="1353578" y="591525"/>
                  <a:pt x="1330990" y="607384"/>
                  <a:pt x="1314450" y="628650"/>
                </a:cubicBezTo>
                <a:cubicBezTo>
                  <a:pt x="1297401" y="650570"/>
                  <a:pt x="1285074" y="675813"/>
                  <a:pt x="1271588" y="700088"/>
                </a:cubicBezTo>
                <a:cubicBezTo>
                  <a:pt x="1261245" y="718706"/>
                  <a:pt x="1256648" y="740876"/>
                  <a:pt x="1243013" y="757238"/>
                </a:cubicBezTo>
                <a:cubicBezTo>
                  <a:pt x="1232020" y="770430"/>
                  <a:pt x="1214438" y="776288"/>
                  <a:pt x="1200150" y="785813"/>
                </a:cubicBezTo>
                <a:cubicBezTo>
                  <a:pt x="1100653" y="918477"/>
                  <a:pt x="1207163" y="769363"/>
                  <a:pt x="1128713" y="900113"/>
                </a:cubicBezTo>
                <a:cubicBezTo>
                  <a:pt x="1111044" y="929562"/>
                  <a:pt x="1089233" y="956389"/>
                  <a:pt x="1071563" y="985838"/>
                </a:cubicBezTo>
                <a:cubicBezTo>
                  <a:pt x="1057275" y="1009650"/>
                  <a:pt x="1044104" y="1034169"/>
                  <a:pt x="1028700" y="1057275"/>
                </a:cubicBezTo>
                <a:cubicBezTo>
                  <a:pt x="953532" y="1170026"/>
                  <a:pt x="1019788" y="1057055"/>
                  <a:pt x="914400" y="1185863"/>
                </a:cubicBezTo>
                <a:cubicBezTo>
                  <a:pt x="892653" y="1212443"/>
                  <a:pt x="876300" y="1243013"/>
                  <a:pt x="857250" y="1271588"/>
                </a:cubicBezTo>
                <a:cubicBezTo>
                  <a:pt x="847725" y="1285875"/>
                  <a:pt x="840817" y="1302308"/>
                  <a:pt x="828675" y="1314450"/>
                </a:cubicBezTo>
                <a:lnTo>
                  <a:pt x="785813" y="1357313"/>
                </a:lnTo>
                <a:cubicBezTo>
                  <a:pt x="781050" y="1371600"/>
                  <a:pt x="778260" y="1386705"/>
                  <a:pt x="771525" y="1400175"/>
                </a:cubicBezTo>
                <a:cubicBezTo>
                  <a:pt x="756411" y="1430404"/>
                  <a:pt x="716270" y="1474297"/>
                  <a:pt x="700088" y="1500188"/>
                </a:cubicBezTo>
                <a:cubicBezTo>
                  <a:pt x="688800" y="1518249"/>
                  <a:pt x="682471" y="1539075"/>
                  <a:pt x="671513" y="1557338"/>
                </a:cubicBezTo>
                <a:cubicBezTo>
                  <a:pt x="653844" y="1586787"/>
                  <a:pt x="629722" y="1612346"/>
                  <a:pt x="614363" y="1643063"/>
                </a:cubicBezTo>
                <a:cubicBezTo>
                  <a:pt x="575139" y="1721512"/>
                  <a:pt x="598567" y="1683174"/>
                  <a:pt x="542925" y="1757363"/>
                </a:cubicBezTo>
                <a:cubicBezTo>
                  <a:pt x="531305" y="1792224"/>
                  <a:pt x="527760" y="1815391"/>
                  <a:pt x="500063" y="1843088"/>
                </a:cubicBezTo>
                <a:cubicBezTo>
                  <a:pt x="387677" y="1955474"/>
                  <a:pt x="531366" y="1774091"/>
                  <a:pt x="414338" y="1914525"/>
                </a:cubicBezTo>
                <a:cubicBezTo>
                  <a:pt x="403345" y="1927717"/>
                  <a:pt x="397171" y="1944554"/>
                  <a:pt x="385763" y="1957388"/>
                </a:cubicBezTo>
                <a:cubicBezTo>
                  <a:pt x="358915" y="1987592"/>
                  <a:pt x="300038" y="2043113"/>
                  <a:pt x="300038" y="2043113"/>
                </a:cubicBezTo>
                <a:cubicBezTo>
                  <a:pt x="295275" y="2057400"/>
                  <a:pt x="296399" y="2075326"/>
                  <a:pt x="285750" y="2085975"/>
                </a:cubicBezTo>
                <a:cubicBezTo>
                  <a:pt x="275101" y="2096624"/>
                  <a:pt x="256358" y="2093528"/>
                  <a:pt x="242888" y="2100263"/>
                </a:cubicBezTo>
                <a:cubicBezTo>
                  <a:pt x="227529" y="2107942"/>
                  <a:pt x="213217" y="2117845"/>
                  <a:pt x="200025" y="2128838"/>
                </a:cubicBezTo>
                <a:cubicBezTo>
                  <a:pt x="59591" y="2245866"/>
                  <a:pt x="240974" y="2102177"/>
                  <a:pt x="128588" y="2214563"/>
                </a:cubicBezTo>
                <a:cubicBezTo>
                  <a:pt x="111750" y="2231401"/>
                  <a:pt x="90488" y="2243138"/>
                  <a:pt x="71438" y="2257425"/>
                </a:cubicBezTo>
                <a:cubicBezTo>
                  <a:pt x="61913" y="2271713"/>
                  <a:pt x="50542" y="2284929"/>
                  <a:pt x="42863" y="2300288"/>
                </a:cubicBezTo>
                <a:cubicBezTo>
                  <a:pt x="36128" y="2313758"/>
                  <a:pt x="41106" y="2334796"/>
                  <a:pt x="28575" y="2343150"/>
                </a:cubicBezTo>
                <a:cubicBezTo>
                  <a:pt x="19714" y="2349057"/>
                  <a:pt x="9525" y="2333625"/>
                  <a:pt x="0" y="23288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277983" y="4184965"/>
            <a:ext cx="1888191" cy="2097261"/>
          </a:xfrm>
          <a:custGeom>
            <a:avLst/>
            <a:gdLst>
              <a:gd name="connsiteX0" fmla="*/ 1743075 w 1743075"/>
              <a:gd name="connsiteY0" fmla="*/ 0 h 2228850"/>
              <a:gd name="connsiteX1" fmla="*/ 1714500 w 1743075"/>
              <a:gd name="connsiteY1" fmla="*/ 57150 h 2228850"/>
              <a:gd name="connsiteX2" fmla="*/ 1614487 w 1743075"/>
              <a:gd name="connsiteY2" fmla="*/ 171450 h 2228850"/>
              <a:gd name="connsiteX3" fmla="*/ 1571625 w 1743075"/>
              <a:gd name="connsiteY3" fmla="*/ 228600 h 2228850"/>
              <a:gd name="connsiteX4" fmla="*/ 1543050 w 1743075"/>
              <a:gd name="connsiteY4" fmla="*/ 271463 h 2228850"/>
              <a:gd name="connsiteX5" fmla="*/ 1500187 w 1743075"/>
              <a:gd name="connsiteY5" fmla="*/ 314325 h 2228850"/>
              <a:gd name="connsiteX6" fmla="*/ 1428750 w 1743075"/>
              <a:gd name="connsiteY6" fmla="*/ 414338 h 2228850"/>
              <a:gd name="connsiteX7" fmla="*/ 1385887 w 1743075"/>
              <a:gd name="connsiteY7" fmla="*/ 485775 h 2228850"/>
              <a:gd name="connsiteX8" fmla="*/ 1371600 w 1743075"/>
              <a:gd name="connsiteY8" fmla="*/ 528638 h 2228850"/>
              <a:gd name="connsiteX9" fmla="*/ 1328737 w 1743075"/>
              <a:gd name="connsiteY9" fmla="*/ 571500 h 2228850"/>
              <a:gd name="connsiteX10" fmla="*/ 1271587 w 1743075"/>
              <a:gd name="connsiteY10" fmla="*/ 642938 h 2228850"/>
              <a:gd name="connsiteX11" fmla="*/ 1214437 w 1743075"/>
              <a:gd name="connsiteY11" fmla="*/ 757238 h 2228850"/>
              <a:gd name="connsiteX12" fmla="*/ 1171575 w 1743075"/>
              <a:gd name="connsiteY12" fmla="*/ 871538 h 2228850"/>
              <a:gd name="connsiteX13" fmla="*/ 1100137 w 1743075"/>
              <a:gd name="connsiteY13" fmla="*/ 957263 h 2228850"/>
              <a:gd name="connsiteX14" fmla="*/ 1028700 w 1743075"/>
              <a:gd name="connsiteY14" fmla="*/ 1071563 h 2228850"/>
              <a:gd name="connsiteX15" fmla="*/ 928687 w 1743075"/>
              <a:gd name="connsiteY15" fmla="*/ 1214438 h 2228850"/>
              <a:gd name="connsiteX16" fmla="*/ 814387 w 1743075"/>
              <a:gd name="connsiteY16" fmla="*/ 1343025 h 2228850"/>
              <a:gd name="connsiteX17" fmla="*/ 771525 w 1743075"/>
              <a:gd name="connsiteY17" fmla="*/ 1414463 h 2228850"/>
              <a:gd name="connsiteX18" fmla="*/ 714375 w 1743075"/>
              <a:gd name="connsiteY18" fmla="*/ 1471613 h 2228850"/>
              <a:gd name="connsiteX19" fmla="*/ 614362 w 1743075"/>
              <a:gd name="connsiteY19" fmla="*/ 1600200 h 2228850"/>
              <a:gd name="connsiteX20" fmla="*/ 485775 w 1743075"/>
              <a:gd name="connsiteY20" fmla="*/ 1771650 h 2228850"/>
              <a:gd name="connsiteX21" fmla="*/ 485775 w 1743075"/>
              <a:gd name="connsiteY21" fmla="*/ 1771650 h 2228850"/>
              <a:gd name="connsiteX22" fmla="*/ 457200 w 1743075"/>
              <a:gd name="connsiteY22" fmla="*/ 1828800 h 2228850"/>
              <a:gd name="connsiteX23" fmla="*/ 414337 w 1743075"/>
              <a:gd name="connsiteY23" fmla="*/ 1871663 h 2228850"/>
              <a:gd name="connsiteX24" fmla="*/ 385762 w 1743075"/>
              <a:gd name="connsiteY24" fmla="*/ 1914525 h 2228850"/>
              <a:gd name="connsiteX25" fmla="*/ 342900 w 1743075"/>
              <a:gd name="connsiteY25" fmla="*/ 1957388 h 2228850"/>
              <a:gd name="connsiteX26" fmla="*/ 257175 w 1743075"/>
              <a:gd name="connsiteY26" fmla="*/ 2057400 h 2228850"/>
              <a:gd name="connsiteX27" fmla="*/ 242887 w 1743075"/>
              <a:gd name="connsiteY27" fmla="*/ 2100263 h 2228850"/>
              <a:gd name="connsiteX28" fmla="*/ 114300 w 1743075"/>
              <a:gd name="connsiteY28" fmla="*/ 2157413 h 2228850"/>
              <a:gd name="connsiteX29" fmla="*/ 71437 w 1743075"/>
              <a:gd name="connsiteY29" fmla="*/ 2171700 h 2228850"/>
              <a:gd name="connsiteX30" fmla="*/ 0 w 1743075"/>
              <a:gd name="connsiteY30" fmla="*/ 2228850 h 222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43075" h="2228850">
                <a:moveTo>
                  <a:pt x="1743075" y="0"/>
                </a:moveTo>
                <a:cubicBezTo>
                  <a:pt x="1733550" y="19050"/>
                  <a:pt x="1726314" y="39429"/>
                  <a:pt x="1714500" y="57150"/>
                </a:cubicBezTo>
                <a:cubicBezTo>
                  <a:pt x="1648434" y="156250"/>
                  <a:pt x="1676458" y="99151"/>
                  <a:pt x="1614487" y="171450"/>
                </a:cubicBezTo>
                <a:cubicBezTo>
                  <a:pt x="1598990" y="189530"/>
                  <a:pt x="1585466" y="209223"/>
                  <a:pt x="1571625" y="228600"/>
                </a:cubicBezTo>
                <a:cubicBezTo>
                  <a:pt x="1561644" y="242573"/>
                  <a:pt x="1554043" y="258271"/>
                  <a:pt x="1543050" y="271463"/>
                </a:cubicBezTo>
                <a:cubicBezTo>
                  <a:pt x="1530115" y="286985"/>
                  <a:pt x="1514475" y="300038"/>
                  <a:pt x="1500187" y="314325"/>
                </a:cubicBezTo>
                <a:cubicBezTo>
                  <a:pt x="1432050" y="450598"/>
                  <a:pt x="1515631" y="298496"/>
                  <a:pt x="1428750" y="414338"/>
                </a:cubicBezTo>
                <a:cubicBezTo>
                  <a:pt x="1412088" y="436554"/>
                  <a:pt x="1398306" y="460937"/>
                  <a:pt x="1385887" y="485775"/>
                </a:cubicBezTo>
                <a:cubicBezTo>
                  <a:pt x="1379152" y="499245"/>
                  <a:pt x="1379954" y="516107"/>
                  <a:pt x="1371600" y="528638"/>
                </a:cubicBezTo>
                <a:cubicBezTo>
                  <a:pt x="1360392" y="545450"/>
                  <a:pt x="1342043" y="556294"/>
                  <a:pt x="1328737" y="571500"/>
                </a:cubicBezTo>
                <a:cubicBezTo>
                  <a:pt x="1308656" y="594450"/>
                  <a:pt x="1290637" y="619125"/>
                  <a:pt x="1271587" y="642938"/>
                </a:cubicBezTo>
                <a:cubicBezTo>
                  <a:pt x="1239370" y="739592"/>
                  <a:pt x="1281918" y="622276"/>
                  <a:pt x="1214437" y="757238"/>
                </a:cubicBezTo>
                <a:cubicBezTo>
                  <a:pt x="1183249" y="819614"/>
                  <a:pt x="1220714" y="794320"/>
                  <a:pt x="1171575" y="871538"/>
                </a:cubicBezTo>
                <a:cubicBezTo>
                  <a:pt x="1151605" y="902919"/>
                  <a:pt x="1121757" y="926995"/>
                  <a:pt x="1100137" y="957263"/>
                </a:cubicBezTo>
                <a:cubicBezTo>
                  <a:pt x="1074022" y="993823"/>
                  <a:pt x="1056767" y="1036479"/>
                  <a:pt x="1028700" y="1071563"/>
                </a:cubicBezTo>
                <a:cubicBezTo>
                  <a:pt x="868473" y="1271845"/>
                  <a:pt x="1065309" y="1019265"/>
                  <a:pt x="928687" y="1214438"/>
                </a:cubicBezTo>
                <a:cubicBezTo>
                  <a:pt x="768971" y="1442603"/>
                  <a:pt x="968844" y="1144436"/>
                  <a:pt x="814387" y="1343025"/>
                </a:cubicBezTo>
                <a:cubicBezTo>
                  <a:pt x="797338" y="1364945"/>
                  <a:pt x="788574" y="1392543"/>
                  <a:pt x="771525" y="1414463"/>
                </a:cubicBezTo>
                <a:cubicBezTo>
                  <a:pt x="754985" y="1435729"/>
                  <a:pt x="730915" y="1450347"/>
                  <a:pt x="714375" y="1471613"/>
                </a:cubicBezTo>
                <a:cubicBezTo>
                  <a:pt x="582020" y="1641783"/>
                  <a:pt x="764521" y="1450041"/>
                  <a:pt x="614362" y="1600200"/>
                </a:cubicBezTo>
                <a:cubicBezTo>
                  <a:pt x="568277" y="1715412"/>
                  <a:pt x="603922" y="1653503"/>
                  <a:pt x="485775" y="1771650"/>
                </a:cubicBezTo>
                <a:lnTo>
                  <a:pt x="485775" y="1771650"/>
                </a:lnTo>
                <a:cubicBezTo>
                  <a:pt x="476250" y="1790700"/>
                  <a:pt x="469580" y="1811469"/>
                  <a:pt x="457200" y="1828800"/>
                </a:cubicBezTo>
                <a:cubicBezTo>
                  <a:pt x="445456" y="1845242"/>
                  <a:pt x="427272" y="1856141"/>
                  <a:pt x="414337" y="1871663"/>
                </a:cubicBezTo>
                <a:cubicBezTo>
                  <a:pt x="403344" y="1884854"/>
                  <a:pt x="396755" y="1901334"/>
                  <a:pt x="385762" y="1914525"/>
                </a:cubicBezTo>
                <a:cubicBezTo>
                  <a:pt x="372827" y="1930047"/>
                  <a:pt x="356050" y="1942047"/>
                  <a:pt x="342900" y="1957388"/>
                </a:cubicBezTo>
                <a:cubicBezTo>
                  <a:pt x="232936" y="2085680"/>
                  <a:pt x="363524" y="1951051"/>
                  <a:pt x="257175" y="2057400"/>
                </a:cubicBezTo>
                <a:cubicBezTo>
                  <a:pt x="252412" y="2071688"/>
                  <a:pt x="252295" y="2088503"/>
                  <a:pt x="242887" y="2100263"/>
                </a:cubicBezTo>
                <a:cubicBezTo>
                  <a:pt x="218187" y="2131138"/>
                  <a:pt x="140495" y="2148682"/>
                  <a:pt x="114300" y="2157413"/>
                </a:cubicBezTo>
                <a:lnTo>
                  <a:pt x="71437" y="2171700"/>
                </a:lnTo>
                <a:cubicBezTo>
                  <a:pt x="17367" y="2207747"/>
                  <a:pt x="40717" y="2188133"/>
                  <a:pt x="0" y="22288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1447074" y="4710040"/>
            <a:ext cx="1061301" cy="1539513"/>
          </a:xfrm>
          <a:custGeom>
            <a:avLst/>
            <a:gdLst>
              <a:gd name="connsiteX0" fmla="*/ 1128713 w 1128713"/>
              <a:gd name="connsiteY0" fmla="*/ 0 h 1393812"/>
              <a:gd name="connsiteX1" fmla="*/ 1100138 w 1128713"/>
              <a:gd name="connsiteY1" fmla="*/ 71437 h 1393812"/>
              <a:gd name="connsiteX2" fmla="*/ 1085850 w 1128713"/>
              <a:gd name="connsiteY2" fmla="*/ 128587 h 1393812"/>
              <a:gd name="connsiteX3" fmla="*/ 1000125 w 1128713"/>
              <a:gd name="connsiteY3" fmla="*/ 228600 h 1393812"/>
              <a:gd name="connsiteX4" fmla="*/ 957263 w 1128713"/>
              <a:gd name="connsiteY4" fmla="*/ 300037 h 1393812"/>
              <a:gd name="connsiteX5" fmla="*/ 900113 w 1128713"/>
              <a:gd name="connsiteY5" fmla="*/ 371475 h 1393812"/>
              <a:gd name="connsiteX6" fmla="*/ 857250 w 1128713"/>
              <a:gd name="connsiteY6" fmla="*/ 442912 h 1393812"/>
              <a:gd name="connsiteX7" fmla="*/ 728663 w 1128713"/>
              <a:gd name="connsiteY7" fmla="*/ 600075 h 1393812"/>
              <a:gd name="connsiteX8" fmla="*/ 642938 w 1128713"/>
              <a:gd name="connsiteY8" fmla="*/ 714375 h 1393812"/>
              <a:gd name="connsiteX9" fmla="*/ 614363 w 1128713"/>
              <a:gd name="connsiteY9" fmla="*/ 757237 h 1393812"/>
              <a:gd name="connsiteX10" fmla="*/ 571500 w 1128713"/>
              <a:gd name="connsiteY10" fmla="*/ 785812 h 1393812"/>
              <a:gd name="connsiteX11" fmla="*/ 528638 w 1128713"/>
              <a:gd name="connsiteY11" fmla="*/ 871537 h 1393812"/>
              <a:gd name="connsiteX12" fmla="*/ 485775 w 1128713"/>
              <a:gd name="connsiteY12" fmla="*/ 900112 h 1393812"/>
              <a:gd name="connsiteX13" fmla="*/ 442913 w 1128713"/>
              <a:gd name="connsiteY13" fmla="*/ 942975 h 1393812"/>
              <a:gd name="connsiteX14" fmla="*/ 385763 w 1128713"/>
              <a:gd name="connsiteY14" fmla="*/ 1028700 h 1393812"/>
              <a:gd name="connsiteX15" fmla="*/ 328613 w 1128713"/>
              <a:gd name="connsiteY15" fmla="*/ 1114425 h 1393812"/>
              <a:gd name="connsiteX16" fmla="*/ 300038 w 1128713"/>
              <a:gd name="connsiteY16" fmla="*/ 1171575 h 1393812"/>
              <a:gd name="connsiteX17" fmla="*/ 257175 w 1128713"/>
              <a:gd name="connsiteY17" fmla="*/ 1185862 h 1393812"/>
              <a:gd name="connsiteX18" fmla="*/ 228600 w 1128713"/>
              <a:gd name="connsiteY18" fmla="*/ 1228725 h 1393812"/>
              <a:gd name="connsiteX19" fmla="*/ 142875 w 1128713"/>
              <a:gd name="connsiteY19" fmla="*/ 1300162 h 1393812"/>
              <a:gd name="connsiteX20" fmla="*/ 57150 w 1128713"/>
              <a:gd name="connsiteY20" fmla="*/ 1343025 h 1393812"/>
              <a:gd name="connsiteX21" fmla="*/ 0 w 1128713"/>
              <a:gd name="connsiteY21" fmla="*/ 1385887 h 1393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28713" h="1393812">
                <a:moveTo>
                  <a:pt x="1128713" y="0"/>
                </a:moveTo>
                <a:cubicBezTo>
                  <a:pt x="1119188" y="23812"/>
                  <a:pt x="1108248" y="47106"/>
                  <a:pt x="1100138" y="71437"/>
                </a:cubicBezTo>
                <a:cubicBezTo>
                  <a:pt x="1093928" y="90066"/>
                  <a:pt x="1093585" y="110538"/>
                  <a:pt x="1085850" y="128587"/>
                </a:cubicBezTo>
                <a:cubicBezTo>
                  <a:pt x="1064902" y="177465"/>
                  <a:pt x="1034005" y="185040"/>
                  <a:pt x="1000125" y="228600"/>
                </a:cubicBezTo>
                <a:cubicBezTo>
                  <a:pt x="983076" y="250520"/>
                  <a:pt x="973188" y="277287"/>
                  <a:pt x="957263" y="300037"/>
                </a:cubicBezTo>
                <a:cubicBezTo>
                  <a:pt x="939775" y="325020"/>
                  <a:pt x="917601" y="346493"/>
                  <a:pt x="900113" y="371475"/>
                </a:cubicBezTo>
                <a:cubicBezTo>
                  <a:pt x="884188" y="394225"/>
                  <a:pt x="873912" y="420696"/>
                  <a:pt x="857250" y="442912"/>
                </a:cubicBezTo>
                <a:cubicBezTo>
                  <a:pt x="816637" y="497062"/>
                  <a:pt x="770947" y="547220"/>
                  <a:pt x="728663" y="600075"/>
                </a:cubicBezTo>
                <a:cubicBezTo>
                  <a:pt x="728655" y="600084"/>
                  <a:pt x="642945" y="714365"/>
                  <a:pt x="642938" y="714375"/>
                </a:cubicBezTo>
                <a:cubicBezTo>
                  <a:pt x="633413" y="728662"/>
                  <a:pt x="626505" y="745095"/>
                  <a:pt x="614363" y="757237"/>
                </a:cubicBezTo>
                <a:cubicBezTo>
                  <a:pt x="602221" y="769379"/>
                  <a:pt x="585788" y="776287"/>
                  <a:pt x="571500" y="785812"/>
                </a:cubicBezTo>
                <a:cubicBezTo>
                  <a:pt x="559880" y="820674"/>
                  <a:pt x="556336" y="843840"/>
                  <a:pt x="528638" y="871537"/>
                </a:cubicBezTo>
                <a:cubicBezTo>
                  <a:pt x="516496" y="883679"/>
                  <a:pt x="498967" y="889119"/>
                  <a:pt x="485775" y="900112"/>
                </a:cubicBezTo>
                <a:cubicBezTo>
                  <a:pt x="470253" y="913047"/>
                  <a:pt x="457200" y="928687"/>
                  <a:pt x="442913" y="942975"/>
                </a:cubicBezTo>
                <a:cubicBezTo>
                  <a:pt x="415587" y="1024948"/>
                  <a:pt x="448193" y="948432"/>
                  <a:pt x="385763" y="1028700"/>
                </a:cubicBezTo>
                <a:cubicBezTo>
                  <a:pt x="364679" y="1055809"/>
                  <a:pt x="343972" y="1083708"/>
                  <a:pt x="328613" y="1114425"/>
                </a:cubicBezTo>
                <a:cubicBezTo>
                  <a:pt x="319088" y="1133475"/>
                  <a:pt x="315098" y="1156515"/>
                  <a:pt x="300038" y="1171575"/>
                </a:cubicBezTo>
                <a:cubicBezTo>
                  <a:pt x="289389" y="1182224"/>
                  <a:pt x="271463" y="1181100"/>
                  <a:pt x="257175" y="1185862"/>
                </a:cubicBezTo>
                <a:cubicBezTo>
                  <a:pt x="247650" y="1200150"/>
                  <a:pt x="239593" y="1215533"/>
                  <a:pt x="228600" y="1228725"/>
                </a:cubicBezTo>
                <a:cubicBezTo>
                  <a:pt x="206029" y="1255810"/>
                  <a:pt x="174986" y="1284106"/>
                  <a:pt x="142875" y="1300162"/>
                </a:cubicBezTo>
                <a:cubicBezTo>
                  <a:pt x="24569" y="1359316"/>
                  <a:pt x="179991" y="1261132"/>
                  <a:pt x="57150" y="1343025"/>
                </a:cubicBezTo>
                <a:cubicBezTo>
                  <a:pt x="23291" y="1393812"/>
                  <a:pt x="45746" y="1385887"/>
                  <a:pt x="0" y="138588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737789" y="4647917"/>
            <a:ext cx="18467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4800" b="1" i="1" baseline="-25000" dirty="0">
                <a:solidFill>
                  <a:srgbClr val="00B0F0"/>
                </a:solidFill>
              </a:rPr>
              <a:t>фигуры</a:t>
            </a:r>
          </a:p>
        </p:txBody>
      </p:sp>
      <p:sp>
        <p:nvSpPr>
          <p:cNvPr id="17" name="Полилиния: фигура 16"/>
          <p:cNvSpPr/>
          <p:nvPr/>
        </p:nvSpPr>
        <p:spPr>
          <a:xfrm rot="10800000">
            <a:off x="136405" y="3473919"/>
            <a:ext cx="1559304" cy="3212711"/>
          </a:xfrm>
          <a:custGeom>
            <a:avLst/>
            <a:gdLst>
              <a:gd name="connsiteX0" fmla="*/ 0 w 1477108"/>
              <a:gd name="connsiteY0" fmla="*/ 3048000 h 3048000"/>
              <a:gd name="connsiteX1" fmla="*/ 422031 w 1477108"/>
              <a:gd name="connsiteY1" fmla="*/ 2836985 h 3048000"/>
              <a:gd name="connsiteX2" fmla="*/ 890954 w 1477108"/>
              <a:gd name="connsiteY2" fmla="*/ 2004646 h 3048000"/>
              <a:gd name="connsiteX3" fmla="*/ 1477108 w 1477108"/>
              <a:gd name="connsiteY3" fmla="*/ 0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7108" h="3048000">
                <a:moveTo>
                  <a:pt x="0" y="3048000"/>
                </a:moveTo>
                <a:cubicBezTo>
                  <a:pt x="136769" y="3029438"/>
                  <a:pt x="273539" y="3010877"/>
                  <a:pt x="422031" y="2836985"/>
                </a:cubicBezTo>
                <a:cubicBezTo>
                  <a:pt x="570523" y="2663093"/>
                  <a:pt x="715108" y="2477477"/>
                  <a:pt x="890954" y="2004646"/>
                </a:cubicBezTo>
                <a:cubicBezTo>
                  <a:pt x="1066800" y="1531815"/>
                  <a:pt x="1391139" y="343877"/>
                  <a:pt x="1477108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: фигура 18"/>
          <p:cNvSpPr/>
          <p:nvPr/>
        </p:nvSpPr>
        <p:spPr>
          <a:xfrm rot="10800000">
            <a:off x="1669016" y="3475469"/>
            <a:ext cx="1242192" cy="2508295"/>
          </a:xfrm>
          <a:custGeom>
            <a:avLst/>
            <a:gdLst>
              <a:gd name="connsiteX0" fmla="*/ 1383323 w 1383323"/>
              <a:gd name="connsiteY0" fmla="*/ 2497015 h 2508295"/>
              <a:gd name="connsiteX1" fmla="*/ 1312985 w 1383323"/>
              <a:gd name="connsiteY1" fmla="*/ 2497015 h 2508295"/>
              <a:gd name="connsiteX2" fmla="*/ 1043354 w 1383323"/>
              <a:gd name="connsiteY2" fmla="*/ 2379784 h 2508295"/>
              <a:gd name="connsiteX3" fmla="*/ 797169 w 1383323"/>
              <a:gd name="connsiteY3" fmla="*/ 2110154 h 2508295"/>
              <a:gd name="connsiteX4" fmla="*/ 562708 w 1383323"/>
              <a:gd name="connsiteY4" fmla="*/ 1723292 h 2508295"/>
              <a:gd name="connsiteX5" fmla="*/ 293077 w 1383323"/>
              <a:gd name="connsiteY5" fmla="*/ 949569 h 2508295"/>
              <a:gd name="connsiteX6" fmla="*/ 0 w 1383323"/>
              <a:gd name="connsiteY6" fmla="*/ 0 h 2508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83323" h="2508295">
                <a:moveTo>
                  <a:pt x="1383323" y="2497015"/>
                </a:moveTo>
                <a:cubicBezTo>
                  <a:pt x="1376484" y="2506784"/>
                  <a:pt x="1369646" y="2516554"/>
                  <a:pt x="1312985" y="2497015"/>
                </a:cubicBezTo>
                <a:cubicBezTo>
                  <a:pt x="1256323" y="2477476"/>
                  <a:pt x="1129323" y="2444261"/>
                  <a:pt x="1043354" y="2379784"/>
                </a:cubicBezTo>
                <a:cubicBezTo>
                  <a:pt x="957385" y="2315307"/>
                  <a:pt x="877277" y="2219569"/>
                  <a:pt x="797169" y="2110154"/>
                </a:cubicBezTo>
                <a:cubicBezTo>
                  <a:pt x="717061" y="2000739"/>
                  <a:pt x="646723" y="1916723"/>
                  <a:pt x="562708" y="1723292"/>
                </a:cubicBezTo>
                <a:cubicBezTo>
                  <a:pt x="478693" y="1529861"/>
                  <a:pt x="386862" y="1236784"/>
                  <a:pt x="293077" y="949569"/>
                </a:cubicBezTo>
                <a:cubicBezTo>
                  <a:pt x="199292" y="662354"/>
                  <a:pt x="76200" y="279400"/>
                  <a:pt x="0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: фигура 21"/>
          <p:cNvSpPr/>
          <p:nvPr/>
        </p:nvSpPr>
        <p:spPr>
          <a:xfrm>
            <a:off x="2905191" y="5957937"/>
            <a:ext cx="105508" cy="457200"/>
          </a:xfrm>
          <a:custGeom>
            <a:avLst/>
            <a:gdLst>
              <a:gd name="connsiteX0" fmla="*/ 0 w 105508"/>
              <a:gd name="connsiteY0" fmla="*/ 0 h 457200"/>
              <a:gd name="connsiteX1" fmla="*/ 35170 w 105508"/>
              <a:gd name="connsiteY1" fmla="*/ 152400 h 457200"/>
              <a:gd name="connsiteX2" fmla="*/ 46893 w 105508"/>
              <a:gd name="connsiteY2" fmla="*/ 187569 h 457200"/>
              <a:gd name="connsiteX3" fmla="*/ 58616 w 105508"/>
              <a:gd name="connsiteY3" fmla="*/ 222739 h 457200"/>
              <a:gd name="connsiteX4" fmla="*/ 70339 w 105508"/>
              <a:gd name="connsiteY4" fmla="*/ 304800 h 457200"/>
              <a:gd name="connsiteX5" fmla="*/ 93785 w 105508"/>
              <a:gd name="connsiteY5" fmla="*/ 339969 h 457200"/>
              <a:gd name="connsiteX6" fmla="*/ 105508 w 105508"/>
              <a:gd name="connsiteY6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5508" h="457200">
                <a:moveTo>
                  <a:pt x="0" y="0"/>
                </a:moveTo>
                <a:cubicBezTo>
                  <a:pt x="15218" y="106531"/>
                  <a:pt x="2984" y="55846"/>
                  <a:pt x="35170" y="152400"/>
                </a:cubicBezTo>
                <a:lnTo>
                  <a:pt x="46893" y="187569"/>
                </a:lnTo>
                <a:lnTo>
                  <a:pt x="58616" y="222739"/>
                </a:lnTo>
                <a:cubicBezTo>
                  <a:pt x="62524" y="250093"/>
                  <a:pt x="62399" y="278334"/>
                  <a:pt x="70339" y="304800"/>
                </a:cubicBezTo>
                <a:cubicBezTo>
                  <a:pt x="74388" y="318295"/>
                  <a:pt x="90617" y="326241"/>
                  <a:pt x="93785" y="339969"/>
                </a:cubicBezTo>
                <a:cubicBezTo>
                  <a:pt x="102616" y="378235"/>
                  <a:pt x="105508" y="457200"/>
                  <a:pt x="105508" y="45720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илиния 24"/>
          <p:cNvSpPr/>
          <p:nvPr/>
        </p:nvSpPr>
        <p:spPr>
          <a:xfrm>
            <a:off x="539854" y="4171584"/>
            <a:ext cx="846424" cy="1246993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763366" y="62311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816766" y="621027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63405" y="62311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198880" y="619328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00257" y="2533942"/>
            <a:ext cx="3099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u="sng" dirty="0"/>
              <a:t>Второй способ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19892" y="3432728"/>
            <a:ext cx="32540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 err="1"/>
              <a:t>ф</a:t>
            </a:r>
            <a:r>
              <a:rPr lang="en-US" sz="3600" b="1" baseline="-25000" dirty="0"/>
              <a:t>  </a:t>
            </a:r>
            <a:r>
              <a:rPr lang="en-US" sz="3600" b="1" dirty="0"/>
              <a:t>=</a:t>
            </a:r>
            <a:r>
              <a:rPr lang="ru-RU" sz="3600" b="1" dirty="0"/>
              <a:t> </a:t>
            </a:r>
            <a:r>
              <a:rPr lang="en-US" sz="3600" b="1" dirty="0"/>
              <a:t>S</a:t>
            </a:r>
            <a:r>
              <a:rPr lang="ru-RU" sz="3600" b="1" baseline="-25000" dirty="0"/>
              <a:t>ОАВС</a:t>
            </a:r>
            <a:r>
              <a:rPr lang="en-US" sz="3600" b="1" baseline="-25000" dirty="0"/>
              <a:t>  </a:t>
            </a:r>
            <a:r>
              <a:rPr lang="ru-RU" sz="3600" b="1" dirty="0"/>
              <a:t>-</a:t>
            </a:r>
            <a:r>
              <a:rPr lang="en-US" sz="3600" b="1" dirty="0"/>
              <a:t>  2S</a:t>
            </a:r>
            <a:r>
              <a:rPr lang="en-US" sz="3600" b="1" baseline="-25000" dirty="0"/>
              <a:t>1  </a:t>
            </a:r>
            <a:endParaRPr lang="ru-RU" sz="3600" b="1" dirty="0"/>
          </a:p>
        </p:txBody>
      </p:sp>
      <p:cxnSp>
        <p:nvCxnSpPr>
          <p:cNvPr id="10" name="Прямая соединительная линия 9"/>
          <p:cNvCxnSpPr>
            <a:cxnSpLocks/>
          </p:cNvCxnSpPr>
          <p:nvPr/>
        </p:nvCxnSpPr>
        <p:spPr>
          <a:xfrm flipH="1" flipV="1">
            <a:off x="3004696" y="4184965"/>
            <a:ext cx="25221" cy="2128275"/>
          </a:xfrm>
          <a:prstGeom prst="line">
            <a:avLst/>
          </a:prstGeom>
          <a:ln w="571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cxnSpLocks/>
          </p:cNvCxnSpPr>
          <p:nvPr/>
        </p:nvCxnSpPr>
        <p:spPr>
          <a:xfrm flipH="1" flipV="1">
            <a:off x="257760" y="4184965"/>
            <a:ext cx="6126" cy="2091557"/>
          </a:xfrm>
          <a:prstGeom prst="line">
            <a:avLst/>
          </a:prstGeom>
          <a:ln w="571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56995" y="423099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36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16195" y="4253587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36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501" y="389425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А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816766" y="3821576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В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994055" y="601783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С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716016" y="4324751"/>
            <a:ext cx="220252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/>
              <a:t>ОАВС</a:t>
            </a:r>
            <a:r>
              <a:rPr lang="en-US" sz="3600" b="1" baseline="-25000" dirty="0"/>
              <a:t> </a:t>
            </a:r>
            <a:r>
              <a:rPr lang="ru-RU" sz="3600" b="1" dirty="0"/>
              <a:t>= 12</a:t>
            </a:r>
            <a:r>
              <a:rPr lang="en-US" sz="3600" b="1" dirty="0"/>
              <a:t>  </a:t>
            </a:r>
            <a:endParaRPr lang="ru-RU" sz="3600" b="1" dirty="0"/>
          </a:p>
          <a:p>
            <a:r>
              <a:rPr lang="en-US" sz="3600" b="1" dirty="0"/>
              <a:t>S</a:t>
            </a:r>
            <a:r>
              <a:rPr lang="en-US" sz="3600" b="1" baseline="-25000" dirty="0"/>
              <a:t>1  </a:t>
            </a:r>
            <a:r>
              <a:rPr lang="ru-RU" sz="3600" b="1" dirty="0"/>
              <a:t>- ?</a:t>
            </a:r>
          </a:p>
        </p:txBody>
      </p:sp>
    </p:spTree>
    <p:extLst>
      <p:ext uri="{BB962C8B-B14F-4D97-AF65-F5344CB8AC3E}">
        <p14:creationId xmlns:p14="http://schemas.microsoft.com/office/powerpoint/2010/main" val="25336825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Задача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8000" y="1358712"/>
            <a:ext cx="68563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 Найти площадь фигуры, ограниченной линиями </a:t>
            </a:r>
          </a:p>
          <a:p>
            <a:r>
              <a:rPr lang="ru-RU" sz="2400" b="1" dirty="0"/>
              <a:t>у=-х</a:t>
            </a:r>
            <a:r>
              <a:rPr lang="ru-RU" sz="2400" b="1" baseline="30000" dirty="0"/>
              <a:t>2</a:t>
            </a:r>
            <a:r>
              <a:rPr lang="ru-RU" sz="2400" b="1" dirty="0"/>
              <a:t> + 4х, у=3, у=0.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16595" y="6282227"/>
            <a:ext cx="39290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5400000" flipH="1" flipV="1">
            <a:off x="-1886145" y="4556955"/>
            <a:ext cx="428628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9619" y="2414609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13915" y="6261886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9490" y="62150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8087" y="375589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23" name="Полилиния 22"/>
          <p:cNvSpPr/>
          <p:nvPr/>
        </p:nvSpPr>
        <p:spPr>
          <a:xfrm>
            <a:off x="2501251" y="5733256"/>
            <a:ext cx="389734" cy="537559"/>
          </a:xfrm>
          <a:custGeom>
            <a:avLst/>
            <a:gdLst>
              <a:gd name="connsiteX0" fmla="*/ 330742 w 330742"/>
              <a:gd name="connsiteY0" fmla="*/ 0 h 442913"/>
              <a:gd name="connsiteX1" fmla="*/ 273592 w 330742"/>
              <a:gd name="connsiteY1" fmla="*/ 85725 h 442913"/>
              <a:gd name="connsiteX2" fmla="*/ 245017 w 330742"/>
              <a:gd name="connsiteY2" fmla="*/ 128588 h 442913"/>
              <a:gd name="connsiteX3" fmla="*/ 173580 w 330742"/>
              <a:gd name="connsiteY3" fmla="*/ 214313 h 442913"/>
              <a:gd name="connsiteX4" fmla="*/ 130717 w 330742"/>
              <a:gd name="connsiteY4" fmla="*/ 257175 h 442913"/>
              <a:gd name="connsiteX5" fmla="*/ 73567 w 330742"/>
              <a:gd name="connsiteY5" fmla="*/ 342900 h 442913"/>
              <a:gd name="connsiteX6" fmla="*/ 2130 w 330742"/>
              <a:gd name="connsiteY6" fmla="*/ 428625 h 442913"/>
              <a:gd name="connsiteX7" fmla="*/ 2130 w 330742"/>
              <a:gd name="connsiteY7" fmla="*/ 442913 h 44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742" h="442913">
                <a:moveTo>
                  <a:pt x="330742" y="0"/>
                </a:moveTo>
                <a:lnTo>
                  <a:pt x="273592" y="85725"/>
                </a:lnTo>
                <a:cubicBezTo>
                  <a:pt x="264067" y="100013"/>
                  <a:pt x="257159" y="116446"/>
                  <a:pt x="245017" y="128588"/>
                </a:cubicBezTo>
                <a:cubicBezTo>
                  <a:pt x="119787" y="253818"/>
                  <a:pt x="273045" y="94956"/>
                  <a:pt x="173580" y="214313"/>
                </a:cubicBezTo>
                <a:cubicBezTo>
                  <a:pt x="160645" y="229835"/>
                  <a:pt x="143122" y="241226"/>
                  <a:pt x="130717" y="257175"/>
                </a:cubicBezTo>
                <a:cubicBezTo>
                  <a:pt x="109632" y="284284"/>
                  <a:pt x="97851" y="318616"/>
                  <a:pt x="73567" y="342900"/>
                </a:cubicBezTo>
                <a:cubicBezTo>
                  <a:pt x="41971" y="374497"/>
                  <a:pt x="22020" y="388844"/>
                  <a:pt x="2130" y="428625"/>
                </a:cubicBezTo>
                <a:cubicBezTo>
                  <a:pt x="0" y="432885"/>
                  <a:pt x="2130" y="438150"/>
                  <a:pt x="2130" y="44291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2226658" y="5418577"/>
            <a:ext cx="553231" cy="863649"/>
          </a:xfrm>
          <a:custGeom>
            <a:avLst/>
            <a:gdLst>
              <a:gd name="connsiteX0" fmla="*/ 685800 w 685800"/>
              <a:gd name="connsiteY0" fmla="*/ 0 h 947493"/>
              <a:gd name="connsiteX1" fmla="*/ 542925 w 685800"/>
              <a:gd name="connsiteY1" fmla="*/ 114300 h 947493"/>
              <a:gd name="connsiteX2" fmla="*/ 500063 w 685800"/>
              <a:gd name="connsiteY2" fmla="*/ 157163 h 947493"/>
              <a:gd name="connsiteX3" fmla="*/ 457200 w 685800"/>
              <a:gd name="connsiteY3" fmla="*/ 185738 h 947493"/>
              <a:gd name="connsiteX4" fmla="*/ 400050 w 685800"/>
              <a:gd name="connsiteY4" fmla="*/ 271463 h 947493"/>
              <a:gd name="connsiteX5" fmla="*/ 328613 w 685800"/>
              <a:gd name="connsiteY5" fmla="*/ 400050 h 947493"/>
              <a:gd name="connsiteX6" fmla="*/ 300038 w 685800"/>
              <a:gd name="connsiteY6" fmla="*/ 442913 h 947493"/>
              <a:gd name="connsiteX7" fmla="*/ 285750 w 685800"/>
              <a:gd name="connsiteY7" fmla="*/ 485775 h 947493"/>
              <a:gd name="connsiteX8" fmla="*/ 214313 w 685800"/>
              <a:gd name="connsiteY8" fmla="*/ 571500 h 947493"/>
              <a:gd name="connsiteX9" fmla="*/ 142875 w 685800"/>
              <a:gd name="connsiteY9" fmla="*/ 700088 h 947493"/>
              <a:gd name="connsiteX10" fmla="*/ 114300 w 685800"/>
              <a:gd name="connsiteY10" fmla="*/ 742950 h 947493"/>
              <a:gd name="connsiteX11" fmla="*/ 85725 w 685800"/>
              <a:gd name="connsiteY11" fmla="*/ 828675 h 947493"/>
              <a:gd name="connsiteX12" fmla="*/ 71438 w 685800"/>
              <a:gd name="connsiteY12" fmla="*/ 871538 h 947493"/>
              <a:gd name="connsiteX13" fmla="*/ 28575 w 685800"/>
              <a:gd name="connsiteY13" fmla="*/ 900113 h 947493"/>
              <a:gd name="connsiteX14" fmla="*/ 0 w 685800"/>
              <a:gd name="connsiteY14" fmla="*/ 942975 h 94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800" h="947493">
                <a:moveTo>
                  <a:pt x="685800" y="0"/>
                </a:moveTo>
                <a:cubicBezTo>
                  <a:pt x="585015" y="100785"/>
                  <a:pt x="636220" y="67653"/>
                  <a:pt x="542925" y="114300"/>
                </a:cubicBezTo>
                <a:cubicBezTo>
                  <a:pt x="528638" y="128588"/>
                  <a:pt x="515585" y="144228"/>
                  <a:pt x="500063" y="157163"/>
                </a:cubicBezTo>
                <a:cubicBezTo>
                  <a:pt x="486871" y="168156"/>
                  <a:pt x="468508" y="172815"/>
                  <a:pt x="457200" y="185738"/>
                </a:cubicBezTo>
                <a:cubicBezTo>
                  <a:pt x="434585" y="211584"/>
                  <a:pt x="400050" y="271463"/>
                  <a:pt x="400050" y="271463"/>
                </a:cubicBezTo>
                <a:cubicBezTo>
                  <a:pt x="374903" y="346906"/>
                  <a:pt x="394117" y="301793"/>
                  <a:pt x="328613" y="400050"/>
                </a:cubicBezTo>
                <a:cubicBezTo>
                  <a:pt x="319088" y="414338"/>
                  <a:pt x="305468" y="426623"/>
                  <a:pt x="300038" y="442913"/>
                </a:cubicBezTo>
                <a:cubicBezTo>
                  <a:pt x="295275" y="457200"/>
                  <a:pt x="292485" y="472305"/>
                  <a:pt x="285750" y="485775"/>
                </a:cubicBezTo>
                <a:cubicBezTo>
                  <a:pt x="265857" y="525560"/>
                  <a:pt x="245913" y="539900"/>
                  <a:pt x="214313" y="571500"/>
                </a:cubicBezTo>
                <a:cubicBezTo>
                  <a:pt x="189165" y="646943"/>
                  <a:pt x="208379" y="601833"/>
                  <a:pt x="142875" y="700088"/>
                </a:cubicBezTo>
                <a:lnTo>
                  <a:pt x="114300" y="742950"/>
                </a:lnTo>
                <a:lnTo>
                  <a:pt x="85725" y="828675"/>
                </a:lnTo>
                <a:cubicBezTo>
                  <a:pt x="80963" y="842963"/>
                  <a:pt x="83969" y="863184"/>
                  <a:pt x="71438" y="871538"/>
                </a:cubicBezTo>
                <a:lnTo>
                  <a:pt x="28575" y="900113"/>
                </a:lnTo>
                <a:cubicBezTo>
                  <a:pt x="12782" y="947493"/>
                  <a:pt x="29348" y="942975"/>
                  <a:pt x="0" y="9429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1803846" y="5013176"/>
            <a:ext cx="867906" cy="1300064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391091" y="4177189"/>
            <a:ext cx="1525748" cy="1773661"/>
          </a:xfrm>
          <a:custGeom>
            <a:avLst/>
            <a:gdLst>
              <a:gd name="connsiteX0" fmla="*/ 1471612 w 1471612"/>
              <a:gd name="connsiteY0" fmla="*/ 0 h 1989698"/>
              <a:gd name="connsiteX1" fmla="*/ 1428750 w 1471612"/>
              <a:gd name="connsiteY1" fmla="*/ 42862 h 1989698"/>
              <a:gd name="connsiteX2" fmla="*/ 1385887 w 1471612"/>
              <a:gd name="connsiteY2" fmla="*/ 100012 h 1989698"/>
              <a:gd name="connsiteX3" fmla="*/ 1328737 w 1471612"/>
              <a:gd name="connsiteY3" fmla="*/ 142875 h 1989698"/>
              <a:gd name="connsiteX4" fmla="*/ 1300162 w 1471612"/>
              <a:gd name="connsiteY4" fmla="*/ 185737 h 1989698"/>
              <a:gd name="connsiteX5" fmla="*/ 1243012 w 1471612"/>
              <a:gd name="connsiteY5" fmla="*/ 200025 h 1989698"/>
              <a:gd name="connsiteX6" fmla="*/ 1214437 w 1471612"/>
              <a:gd name="connsiteY6" fmla="*/ 242887 h 1989698"/>
              <a:gd name="connsiteX7" fmla="*/ 1085850 w 1471612"/>
              <a:gd name="connsiteY7" fmla="*/ 342900 h 1989698"/>
              <a:gd name="connsiteX8" fmla="*/ 1042987 w 1471612"/>
              <a:gd name="connsiteY8" fmla="*/ 400050 h 1989698"/>
              <a:gd name="connsiteX9" fmla="*/ 1000125 w 1471612"/>
              <a:gd name="connsiteY9" fmla="*/ 471487 h 1989698"/>
              <a:gd name="connsiteX10" fmla="*/ 957262 w 1471612"/>
              <a:gd name="connsiteY10" fmla="*/ 514350 h 1989698"/>
              <a:gd name="connsiteX11" fmla="*/ 928687 w 1471612"/>
              <a:gd name="connsiteY11" fmla="*/ 571500 h 1989698"/>
              <a:gd name="connsiteX12" fmla="*/ 871537 w 1471612"/>
              <a:gd name="connsiteY12" fmla="*/ 657225 h 1989698"/>
              <a:gd name="connsiteX13" fmla="*/ 814387 w 1471612"/>
              <a:gd name="connsiteY13" fmla="*/ 800100 h 1989698"/>
              <a:gd name="connsiteX14" fmla="*/ 771525 w 1471612"/>
              <a:gd name="connsiteY14" fmla="*/ 857250 h 1989698"/>
              <a:gd name="connsiteX15" fmla="*/ 728662 w 1471612"/>
              <a:gd name="connsiteY15" fmla="*/ 985837 h 1989698"/>
              <a:gd name="connsiteX16" fmla="*/ 700087 w 1471612"/>
              <a:gd name="connsiteY16" fmla="*/ 1071562 h 1989698"/>
              <a:gd name="connsiteX17" fmla="*/ 600075 w 1471612"/>
              <a:gd name="connsiteY17" fmla="*/ 1243012 h 1989698"/>
              <a:gd name="connsiteX18" fmla="*/ 557212 w 1471612"/>
              <a:gd name="connsiteY18" fmla="*/ 1285875 h 1989698"/>
              <a:gd name="connsiteX19" fmla="*/ 542925 w 1471612"/>
              <a:gd name="connsiteY19" fmla="*/ 1343025 h 1989698"/>
              <a:gd name="connsiteX20" fmla="*/ 457200 w 1471612"/>
              <a:gd name="connsiteY20" fmla="*/ 1457325 h 1989698"/>
              <a:gd name="connsiteX21" fmla="*/ 371475 w 1471612"/>
              <a:gd name="connsiteY21" fmla="*/ 1557337 h 1989698"/>
              <a:gd name="connsiteX22" fmla="*/ 328612 w 1471612"/>
              <a:gd name="connsiteY22" fmla="*/ 1628775 h 1989698"/>
              <a:gd name="connsiteX23" fmla="*/ 285750 w 1471612"/>
              <a:gd name="connsiteY23" fmla="*/ 1671637 h 1989698"/>
              <a:gd name="connsiteX24" fmla="*/ 214312 w 1471612"/>
              <a:gd name="connsiteY24" fmla="*/ 1757362 h 1989698"/>
              <a:gd name="connsiteX25" fmla="*/ 142875 w 1471612"/>
              <a:gd name="connsiteY25" fmla="*/ 1843087 h 1989698"/>
              <a:gd name="connsiteX26" fmla="*/ 100012 w 1471612"/>
              <a:gd name="connsiteY26" fmla="*/ 1857375 h 1989698"/>
              <a:gd name="connsiteX27" fmla="*/ 42862 w 1471612"/>
              <a:gd name="connsiteY27" fmla="*/ 1943100 h 1989698"/>
              <a:gd name="connsiteX28" fmla="*/ 14287 w 1471612"/>
              <a:gd name="connsiteY28" fmla="*/ 1985962 h 1989698"/>
              <a:gd name="connsiteX29" fmla="*/ 0 w 1471612"/>
              <a:gd name="connsiteY29" fmla="*/ 1971675 h 1989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71612" h="1989698">
                <a:moveTo>
                  <a:pt x="1471612" y="0"/>
                </a:moveTo>
                <a:cubicBezTo>
                  <a:pt x="1457325" y="14287"/>
                  <a:pt x="1441899" y="27521"/>
                  <a:pt x="1428750" y="42862"/>
                </a:cubicBezTo>
                <a:cubicBezTo>
                  <a:pt x="1413253" y="60942"/>
                  <a:pt x="1402725" y="83174"/>
                  <a:pt x="1385887" y="100012"/>
                </a:cubicBezTo>
                <a:cubicBezTo>
                  <a:pt x="1369049" y="116850"/>
                  <a:pt x="1345575" y="126037"/>
                  <a:pt x="1328737" y="142875"/>
                </a:cubicBezTo>
                <a:cubicBezTo>
                  <a:pt x="1316595" y="155017"/>
                  <a:pt x="1314449" y="176212"/>
                  <a:pt x="1300162" y="185737"/>
                </a:cubicBezTo>
                <a:cubicBezTo>
                  <a:pt x="1283824" y="196629"/>
                  <a:pt x="1262062" y="195262"/>
                  <a:pt x="1243012" y="200025"/>
                </a:cubicBezTo>
                <a:cubicBezTo>
                  <a:pt x="1233487" y="214312"/>
                  <a:pt x="1227143" y="231336"/>
                  <a:pt x="1214437" y="242887"/>
                </a:cubicBezTo>
                <a:cubicBezTo>
                  <a:pt x="1174258" y="279414"/>
                  <a:pt x="1118431" y="299460"/>
                  <a:pt x="1085850" y="342900"/>
                </a:cubicBezTo>
                <a:cubicBezTo>
                  <a:pt x="1071562" y="361950"/>
                  <a:pt x="1056196" y="380237"/>
                  <a:pt x="1042987" y="400050"/>
                </a:cubicBezTo>
                <a:cubicBezTo>
                  <a:pt x="1027583" y="423156"/>
                  <a:pt x="1016787" y="449271"/>
                  <a:pt x="1000125" y="471487"/>
                </a:cubicBezTo>
                <a:cubicBezTo>
                  <a:pt x="988002" y="487652"/>
                  <a:pt x="969006" y="497908"/>
                  <a:pt x="957262" y="514350"/>
                </a:cubicBezTo>
                <a:cubicBezTo>
                  <a:pt x="944882" y="531681"/>
                  <a:pt x="939645" y="553237"/>
                  <a:pt x="928687" y="571500"/>
                </a:cubicBezTo>
                <a:cubicBezTo>
                  <a:pt x="911018" y="600949"/>
                  <a:pt x="871537" y="657225"/>
                  <a:pt x="871537" y="657225"/>
                </a:cubicBezTo>
                <a:cubicBezTo>
                  <a:pt x="853215" y="712190"/>
                  <a:pt x="844420" y="752047"/>
                  <a:pt x="814387" y="800100"/>
                </a:cubicBezTo>
                <a:cubicBezTo>
                  <a:pt x="801767" y="820293"/>
                  <a:pt x="785812" y="838200"/>
                  <a:pt x="771525" y="857250"/>
                </a:cubicBezTo>
                <a:cubicBezTo>
                  <a:pt x="744067" y="994537"/>
                  <a:pt x="775985" y="867530"/>
                  <a:pt x="728662" y="985837"/>
                </a:cubicBezTo>
                <a:cubicBezTo>
                  <a:pt x="717475" y="1013803"/>
                  <a:pt x="713557" y="1044621"/>
                  <a:pt x="700087" y="1071562"/>
                </a:cubicBezTo>
                <a:cubicBezTo>
                  <a:pt x="656768" y="1158200"/>
                  <a:pt x="654810" y="1179154"/>
                  <a:pt x="600075" y="1243012"/>
                </a:cubicBezTo>
                <a:cubicBezTo>
                  <a:pt x="586925" y="1258353"/>
                  <a:pt x="571500" y="1271587"/>
                  <a:pt x="557212" y="1285875"/>
                </a:cubicBezTo>
                <a:cubicBezTo>
                  <a:pt x="552450" y="1304925"/>
                  <a:pt x="552819" y="1326064"/>
                  <a:pt x="542925" y="1343025"/>
                </a:cubicBezTo>
                <a:cubicBezTo>
                  <a:pt x="518928" y="1384163"/>
                  <a:pt x="490876" y="1423649"/>
                  <a:pt x="457200" y="1457325"/>
                </a:cubicBezTo>
                <a:cubicBezTo>
                  <a:pt x="413049" y="1501475"/>
                  <a:pt x="408134" y="1502348"/>
                  <a:pt x="371475" y="1557337"/>
                </a:cubicBezTo>
                <a:cubicBezTo>
                  <a:pt x="356071" y="1580443"/>
                  <a:pt x="345274" y="1606559"/>
                  <a:pt x="328612" y="1628775"/>
                </a:cubicBezTo>
                <a:cubicBezTo>
                  <a:pt x="316489" y="1644939"/>
                  <a:pt x="297494" y="1655195"/>
                  <a:pt x="285750" y="1671637"/>
                </a:cubicBezTo>
                <a:cubicBezTo>
                  <a:pt x="219834" y="1763920"/>
                  <a:pt x="298811" y="1701030"/>
                  <a:pt x="214312" y="1757362"/>
                </a:cubicBezTo>
                <a:cubicBezTo>
                  <a:pt x="193227" y="1788990"/>
                  <a:pt x="175878" y="1821085"/>
                  <a:pt x="142875" y="1843087"/>
                </a:cubicBezTo>
                <a:cubicBezTo>
                  <a:pt x="130344" y="1851441"/>
                  <a:pt x="114300" y="1852612"/>
                  <a:pt x="100012" y="1857375"/>
                </a:cubicBezTo>
                <a:cubicBezTo>
                  <a:pt x="74904" y="1932700"/>
                  <a:pt x="102319" y="1871752"/>
                  <a:pt x="42862" y="1943100"/>
                </a:cubicBezTo>
                <a:cubicBezTo>
                  <a:pt x="31869" y="1956291"/>
                  <a:pt x="28574" y="1976437"/>
                  <a:pt x="14287" y="1985962"/>
                </a:cubicBezTo>
                <a:cubicBezTo>
                  <a:pt x="8683" y="1989698"/>
                  <a:pt x="4762" y="1976437"/>
                  <a:pt x="0" y="19716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978796" y="4338593"/>
            <a:ext cx="1443911" cy="1917058"/>
          </a:xfrm>
          <a:custGeom>
            <a:avLst/>
            <a:gdLst>
              <a:gd name="connsiteX0" fmla="*/ 1743075 w 1743075"/>
              <a:gd name="connsiteY0" fmla="*/ 0 h 2349057"/>
              <a:gd name="connsiteX1" fmla="*/ 1700213 w 1743075"/>
              <a:gd name="connsiteY1" fmla="*/ 71438 h 2349057"/>
              <a:gd name="connsiteX2" fmla="*/ 1685925 w 1743075"/>
              <a:gd name="connsiteY2" fmla="*/ 128588 h 2349057"/>
              <a:gd name="connsiteX3" fmla="*/ 1571625 w 1743075"/>
              <a:gd name="connsiteY3" fmla="*/ 285750 h 2349057"/>
              <a:gd name="connsiteX4" fmla="*/ 1443038 w 1743075"/>
              <a:gd name="connsiteY4" fmla="*/ 485775 h 2349057"/>
              <a:gd name="connsiteX5" fmla="*/ 1371600 w 1743075"/>
              <a:gd name="connsiteY5" fmla="*/ 571500 h 2349057"/>
              <a:gd name="connsiteX6" fmla="*/ 1314450 w 1743075"/>
              <a:gd name="connsiteY6" fmla="*/ 628650 h 2349057"/>
              <a:gd name="connsiteX7" fmla="*/ 1271588 w 1743075"/>
              <a:gd name="connsiteY7" fmla="*/ 700088 h 2349057"/>
              <a:gd name="connsiteX8" fmla="*/ 1243013 w 1743075"/>
              <a:gd name="connsiteY8" fmla="*/ 757238 h 2349057"/>
              <a:gd name="connsiteX9" fmla="*/ 1200150 w 1743075"/>
              <a:gd name="connsiteY9" fmla="*/ 785813 h 2349057"/>
              <a:gd name="connsiteX10" fmla="*/ 1128713 w 1743075"/>
              <a:gd name="connsiteY10" fmla="*/ 900113 h 2349057"/>
              <a:gd name="connsiteX11" fmla="*/ 1071563 w 1743075"/>
              <a:gd name="connsiteY11" fmla="*/ 985838 h 2349057"/>
              <a:gd name="connsiteX12" fmla="*/ 1028700 w 1743075"/>
              <a:gd name="connsiteY12" fmla="*/ 1057275 h 2349057"/>
              <a:gd name="connsiteX13" fmla="*/ 914400 w 1743075"/>
              <a:gd name="connsiteY13" fmla="*/ 1185863 h 2349057"/>
              <a:gd name="connsiteX14" fmla="*/ 857250 w 1743075"/>
              <a:gd name="connsiteY14" fmla="*/ 1271588 h 2349057"/>
              <a:gd name="connsiteX15" fmla="*/ 828675 w 1743075"/>
              <a:gd name="connsiteY15" fmla="*/ 1314450 h 2349057"/>
              <a:gd name="connsiteX16" fmla="*/ 785813 w 1743075"/>
              <a:gd name="connsiteY16" fmla="*/ 1357313 h 2349057"/>
              <a:gd name="connsiteX17" fmla="*/ 771525 w 1743075"/>
              <a:gd name="connsiteY17" fmla="*/ 1400175 h 2349057"/>
              <a:gd name="connsiteX18" fmla="*/ 700088 w 1743075"/>
              <a:gd name="connsiteY18" fmla="*/ 1500188 h 2349057"/>
              <a:gd name="connsiteX19" fmla="*/ 671513 w 1743075"/>
              <a:gd name="connsiteY19" fmla="*/ 1557338 h 2349057"/>
              <a:gd name="connsiteX20" fmla="*/ 614363 w 1743075"/>
              <a:gd name="connsiteY20" fmla="*/ 1643063 h 2349057"/>
              <a:gd name="connsiteX21" fmla="*/ 542925 w 1743075"/>
              <a:gd name="connsiteY21" fmla="*/ 1757363 h 2349057"/>
              <a:gd name="connsiteX22" fmla="*/ 500063 w 1743075"/>
              <a:gd name="connsiteY22" fmla="*/ 1843088 h 2349057"/>
              <a:gd name="connsiteX23" fmla="*/ 414338 w 1743075"/>
              <a:gd name="connsiteY23" fmla="*/ 1914525 h 2349057"/>
              <a:gd name="connsiteX24" fmla="*/ 385763 w 1743075"/>
              <a:gd name="connsiteY24" fmla="*/ 1957388 h 2349057"/>
              <a:gd name="connsiteX25" fmla="*/ 300038 w 1743075"/>
              <a:gd name="connsiteY25" fmla="*/ 2043113 h 2349057"/>
              <a:gd name="connsiteX26" fmla="*/ 285750 w 1743075"/>
              <a:gd name="connsiteY26" fmla="*/ 2085975 h 2349057"/>
              <a:gd name="connsiteX27" fmla="*/ 242888 w 1743075"/>
              <a:gd name="connsiteY27" fmla="*/ 2100263 h 2349057"/>
              <a:gd name="connsiteX28" fmla="*/ 200025 w 1743075"/>
              <a:gd name="connsiteY28" fmla="*/ 2128838 h 2349057"/>
              <a:gd name="connsiteX29" fmla="*/ 128588 w 1743075"/>
              <a:gd name="connsiteY29" fmla="*/ 2214563 h 2349057"/>
              <a:gd name="connsiteX30" fmla="*/ 71438 w 1743075"/>
              <a:gd name="connsiteY30" fmla="*/ 2257425 h 2349057"/>
              <a:gd name="connsiteX31" fmla="*/ 42863 w 1743075"/>
              <a:gd name="connsiteY31" fmla="*/ 2300288 h 2349057"/>
              <a:gd name="connsiteX32" fmla="*/ 28575 w 1743075"/>
              <a:gd name="connsiteY32" fmla="*/ 2343150 h 2349057"/>
              <a:gd name="connsiteX33" fmla="*/ 0 w 1743075"/>
              <a:gd name="connsiteY33" fmla="*/ 2328863 h 2349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743075" h="2349057">
                <a:moveTo>
                  <a:pt x="1743075" y="0"/>
                </a:moveTo>
                <a:cubicBezTo>
                  <a:pt x="1728788" y="23813"/>
                  <a:pt x="1711491" y="46061"/>
                  <a:pt x="1700213" y="71438"/>
                </a:cubicBezTo>
                <a:cubicBezTo>
                  <a:pt x="1692238" y="89382"/>
                  <a:pt x="1694707" y="111025"/>
                  <a:pt x="1685925" y="128588"/>
                </a:cubicBezTo>
                <a:cubicBezTo>
                  <a:pt x="1645855" y="208727"/>
                  <a:pt x="1620043" y="214986"/>
                  <a:pt x="1571625" y="285750"/>
                </a:cubicBezTo>
                <a:cubicBezTo>
                  <a:pt x="1526866" y="351167"/>
                  <a:pt x="1493782" y="424883"/>
                  <a:pt x="1443038" y="485775"/>
                </a:cubicBezTo>
                <a:cubicBezTo>
                  <a:pt x="1419225" y="514350"/>
                  <a:pt x="1396483" y="543852"/>
                  <a:pt x="1371600" y="571500"/>
                </a:cubicBezTo>
                <a:cubicBezTo>
                  <a:pt x="1353578" y="591525"/>
                  <a:pt x="1330990" y="607384"/>
                  <a:pt x="1314450" y="628650"/>
                </a:cubicBezTo>
                <a:cubicBezTo>
                  <a:pt x="1297401" y="650570"/>
                  <a:pt x="1285074" y="675813"/>
                  <a:pt x="1271588" y="700088"/>
                </a:cubicBezTo>
                <a:cubicBezTo>
                  <a:pt x="1261245" y="718706"/>
                  <a:pt x="1256648" y="740876"/>
                  <a:pt x="1243013" y="757238"/>
                </a:cubicBezTo>
                <a:cubicBezTo>
                  <a:pt x="1232020" y="770430"/>
                  <a:pt x="1214438" y="776288"/>
                  <a:pt x="1200150" y="785813"/>
                </a:cubicBezTo>
                <a:cubicBezTo>
                  <a:pt x="1100653" y="918477"/>
                  <a:pt x="1207163" y="769363"/>
                  <a:pt x="1128713" y="900113"/>
                </a:cubicBezTo>
                <a:cubicBezTo>
                  <a:pt x="1111044" y="929562"/>
                  <a:pt x="1089233" y="956389"/>
                  <a:pt x="1071563" y="985838"/>
                </a:cubicBezTo>
                <a:cubicBezTo>
                  <a:pt x="1057275" y="1009650"/>
                  <a:pt x="1044104" y="1034169"/>
                  <a:pt x="1028700" y="1057275"/>
                </a:cubicBezTo>
                <a:cubicBezTo>
                  <a:pt x="953532" y="1170026"/>
                  <a:pt x="1019788" y="1057055"/>
                  <a:pt x="914400" y="1185863"/>
                </a:cubicBezTo>
                <a:cubicBezTo>
                  <a:pt x="892653" y="1212443"/>
                  <a:pt x="876300" y="1243013"/>
                  <a:pt x="857250" y="1271588"/>
                </a:cubicBezTo>
                <a:cubicBezTo>
                  <a:pt x="847725" y="1285875"/>
                  <a:pt x="840817" y="1302308"/>
                  <a:pt x="828675" y="1314450"/>
                </a:cubicBezTo>
                <a:lnTo>
                  <a:pt x="785813" y="1357313"/>
                </a:lnTo>
                <a:cubicBezTo>
                  <a:pt x="781050" y="1371600"/>
                  <a:pt x="778260" y="1386705"/>
                  <a:pt x="771525" y="1400175"/>
                </a:cubicBezTo>
                <a:cubicBezTo>
                  <a:pt x="756411" y="1430404"/>
                  <a:pt x="716270" y="1474297"/>
                  <a:pt x="700088" y="1500188"/>
                </a:cubicBezTo>
                <a:cubicBezTo>
                  <a:pt x="688800" y="1518249"/>
                  <a:pt x="682471" y="1539075"/>
                  <a:pt x="671513" y="1557338"/>
                </a:cubicBezTo>
                <a:cubicBezTo>
                  <a:pt x="653844" y="1586787"/>
                  <a:pt x="629722" y="1612346"/>
                  <a:pt x="614363" y="1643063"/>
                </a:cubicBezTo>
                <a:cubicBezTo>
                  <a:pt x="575139" y="1721512"/>
                  <a:pt x="598567" y="1683174"/>
                  <a:pt x="542925" y="1757363"/>
                </a:cubicBezTo>
                <a:cubicBezTo>
                  <a:pt x="531305" y="1792224"/>
                  <a:pt x="527760" y="1815391"/>
                  <a:pt x="500063" y="1843088"/>
                </a:cubicBezTo>
                <a:cubicBezTo>
                  <a:pt x="387677" y="1955474"/>
                  <a:pt x="531366" y="1774091"/>
                  <a:pt x="414338" y="1914525"/>
                </a:cubicBezTo>
                <a:cubicBezTo>
                  <a:pt x="403345" y="1927717"/>
                  <a:pt x="397171" y="1944554"/>
                  <a:pt x="385763" y="1957388"/>
                </a:cubicBezTo>
                <a:cubicBezTo>
                  <a:pt x="358915" y="1987592"/>
                  <a:pt x="300038" y="2043113"/>
                  <a:pt x="300038" y="2043113"/>
                </a:cubicBezTo>
                <a:cubicBezTo>
                  <a:pt x="295275" y="2057400"/>
                  <a:pt x="296399" y="2075326"/>
                  <a:pt x="285750" y="2085975"/>
                </a:cubicBezTo>
                <a:cubicBezTo>
                  <a:pt x="275101" y="2096624"/>
                  <a:pt x="256358" y="2093528"/>
                  <a:pt x="242888" y="2100263"/>
                </a:cubicBezTo>
                <a:cubicBezTo>
                  <a:pt x="227529" y="2107942"/>
                  <a:pt x="213217" y="2117845"/>
                  <a:pt x="200025" y="2128838"/>
                </a:cubicBezTo>
                <a:cubicBezTo>
                  <a:pt x="59591" y="2245866"/>
                  <a:pt x="240974" y="2102177"/>
                  <a:pt x="128588" y="2214563"/>
                </a:cubicBezTo>
                <a:cubicBezTo>
                  <a:pt x="111750" y="2231401"/>
                  <a:pt x="90488" y="2243138"/>
                  <a:pt x="71438" y="2257425"/>
                </a:cubicBezTo>
                <a:cubicBezTo>
                  <a:pt x="61913" y="2271713"/>
                  <a:pt x="50542" y="2284929"/>
                  <a:pt x="42863" y="2300288"/>
                </a:cubicBezTo>
                <a:cubicBezTo>
                  <a:pt x="36128" y="2313758"/>
                  <a:pt x="41106" y="2334796"/>
                  <a:pt x="28575" y="2343150"/>
                </a:cubicBezTo>
                <a:cubicBezTo>
                  <a:pt x="19714" y="2349057"/>
                  <a:pt x="9525" y="2333625"/>
                  <a:pt x="0" y="23288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277983" y="4184965"/>
            <a:ext cx="1888191" cy="2097261"/>
          </a:xfrm>
          <a:custGeom>
            <a:avLst/>
            <a:gdLst>
              <a:gd name="connsiteX0" fmla="*/ 1743075 w 1743075"/>
              <a:gd name="connsiteY0" fmla="*/ 0 h 2228850"/>
              <a:gd name="connsiteX1" fmla="*/ 1714500 w 1743075"/>
              <a:gd name="connsiteY1" fmla="*/ 57150 h 2228850"/>
              <a:gd name="connsiteX2" fmla="*/ 1614487 w 1743075"/>
              <a:gd name="connsiteY2" fmla="*/ 171450 h 2228850"/>
              <a:gd name="connsiteX3" fmla="*/ 1571625 w 1743075"/>
              <a:gd name="connsiteY3" fmla="*/ 228600 h 2228850"/>
              <a:gd name="connsiteX4" fmla="*/ 1543050 w 1743075"/>
              <a:gd name="connsiteY4" fmla="*/ 271463 h 2228850"/>
              <a:gd name="connsiteX5" fmla="*/ 1500187 w 1743075"/>
              <a:gd name="connsiteY5" fmla="*/ 314325 h 2228850"/>
              <a:gd name="connsiteX6" fmla="*/ 1428750 w 1743075"/>
              <a:gd name="connsiteY6" fmla="*/ 414338 h 2228850"/>
              <a:gd name="connsiteX7" fmla="*/ 1385887 w 1743075"/>
              <a:gd name="connsiteY7" fmla="*/ 485775 h 2228850"/>
              <a:gd name="connsiteX8" fmla="*/ 1371600 w 1743075"/>
              <a:gd name="connsiteY8" fmla="*/ 528638 h 2228850"/>
              <a:gd name="connsiteX9" fmla="*/ 1328737 w 1743075"/>
              <a:gd name="connsiteY9" fmla="*/ 571500 h 2228850"/>
              <a:gd name="connsiteX10" fmla="*/ 1271587 w 1743075"/>
              <a:gd name="connsiteY10" fmla="*/ 642938 h 2228850"/>
              <a:gd name="connsiteX11" fmla="*/ 1214437 w 1743075"/>
              <a:gd name="connsiteY11" fmla="*/ 757238 h 2228850"/>
              <a:gd name="connsiteX12" fmla="*/ 1171575 w 1743075"/>
              <a:gd name="connsiteY12" fmla="*/ 871538 h 2228850"/>
              <a:gd name="connsiteX13" fmla="*/ 1100137 w 1743075"/>
              <a:gd name="connsiteY13" fmla="*/ 957263 h 2228850"/>
              <a:gd name="connsiteX14" fmla="*/ 1028700 w 1743075"/>
              <a:gd name="connsiteY14" fmla="*/ 1071563 h 2228850"/>
              <a:gd name="connsiteX15" fmla="*/ 928687 w 1743075"/>
              <a:gd name="connsiteY15" fmla="*/ 1214438 h 2228850"/>
              <a:gd name="connsiteX16" fmla="*/ 814387 w 1743075"/>
              <a:gd name="connsiteY16" fmla="*/ 1343025 h 2228850"/>
              <a:gd name="connsiteX17" fmla="*/ 771525 w 1743075"/>
              <a:gd name="connsiteY17" fmla="*/ 1414463 h 2228850"/>
              <a:gd name="connsiteX18" fmla="*/ 714375 w 1743075"/>
              <a:gd name="connsiteY18" fmla="*/ 1471613 h 2228850"/>
              <a:gd name="connsiteX19" fmla="*/ 614362 w 1743075"/>
              <a:gd name="connsiteY19" fmla="*/ 1600200 h 2228850"/>
              <a:gd name="connsiteX20" fmla="*/ 485775 w 1743075"/>
              <a:gd name="connsiteY20" fmla="*/ 1771650 h 2228850"/>
              <a:gd name="connsiteX21" fmla="*/ 485775 w 1743075"/>
              <a:gd name="connsiteY21" fmla="*/ 1771650 h 2228850"/>
              <a:gd name="connsiteX22" fmla="*/ 457200 w 1743075"/>
              <a:gd name="connsiteY22" fmla="*/ 1828800 h 2228850"/>
              <a:gd name="connsiteX23" fmla="*/ 414337 w 1743075"/>
              <a:gd name="connsiteY23" fmla="*/ 1871663 h 2228850"/>
              <a:gd name="connsiteX24" fmla="*/ 385762 w 1743075"/>
              <a:gd name="connsiteY24" fmla="*/ 1914525 h 2228850"/>
              <a:gd name="connsiteX25" fmla="*/ 342900 w 1743075"/>
              <a:gd name="connsiteY25" fmla="*/ 1957388 h 2228850"/>
              <a:gd name="connsiteX26" fmla="*/ 257175 w 1743075"/>
              <a:gd name="connsiteY26" fmla="*/ 2057400 h 2228850"/>
              <a:gd name="connsiteX27" fmla="*/ 242887 w 1743075"/>
              <a:gd name="connsiteY27" fmla="*/ 2100263 h 2228850"/>
              <a:gd name="connsiteX28" fmla="*/ 114300 w 1743075"/>
              <a:gd name="connsiteY28" fmla="*/ 2157413 h 2228850"/>
              <a:gd name="connsiteX29" fmla="*/ 71437 w 1743075"/>
              <a:gd name="connsiteY29" fmla="*/ 2171700 h 2228850"/>
              <a:gd name="connsiteX30" fmla="*/ 0 w 1743075"/>
              <a:gd name="connsiteY30" fmla="*/ 2228850 h 222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43075" h="2228850">
                <a:moveTo>
                  <a:pt x="1743075" y="0"/>
                </a:moveTo>
                <a:cubicBezTo>
                  <a:pt x="1733550" y="19050"/>
                  <a:pt x="1726314" y="39429"/>
                  <a:pt x="1714500" y="57150"/>
                </a:cubicBezTo>
                <a:cubicBezTo>
                  <a:pt x="1648434" y="156250"/>
                  <a:pt x="1676458" y="99151"/>
                  <a:pt x="1614487" y="171450"/>
                </a:cubicBezTo>
                <a:cubicBezTo>
                  <a:pt x="1598990" y="189530"/>
                  <a:pt x="1585466" y="209223"/>
                  <a:pt x="1571625" y="228600"/>
                </a:cubicBezTo>
                <a:cubicBezTo>
                  <a:pt x="1561644" y="242573"/>
                  <a:pt x="1554043" y="258271"/>
                  <a:pt x="1543050" y="271463"/>
                </a:cubicBezTo>
                <a:cubicBezTo>
                  <a:pt x="1530115" y="286985"/>
                  <a:pt x="1514475" y="300038"/>
                  <a:pt x="1500187" y="314325"/>
                </a:cubicBezTo>
                <a:cubicBezTo>
                  <a:pt x="1432050" y="450598"/>
                  <a:pt x="1515631" y="298496"/>
                  <a:pt x="1428750" y="414338"/>
                </a:cubicBezTo>
                <a:cubicBezTo>
                  <a:pt x="1412088" y="436554"/>
                  <a:pt x="1398306" y="460937"/>
                  <a:pt x="1385887" y="485775"/>
                </a:cubicBezTo>
                <a:cubicBezTo>
                  <a:pt x="1379152" y="499245"/>
                  <a:pt x="1379954" y="516107"/>
                  <a:pt x="1371600" y="528638"/>
                </a:cubicBezTo>
                <a:cubicBezTo>
                  <a:pt x="1360392" y="545450"/>
                  <a:pt x="1342043" y="556294"/>
                  <a:pt x="1328737" y="571500"/>
                </a:cubicBezTo>
                <a:cubicBezTo>
                  <a:pt x="1308656" y="594450"/>
                  <a:pt x="1290637" y="619125"/>
                  <a:pt x="1271587" y="642938"/>
                </a:cubicBezTo>
                <a:cubicBezTo>
                  <a:pt x="1239370" y="739592"/>
                  <a:pt x="1281918" y="622276"/>
                  <a:pt x="1214437" y="757238"/>
                </a:cubicBezTo>
                <a:cubicBezTo>
                  <a:pt x="1183249" y="819614"/>
                  <a:pt x="1220714" y="794320"/>
                  <a:pt x="1171575" y="871538"/>
                </a:cubicBezTo>
                <a:cubicBezTo>
                  <a:pt x="1151605" y="902919"/>
                  <a:pt x="1121757" y="926995"/>
                  <a:pt x="1100137" y="957263"/>
                </a:cubicBezTo>
                <a:cubicBezTo>
                  <a:pt x="1074022" y="993823"/>
                  <a:pt x="1056767" y="1036479"/>
                  <a:pt x="1028700" y="1071563"/>
                </a:cubicBezTo>
                <a:cubicBezTo>
                  <a:pt x="868473" y="1271845"/>
                  <a:pt x="1065309" y="1019265"/>
                  <a:pt x="928687" y="1214438"/>
                </a:cubicBezTo>
                <a:cubicBezTo>
                  <a:pt x="768971" y="1442603"/>
                  <a:pt x="968844" y="1144436"/>
                  <a:pt x="814387" y="1343025"/>
                </a:cubicBezTo>
                <a:cubicBezTo>
                  <a:pt x="797338" y="1364945"/>
                  <a:pt x="788574" y="1392543"/>
                  <a:pt x="771525" y="1414463"/>
                </a:cubicBezTo>
                <a:cubicBezTo>
                  <a:pt x="754985" y="1435729"/>
                  <a:pt x="730915" y="1450347"/>
                  <a:pt x="714375" y="1471613"/>
                </a:cubicBezTo>
                <a:cubicBezTo>
                  <a:pt x="582020" y="1641783"/>
                  <a:pt x="764521" y="1450041"/>
                  <a:pt x="614362" y="1600200"/>
                </a:cubicBezTo>
                <a:cubicBezTo>
                  <a:pt x="568277" y="1715412"/>
                  <a:pt x="603922" y="1653503"/>
                  <a:pt x="485775" y="1771650"/>
                </a:cubicBezTo>
                <a:lnTo>
                  <a:pt x="485775" y="1771650"/>
                </a:lnTo>
                <a:cubicBezTo>
                  <a:pt x="476250" y="1790700"/>
                  <a:pt x="469580" y="1811469"/>
                  <a:pt x="457200" y="1828800"/>
                </a:cubicBezTo>
                <a:cubicBezTo>
                  <a:pt x="445456" y="1845242"/>
                  <a:pt x="427272" y="1856141"/>
                  <a:pt x="414337" y="1871663"/>
                </a:cubicBezTo>
                <a:cubicBezTo>
                  <a:pt x="403344" y="1884854"/>
                  <a:pt x="396755" y="1901334"/>
                  <a:pt x="385762" y="1914525"/>
                </a:cubicBezTo>
                <a:cubicBezTo>
                  <a:pt x="372827" y="1930047"/>
                  <a:pt x="356050" y="1942047"/>
                  <a:pt x="342900" y="1957388"/>
                </a:cubicBezTo>
                <a:cubicBezTo>
                  <a:pt x="232936" y="2085680"/>
                  <a:pt x="363524" y="1951051"/>
                  <a:pt x="257175" y="2057400"/>
                </a:cubicBezTo>
                <a:cubicBezTo>
                  <a:pt x="252412" y="2071688"/>
                  <a:pt x="252295" y="2088503"/>
                  <a:pt x="242887" y="2100263"/>
                </a:cubicBezTo>
                <a:cubicBezTo>
                  <a:pt x="218187" y="2131138"/>
                  <a:pt x="140495" y="2148682"/>
                  <a:pt x="114300" y="2157413"/>
                </a:cubicBezTo>
                <a:lnTo>
                  <a:pt x="71437" y="2171700"/>
                </a:lnTo>
                <a:cubicBezTo>
                  <a:pt x="17367" y="2207747"/>
                  <a:pt x="40717" y="2188133"/>
                  <a:pt x="0" y="22288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1447074" y="4710040"/>
            <a:ext cx="1061301" cy="1539513"/>
          </a:xfrm>
          <a:custGeom>
            <a:avLst/>
            <a:gdLst>
              <a:gd name="connsiteX0" fmla="*/ 1128713 w 1128713"/>
              <a:gd name="connsiteY0" fmla="*/ 0 h 1393812"/>
              <a:gd name="connsiteX1" fmla="*/ 1100138 w 1128713"/>
              <a:gd name="connsiteY1" fmla="*/ 71437 h 1393812"/>
              <a:gd name="connsiteX2" fmla="*/ 1085850 w 1128713"/>
              <a:gd name="connsiteY2" fmla="*/ 128587 h 1393812"/>
              <a:gd name="connsiteX3" fmla="*/ 1000125 w 1128713"/>
              <a:gd name="connsiteY3" fmla="*/ 228600 h 1393812"/>
              <a:gd name="connsiteX4" fmla="*/ 957263 w 1128713"/>
              <a:gd name="connsiteY4" fmla="*/ 300037 h 1393812"/>
              <a:gd name="connsiteX5" fmla="*/ 900113 w 1128713"/>
              <a:gd name="connsiteY5" fmla="*/ 371475 h 1393812"/>
              <a:gd name="connsiteX6" fmla="*/ 857250 w 1128713"/>
              <a:gd name="connsiteY6" fmla="*/ 442912 h 1393812"/>
              <a:gd name="connsiteX7" fmla="*/ 728663 w 1128713"/>
              <a:gd name="connsiteY7" fmla="*/ 600075 h 1393812"/>
              <a:gd name="connsiteX8" fmla="*/ 642938 w 1128713"/>
              <a:gd name="connsiteY8" fmla="*/ 714375 h 1393812"/>
              <a:gd name="connsiteX9" fmla="*/ 614363 w 1128713"/>
              <a:gd name="connsiteY9" fmla="*/ 757237 h 1393812"/>
              <a:gd name="connsiteX10" fmla="*/ 571500 w 1128713"/>
              <a:gd name="connsiteY10" fmla="*/ 785812 h 1393812"/>
              <a:gd name="connsiteX11" fmla="*/ 528638 w 1128713"/>
              <a:gd name="connsiteY11" fmla="*/ 871537 h 1393812"/>
              <a:gd name="connsiteX12" fmla="*/ 485775 w 1128713"/>
              <a:gd name="connsiteY12" fmla="*/ 900112 h 1393812"/>
              <a:gd name="connsiteX13" fmla="*/ 442913 w 1128713"/>
              <a:gd name="connsiteY13" fmla="*/ 942975 h 1393812"/>
              <a:gd name="connsiteX14" fmla="*/ 385763 w 1128713"/>
              <a:gd name="connsiteY14" fmla="*/ 1028700 h 1393812"/>
              <a:gd name="connsiteX15" fmla="*/ 328613 w 1128713"/>
              <a:gd name="connsiteY15" fmla="*/ 1114425 h 1393812"/>
              <a:gd name="connsiteX16" fmla="*/ 300038 w 1128713"/>
              <a:gd name="connsiteY16" fmla="*/ 1171575 h 1393812"/>
              <a:gd name="connsiteX17" fmla="*/ 257175 w 1128713"/>
              <a:gd name="connsiteY17" fmla="*/ 1185862 h 1393812"/>
              <a:gd name="connsiteX18" fmla="*/ 228600 w 1128713"/>
              <a:gd name="connsiteY18" fmla="*/ 1228725 h 1393812"/>
              <a:gd name="connsiteX19" fmla="*/ 142875 w 1128713"/>
              <a:gd name="connsiteY19" fmla="*/ 1300162 h 1393812"/>
              <a:gd name="connsiteX20" fmla="*/ 57150 w 1128713"/>
              <a:gd name="connsiteY20" fmla="*/ 1343025 h 1393812"/>
              <a:gd name="connsiteX21" fmla="*/ 0 w 1128713"/>
              <a:gd name="connsiteY21" fmla="*/ 1385887 h 1393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28713" h="1393812">
                <a:moveTo>
                  <a:pt x="1128713" y="0"/>
                </a:moveTo>
                <a:cubicBezTo>
                  <a:pt x="1119188" y="23812"/>
                  <a:pt x="1108248" y="47106"/>
                  <a:pt x="1100138" y="71437"/>
                </a:cubicBezTo>
                <a:cubicBezTo>
                  <a:pt x="1093928" y="90066"/>
                  <a:pt x="1093585" y="110538"/>
                  <a:pt x="1085850" y="128587"/>
                </a:cubicBezTo>
                <a:cubicBezTo>
                  <a:pt x="1064902" y="177465"/>
                  <a:pt x="1034005" y="185040"/>
                  <a:pt x="1000125" y="228600"/>
                </a:cubicBezTo>
                <a:cubicBezTo>
                  <a:pt x="983076" y="250520"/>
                  <a:pt x="973188" y="277287"/>
                  <a:pt x="957263" y="300037"/>
                </a:cubicBezTo>
                <a:cubicBezTo>
                  <a:pt x="939775" y="325020"/>
                  <a:pt x="917601" y="346493"/>
                  <a:pt x="900113" y="371475"/>
                </a:cubicBezTo>
                <a:cubicBezTo>
                  <a:pt x="884188" y="394225"/>
                  <a:pt x="873912" y="420696"/>
                  <a:pt x="857250" y="442912"/>
                </a:cubicBezTo>
                <a:cubicBezTo>
                  <a:pt x="816637" y="497062"/>
                  <a:pt x="770947" y="547220"/>
                  <a:pt x="728663" y="600075"/>
                </a:cubicBezTo>
                <a:cubicBezTo>
                  <a:pt x="728655" y="600084"/>
                  <a:pt x="642945" y="714365"/>
                  <a:pt x="642938" y="714375"/>
                </a:cubicBezTo>
                <a:cubicBezTo>
                  <a:pt x="633413" y="728662"/>
                  <a:pt x="626505" y="745095"/>
                  <a:pt x="614363" y="757237"/>
                </a:cubicBezTo>
                <a:cubicBezTo>
                  <a:pt x="602221" y="769379"/>
                  <a:pt x="585788" y="776287"/>
                  <a:pt x="571500" y="785812"/>
                </a:cubicBezTo>
                <a:cubicBezTo>
                  <a:pt x="559880" y="820674"/>
                  <a:pt x="556336" y="843840"/>
                  <a:pt x="528638" y="871537"/>
                </a:cubicBezTo>
                <a:cubicBezTo>
                  <a:pt x="516496" y="883679"/>
                  <a:pt x="498967" y="889119"/>
                  <a:pt x="485775" y="900112"/>
                </a:cubicBezTo>
                <a:cubicBezTo>
                  <a:pt x="470253" y="913047"/>
                  <a:pt x="457200" y="928687"/>
                  <a:pt x="442913" y="942975"/>
                </a:cubicBezTo>
                <a:cubicBezTo>
                  <a:pt x="415587" y="1024948"/>
                  <a:pt x="448193" y="948432"/>
                  <a:pt x="385763" y="1028700"/>
                </a:cubicBezTo>
                <a:cubicBezTo>
                  <a:pt x="364679" y="1055809"/>
                  <a:pt x="343972" y="1083708"/>
                  <a:pt x="328613" y="1114425"/>
                </a:cubicBezTo>
                <a:cubicBezTo>
                  <a:pt x="319088" y="1133475"/>
                  <a:pt x="315098" y="1156515"/>
                  <a:pt x="300038" y="1171575"/>
                </a:cubicBezTo>
                <a:cubicBezTo>
                  <a:pt x="289389" y="1182224"/>
                  <a:pt x="271463" y="1181100"/>
                  <a:pt x="257175" y="1185862"/>
                </a:cubicBezTo>
                <a:cubicBezTo>
                  <a:pt x="247650" y="1200150"/>
                  <a:pt x="239593" y="1215533"/>
                  <a:pt x="228600" y="1228725"/>
                </a:cubicBezTo>
                <a:cubicBezTo>
                  <a:pt x="206029" y="1255810"/>
                  <a:pt x="174986" y="1284106"/>
                  <a:pt x="142875" y="1300162"/>
                </a:cubicBezTo>
                <a:cubicBezTo>
                  <a:pt x="24569" y="1359316"/>
                  <a:pt x="179991" y="1261132"/>
                  <a:pt x="57150" y="1343025"/>
                </a:cubicBezTo>
                <a:cubicBezTo>
                  <a:pt x="23291" y="1393812"/>
                  <a:pt x="45746" y="1385887"/>
                  <a:pt x="0" y="138588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737789" y="4647917"/>
            <a:ext cx="18467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4800" b="1" i="1" baseline="-25000" dirty="0">
                <a:solidFill>
                  <a:srgbClr val="00B0F0"/>
                </a:solidFill>
              </a:rPr>
              <a:t>фигуры</a:t>
            </a:r>
          </a:p>
        </p:txBody>
      </p:sp>
      <p:grpSp>
        <p:nvGrpSpPr>
          <p:cNvPr id="16" name="Группа 15"/>
          <p:cNvGrpSpPr/>
          <p:nvPr/>
        </p:nvGrpSpPr>
        <p:grpSpPr>
          <a:xfrm>
            <a:off x="95944" y="3473778"/>
            <a:ext cx="3786182" cy="3212711"/>
            <a:chOff x="97778" y="3473919"/>
            <a:chExt cx="3786182" cy="3212711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>
              <a:off x="97778" y="4175601"/>
              <a:ext cx="3786182" cy="1588"/>
            </a:xfrm>
            <a:prstGeom prst="line">
              <a:avLst/>
            </a:prstGeom>
            <a:ln w="63500">
              <a:solidFill>
                <a:srgbClr val="00B050"/>
              </a:solidFill>
              <a:prstDash val="sysDash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Полилиния: фигура 16"/>
            <p:cNvSpPr/>
            <p:nvPr/>
          </p:nvSpPr>
          <p:spPr>
            <a:xfrm rot="10800000">
              <a:off x="136405" y="3473919"/>
              <a:ext cx="1559304" cy="3212711"/>
            </a:xfrm>
            <a:custGeom>
              <a:avLst/>
              <a:gdLst>
                <a:gd name="connsiteX0" fmla="*/ 0 w 1477108"/>
                <a:gd name="connsiteY0" fmla="*/ 3048000 h 3048000"/>
                <a:gd name="connsiteX1" fmla="*/ 422031 w 1477108"/>
                <a:gd name="connsiteY1" fmla="*/ 2836985 h 3048000"/>
                <a:gd name="connsiteX2" fmla="*/ 890954 w 1477108"/>
                <a:gd name="connsiteY2" fmla="*/ 2004646 h 3048000"/>
                <a:gd name="connsiteX3" fmla="*/ 1477108 w 1477108"/>
                <a:gd name="connsiteY3" fmla="*/ 0 h 30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77108" h="3048000">
                  <a:moveTo>
                    <a:pt x="0" y="3048000"/>
                  </a:moveTo>
                  <a:cubicBezTo>
                    <a:pt x="136769" y="3029438"/>
                    <a:pt x="273539" y="3010877"/>
                    <a:pt x="422031" y="2836985"/>
                  </a:cubicBezTo>
                  <a:cubicBezTo>
                    <a:pt x="570523" y="2663093"/>
                    <a:pt x="715108" y="2477477"/>
                    <a:pt x="890954" y="2004646"/>
                  </a:cubicBezTo>
                  <a:cubicBezTo>
                    <a:pt x="1066800" y="1531815"/>
                    <a:pt x="1391139" y="343877"/>
                    <a:pt x="1477108" y="0"/>
                  </a:cubicBezTo>
                </a:path>
              </a:pathLst>
            </a:cu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9" name="Полилиния: фигура 18"/>
          <p:cNvSpPr/>
          <p:nvPr/>
        </p:nvSpPr>
        <p:spPr>
          <a:xfrm rot="10800000">
            <a:off x="1669016" y="3475469"/>
            <a:ext cx="1242192" cy="2508295"/>
          </a:xfrm>
          <a:custGeom>
            <a:avLst/>
            <a:gdLst>
              <a:gd name="connsiteX0" fmla="*/ 1383323 w 1383323"/>
              <a:gd name="connsiteY0" fmla="*/ 2497015 h 2508295"/>
              <a:gd name="connsiteX1" fmla="*/ 1312985 w 1383323"/>
              <a:gd name="connsiteY1" fmla="*/ 2497015 h 2508295"/>
              <a:gd name="connsiteX2" fmla="*/ 1043354 w 1383323"/>
              <a:gd name="connsiteY2" fmla="*/ 2379784 h 2508295"/>
              <a:gd name="connsiteX3" fmla="*/ 797169 w 1383323"/>
              <a:gd name="connsiteY3" fmla="*/ 2110154 h 2508295"/>
              <a:gd name="connsiteX4" fmla="*/ 562708 w 1383323"/>
              <a:gd name="connsiteY4" fmla="*/ 1723292 h 2508295"/>
              <a:gd name="connsiteX5" fmla="*/ 293077 w 1383323"/>
              <a:gd name="connsiteY5" fmla="*/ 949569 h 2508295"/>
              <a:gd name="connsiteX6" fmla="*/ 0 w 1383323"/>
              <a:gd name="connsiteY6" fmla="*/ 0 h 2508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83323" h="2508295">
                <a:moveTo>
                  <a:pt x="1383323" y="2497015"/>
                </a:moveTo>
                <a:cubicBezTo>
                  <a:pt x="1376484" y="2506784"/>
                  <a:pt x="1369646" y="2516554"/>
                  <a:pt x="1312985" y="2497015"/>
                </a:cubicBezTo>
                <a:cubicBezTo>
                  <a:pt x="1256323" y="2477476"/>
                  <a:pt x="1129323" y="2444261"/>
                  <a:pt x="1043354" y="2379784"/>
                </a:cubicBezTo>
                <a:cubicBezTo>
                  <a:pt x="957385" y="2315307"/>
                  <a:pt x="877277" y="2219569"/>
                  <a:pt x="797169" y="2110154"/>
                </a:cubicBezTo>
                <a:cubicBezTo>
                  <a:pt x="717061" y="2000739"/>
                  <a:pt x="646723" y="1916723"/>
                  <a:pt x="562708" y="1723292"/>
                </a:cubicBezTo>
                <a:cubicBezTo>
                  <a:pt x="478693" y="1529861"/>
                  <a:pt x="386862" y="1236784"/>
                  <a:pt x="293077" y="949569"/>
                </a:cubicBezTo>
                <a:cubicBezTo>
                  <a:pt x="199292" y="662354"/>
                  <a:pt x="76200" y="279400"/>
                  <a:pt x="0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: фигура 21"/>
          <p:cNvSpPr/>
          <p:nvPr/>
        </p:nvSpPr>
        <p:spPr>
          <a:xfrm>
            <a:off x="2905191" y="5957937"/>
            <a:ext cx="105508" cy="457200"/>
          </a:xfrm>
          <a:custGeom>
            <a:avLst/>
            <a:gdLst>
              <a:gd name="connsiteX0" fmla="*/ 0 w 105508"/>
              <a:gd name="connsiteY0" fmla="*/ 0 h 457200"/>
              <a:gd name="connsiteX1" fmla="*/ 35170 w 105508"/>
              <a:gd name="connsiteY1" fmla="*/ 152400 h 457200"/>
              <a:gd name="connsiteX2" fmla="*/ 46893 w 105508"/>
              <a:gd name="connsiteY2" fmla="*/ 187569 h 457200"/>
              <a:gd name="connsiteX3" fmla="*/ 58616 w 105508"/>
              <a:gd name="connsiteY3" fmla="*/ 222739 h 457200"/>
              <a:gd name="connsiteX4" fmla="*/ 70339 w 105508"/>
              <a:gd name="connsiteY4" fmla="*/ 304800 h 457200"/>
              <a:gd name="connsiteX5" fmla="*/ 93785 w 105508"/>
              <a:gd name="connsiteY5" fmla="*/ 339969 h 457200"/>
              <a:gd name="connsiteX6" fmla="*/ 105508 w 105508"/>
              <a:gd name="connsiteY6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5508" h="457200">
                <a:moveTo>
                  <a:pt x="0" y="0"/>
                </a:moveTo>
                <a:cubicBezTo>
                  <a:pt x="15218" y="106531"/>
                  <a:pt x="2984" y="55846"/>
                  <a:pt x="35170" y="152400"/>
                </a:cubicBezTo>
                <a:lnTo>
                  <a:pt x="46893" y="187569"/>
                </a:lnTo>
                <a:lnTo>
                  <a:pt x="58616" y="222739"/>
                </a:lnTo>
                <a:cubicBezTo>
                  <a:pt x="62524" y="250093"/>
                  <a:pt x="62399" y="278334"/>
                  <a:pt x="70339" y="304800"/>
                </a:cubicBezTo>
                <a:cubicBezTo>
                  <a:pt x="74388" y="318295"/>
                  <a:pt x="90617" y="326241"/>
                  <a:pt x="93785" y="339969"/>
                </a:cubicBezTo>
                <a:cubicBezTo>
                  <a:pt x="102616" y="378235"/>
                  <a:pt x="105508" y="457200"/>
                  <a:pt x="105508" y="45720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илиния 24"/>
          <p:cNvSpPr/>
          <p:nvPr/>
        </p:nvSpPr>
        <p:spPr>
          <a:xfrm>
            <a:off x="539854" y="4171584"/>
            <a:ext cx="846424" cy="1246993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763366" y="62311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816766" y="621027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63405" y="62311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198880" y="619328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cxnSp>
        <p:nvCxnSpPr>
          <p:cNvPr id="10" name="Прямая соединительная линия 9"/>
          <p:cNvCxnSpPr>
            <a:cxnSpLocks/>
          </p:cNvCxnSpPr>
          <p:nvPr/>
        </p:nvCxnSpPr>
        <p:spPr>
          <a:xfrm flipH="1" flipV="1">
            <a:off x="3004696" y="4184965"/>
            <a:ext cx="25221" cy="2128275"/>
          </a:xfrm>
          <a:prstGeom prst="line">
            <a:avLst/>
          </a:prstGeom>
          <a:ln w="571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cxnSpLocks/>
          </p:cNvCxnSpPr>
          <p:nvPr/>
        </p:nvCxnSpPr>
        <p:spPr>
          <a:xfrm flipH="1" flipV="1">
            <a:off x="257760" y="4184965"/>
            <a:ext cx="6126" cy="2091557"/>
          </a:xfrm>
          <a:prstGeom prst="line">
            <a:avLst/>
          </a:prstGeom>
          <a:ln w="571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56995" y="423099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36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16195" y="4253587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36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501" y="389425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А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816766" y="3821576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В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994055" y="601783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С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685469" y="2332823"/>
            <a:ext cx="11544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en-US" sz="3600" b="1" baseline="-25000" dirty="0"/>
              <a:t>1  </a:t>
            </a:r>
            <a:r>
              <a:rPr lang="ru-RU" sz="3600" b="1" dirty="0"/>
              <a:t>- ?</a:t>
            </a:r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4754444" y="4875473"/>
            <a:ext cx="3929090" cy="15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cxnSpLocks/>
          </p:cNvCxnSpPr>
          <p:nvPr/>
        </p:nvCxnSpPr>
        <p:spPr>
          <a:xfrm flipH="1" flipV="1">
            <a:off x="6736232" y="2276872"/>
            <a:ext cx="11801" cy="4536426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олилиния: фигура 46"/>
          <p:cNvSpPr/>
          <p:nvPr/>
        </p:nvSpPr>
        <p:spPr>
          <a:xfrm>
            <a:off x="6010649" y="2414609"/>
            <a:ext cx="1451167" cy="3197988"/>
          </a:xfrm>
          <a:custGeom>
            <a:avLst/>
            <a:gdLst>
              <a:gd name="connsiteX0" fmla="*/ 0 w 1477108"/>
              <a:gd name="connsiteY0" fmla="*/ 3048000 h 3048000"/>
              <a:gd name="connsiteX1" fmla="*/ 422031 w 1477108"/>
              <a:gd name="connsiteY1" fmla="*/ 2836985 h 3048000"/>
              <a:gd name="connsiteX2" fmla="*/ 890954 w 1477108"/>
              <a:gd name="connsiteY2" fmla="*/ 2004646 h 3048000"/>
              <a:gd name="connsiteX3" fmla="*/ 1477108 w 1477108"/>
              <a:gd name="connsiteY3" fmla="*/ 0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7108" h="3048000">
                <a:moveTo>
                  <a:pt x="0" y="3048000"/>
                </a:moveTo>
                <a:cubicBezTo>
                  <a:pt x="136769" y="3029438"/>
                  <a:pt x="273539" y="3010877"/>
                  <a:pt x="422031" y="2836985"/>
                </a:cubicBezTo>
                <a:cubicBezTo>
                  <a:pt x="570523" y="2663093"/>
                  <a:pt x="715108" y="2477477"/>
                  <a:pt x="890954" y="2004646"/>
                </a:cubicBezTo>
                <a:cubicBezTo>
                  <a:pt x="1066800" y="1531815"/>
                  <a:pt x="1391139" y="343877"/>
                  <a:pt x="1477108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олилиния: фигура 47"/>
          <p:cNvSpPr/>
          <p:nvPr/>
        </p:nvSpPr>
        <p:spPr>
          <a:xfrm>
            <a:off x="4774554" y="3091866"/>
            <a:ext cx="1242192" cy="2508295"/>
          </a:xfrm>
          <a:custGeom>
            <a:avLst/>
            <a:gdLst>
              <a:gd name="connsiteX0" fmla="*/ 1383323 w 1383323"/>
              <a:gd name="connsiteY0" fmla="*/ 2497015 h 2508295"/>
              <a:gd name="connsiteX1" fmla="*/ 1312985 w 1383323"/>
              <a:gd name="connsiteY1" fmla="*/ 2497015 h 2508295"/>
              <a:gd name="connsiteX2" fmla="*/ 1043354 w 1383323"/>
              <a:gd name="connsiteY2" fmla="*/ 2379784 h 2508295"/>
              <a:gd name="connsiteX3" fmla="*/ 797169 w 1383323"/>
              <a:gd name="connsiteY3" fmla="*/ 2110154 h 2508295"/>
              <a:gd name="connsiteX4" fmla="*/ 562708 w 1383323"/>
              <a:gd name="connsiteY4" fmla="*/ 1723292 h 2508295"/>
              <a:gd name="connsiteX5" fmla="*/ 293077 w 1383323"/>
              <a:gd name="connsiteY5" fmla="*/ 949569 h 2508295"/>
              <a:gd name="connsiteX6" fmla="*/ 0 w 1383323"/>
              <a:gd name="connsiteY6" fmla="*/ 0 h 2508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83323" h="2508295">
                <a:moveTo>
                  <a:pt x="1383323" y="2497015"/>
                </a:moveTo>
                <a:cubicBezTo>
                  <a:pt x="1376484" y="2506784"/>
                  <a:pt x="1369646" y="2516554"/>
                  <a:pt x="1312985" y="2497015"/>
                </a:cubicBezTo>
                <a:cubicBezTo>
                  <a:pt x="1256323" y="2477476"/>
                  <a:pt x="1129323" y="2444261"/>
                  <a:pt x="1043354" y="2379784"/>
                </a:cubicBezTo>
                <a:cubicBezTo>
                  <a:pt x="957385" y="2315307"/>
                  <a:pt x="877277" y="2219569"/>
                  <a:pt x="797169" y="2110154"/>
                </a:cubicBezTo>
                <a:cubicBezTo>
                  <a:pt x="717061" y="2000739"/>
                  <a:pt x="646723" y="1916723"/>
                  <a:pt x="562708" y="1723292"/>
                </a:cubicBezTo>
                <a:cubicBezTo>
                  <a:pt x="478693" y="1529861"/>
                  <a:pt x="386862" y="1236784"/>
                  <a:pt x="293077" y="949569"/>
                </a:cubicBezTo>
                <a:cubicBezTo>
                  <a:pt x="199292" y="662354"/>
                  <a:pt x="76200" y="279400"/>
                  <a:pt x="0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единительная линия 48"/>
          <p:cNvCxnSpPr>
            <a:cxnSpLocks/>
          </p:cNvCxnSpPr>
          <p:nvPr/>
        </p:nvCxnSpPr>
        <p:spPr>
          <a:xfrm flipH="1" flipV="1">
            <a:off x="7435958" y="2694182"/>
            <a:ext cx="25221" cy="2128275"/>
          </a:xfrm>
          <a:prstGeom prst="line">
            <a:avLst/>
          </a:prstGeom>
          <a:ln w="571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283796" y="489991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959774" y="3986726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36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29202" y="487549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B050"/>
                </a:solidFill>
              </a:rPr>
              <a:t>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533445" y="4820305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B050"/>
                </a:solidFill>
              </a:rPr>
              <a:t>х</a:t>
            </a:r>
            <a:r>
              <a:rPr lang="en-US" sz="2000" dirty="0">
                <a:solidFill>
                  <a:srgbClr val="00B050"/>
                </a:solidFill>
              </a:rPr>
              <a:t>`</a:t>
            </a:r>
            <a:endParaRPr lang="ru-RU" sz="2000" dirty="0">
              <a:solidFill>
                <a:srgbClr val="00B05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375715" y="2240677"/>
            <a:ext cx="375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y`</a:t>
            </a:r>
            <a:endParaRPr lang="ru-RU" sz="2000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4817065">
            <a:off x="4149413" y="3237838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7030A0"/>
                </a:solidFill>
              </a:rPr>
              <a:t>y=x</a:t>
            </a:r>
            <a:r>
              <a:rPr lang="en-US" b="1" i="1" baseline="30000" dirty="0">
                <a:solidFill>
                  <a:srgbClr val="7030A0"/>
                </a:solidFill>
              </a:rPr>
              <a:t>2</a:t>
            </a:r>
            <a:r>
              <a:rPr lang="en-US" b="1" i="1" dirty="0">
                <a:solidFill>
                  <a:srgbClr val="7030A0"/>
                </a:solidFill>
              </a:rPr>
              <a:t>+2x</a:t>
            </a:r>
            <a:endParaRPr lang="ru-RU" b="1" i="1" dirty="0">
              <a:solidFill>
                <a:srgbClr val="7030A0"/>
              </a:solidFill>
            </a:endParaRPr>
          </a:p>
        </p:txBody>
      </p:sp>
      <p:cxnSp>
        <p:nvCxnSpPr>
          <p:cNvPr id="20" name="Прямая со стрелкой 19"/>
          <p:cNvCxnSpPr>
            <a:endCxn id="33" idx="2"/>
          </p:cNvCxnSpPr>
          <p:nvPr/>
        </p:nvCxnSpPr>
        <p:spPr>
          <a:xfrm flipH="1">
            <a:off x="933445" y="2694182"/>
            <a:ext cx="45351" cy="3998592"/>
          </a:xfrm>
          <a:prstGeom prst="straightConnector1">
            <a:avLst/>
          </a:prstGeom>
          <a:ln w="5715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895953" y="4857341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-1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-72038" y="4161024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B050"/>
                </a:solidFill>
              </a:rPr>
              <a:t>х</a:t>
            </a:r>
            <a:r>
              <a:rPr lang="en-US" sz="2000" dirty="0">
                <a:solidFill>
                  <a:srgbClr val="00B050"/>
                </a:solidFill>
              </a:rPr>
              <a:t>`</a:t>
            </a:r>
            <a:endParaRPr lang="ru-RU" sz="2000" dirty="0">
              <a:solidFill>
                <a:srgbClr val="00B05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56345" y="6440007"/>
            <a:ext cx="375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y`</a:t>
            </a:r>
            <a:endParaRPr lang="ru-RU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3216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Задача 3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16595" y="6282227"/>
            <a:ext cx="39290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5400000" flipH="1" flipV="1">
            <a:off x="-1886145" y="4556955"/>
            <a:ext cx="428628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9619" y="2414609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13915" y="6261886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9490" y="62150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7778" y="4175601"/>
            <a:ext cx="3786182" cy="1588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18087" y="375589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23" name="Полилиния 22"/>
          <p:cNvSpPr/>
          <p:nvPr/>
        </p:nvSpPr>
        <p:spPr>
          <a:xfrm>
            <a:off x="2501251" y="5733256"/>
            <a:ext cx="389734" cy="537559"/>
          </a:xfrm>
          <a:custGeom>
            <a:avLst/>
            <a:gdLst>
              <a:gd name="connsiteX0" fmla="*/ 330742 w 330742"/>
              <a:gd name="connsiteY0" fmla="*/ 0 h 442913"/>
              <a:gd name="connsiteX1" fmla="*/ 273592 w 330742"/>
              <a:gd name="connsiteY1" fmla="*/ 85725 h 442913"/>
              <a:gd name="connsiteX2" fmla="*/ 245017 w 330742"/>
              <a:gd name="connsiteY2" fmla="*/ 128588 h 442913"/>
              <a:gd name="connsiteX3" fmla="*/ 173580 w 330742"/>
              <a:gd name="connsiteY3" fmla="*/ 214313 h 442913"/>
              <a:gd name="connsiteX4" fmla="*/ 130717 w 330742"/>
              <a:gd name="connsiteY4" fmla="*/ 257175 h 442913"/>
              <a:gd name="connsiteX5" fmla="*/ 73567 w 330742"/>
              <a:gd name="connsiteY5" fmla="*/ 342900 h 442913"/>
              <a:gd name="connsiteX6" fmla="*/ 2130 w 330742"/>
              <a:gd name="connsiteY6" fmla="*/ 428625 h 442913"/>
              <a:gd name="connsiteX7" fmla="*/ 2130 w 330742"/>
              <a:gd name="connsiteY7" fmla="*/ 442913 h 44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742" h="442913">
                <a:moveTo>
                  <a:pt x="330742" y="0"/>
                </a:moveTo>
                <a:lnTo>
                  <a:pt x="273592" y="85725"/>
                </a:lnTo>
                <a:cubicBezTo>
                  <a:pt x="264067" y="100013"/>
                  <a:pt x="257159" y="116446"/>
                  <a:pt x="245017" y="128588"/>
                </a:cubicBezTo>
                <a:cubicBezTo>
                  <a:pt x="119787" y="253818"/>
                  <a:pt x="273045" y="94956"/>
                  <a:pt x="173580" y="214313"/>
                </a:cubicBezTo>
                <a:cubicBezTo>
                  <a:pt x="160645" y="229835"/>
                  <a:pt x="143122" y="241226"/>
                  <a:pt x="130717" y="257175"/>
                </a:cubicBezTo>
                <a:cubicBezTo>
                  <a:pt x="109632" y="284284"/>
                  <a:pt x="97851" y="318616"/>
                  <a:pt x="73567" y="342900"/>
                </a:cubicBezTo>
                <a:cubicBezTo>
                  <a:pt x="41971" y="374497"/>
                  <a:pt x="22020" y="388844"/>
                  <a:pt x="2130" y="428625"/>
                </a:cubicBezTo>
                <a:cubicBezTo>
                  <a:pt x="0" y="432885"/>
                  <a:pt x="2130" y="438150"/>
                  <a:pt x="2130" y="44291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2226658" y="5418577"/>
            <a:ext cx="553231" cy="863649"/>
          </a:xfrm>
          <a:custGeom>
            <a:avLst/>
            <a:gdLst>
              <a:gd name="connsiteX0" fmla="*/ 685800 w 685800"/>
              <a:gd name="connsiteY0" fmla="*/ 0 h 947493"/>
              <a:gd name="connsiteX1" fmla="*/ 542925 w 685800"/>
              <a:gd name="connsiteY1" fmla="*/ 114300 h 947493"/>
              <a:gd name="connsiteX2" fmla="*/ 500063 w 685800"/>
              <a:gd name="connsiteY2" fmla="*/ 157163 h 947493"/>
              <a:gd name="connsiteX3" fmla="*/ 457200 w 685800"/>
              <a:gd name="connsiteY3" fmla="*/ 185738 h 947493"/>
              <a:gd name="connsiteX4" fmla="*/ 400050 w 685800"/>
              <a:gd name="connsiteY4" fmla="*/ 271463 h 947493"/>
              <a:gd name="connsiteX5" fmla="*/ 328613 w 685800"/>
              <a:gd name="connsiteY5" fmla="*/ 400050 h 947493"/>
              <a:gd name="connsiteX6" fmla="*/ 300038 w 685800"/>
              <a:gd name="connsiteY6" fmla="*/ 442913 h 947493"/>
              <a:gd name="connsiteX7" fmla="*/ 285750 w 685800"/>
              <a:gd name="connsiteY7" fmla="*/ 485775 h 947493"/>
              <a:gd name="connsiteX8" fmla="*/ 214313 w 685800"/>
              <a:gd name="connsiteY8" fmla="*/ 571500 h 947493"/>
              <a:gd name="connsiteX9" fmla="*/ 142875 w 685800"/>
              <a:gd name="connsiteY9" fmla="*/ 700088 h 947493"/>
              <a:gd name="connsiteX10" fmla="*/ 114300 w 685800"/>
              <a:gd name="connsiteY10" fmla="*/ 742950 h 947493"/>
              <a:gd name="connsiteX11" fmla="*/ 85725 w 685800"/>
              <a:gd name="connsiteY11" fmla="*/ 828675 h 947493"/>
              <a:gd name="connsiteX12" fmla="*/ 71438 w 685800"/>
              <a:gd name="connsiteY12" fmla="*/ 871538 h 947493"/>
              <a:gd name="connsiteX13" fmla="*/ 28575 w 685800"/>
              <a:gd name="connsiteY13" fmla="*/ 900113 h 947493"/>
              <a:gd name="connsiteX14" fmla="*/ 0 w 685800"/>
              <a:gd name="connsiteY14" fmla="*/ 942975 h 94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800" h="947493">
                <a:moveTo>
                  <a:pt x="685800" y="0"/>
                </a:moveTo>
                <a:cubicBezTo>
                  <a:pt x="585015" y="100785"/>
                  <a:pt x="636220" y="67653"/>
                  <a:pt x="542925" y="114300"/>
                </a:cubicBezTo>
                <a:cubicBezTo>
                  <a:pt x="528638" y="128588"/>
                  <a:pt x="515585" y="144228"/>
                  <a:pt x="500063" y="157163"/>
                </a:cubicBezTo>
                <a:cubicBezTo>
                  <a:pt x="486871" y="168156"/>
                  <a:pt x="468508" y="172815"/>
                  <a:pt x="457200" y="185738"/>
                </a:cubicBezTo>
                <a:cubicBezTo>
                  <a:pt x="434585" y="211584"/>
                  <a:pt x="400050" y="271463"/>
                  <a:pt x="400050" y="271463"/>
                </a:cubicBezTo>
                <a:cubicBezTo>
                  <a:pt x="374903" y="346906"/>
                  <a:pt x="394117" y="301793"/>
                  <a:pt x="328613" y="400050"/>
                </a:cubicBezTo>
                <a:cubicBezTo>
                  <a:pt x="319088" y="414338"/>
                  <a:pt x="305468" y="426623"/>
                  <a:pt x="300038" y="442913"/>
                </a:cubicBezTo>
                <a:cubicBezTo>
                  <a:pt x="295275" y="457200"/>
                  <a:pt x="292485" y="472305"/>
                  <a:pt x="285750" y="485775"/>
                </a:cubicBezTo>
                <a:cubicBezTo>
                  <a:pt x="265857" y="525560"/>
                  <a:pt x="245913" y="539900"/>
                  <a:pt x="214313" y="571500"/>
                </a:cubicBezTo>
                <a:cubicBezTo>
                  <a:pt x="189165" y="646943"/>
                  <a:pt x="208379" y="601833"/>
                  <a:pt x="142875" y="700088"/>
                </a:cubicBezTo>
                <a:lnTo>
                  <a:pt x="114300" y="742950"/>
                </a:lnTo>
                <a:lnTo>
                  <a:pt x="85725" y="828675"/>
                </a:lnTo>
                <a:cubicBezTo>
                  <a:pt x="80963" y="842963"/>
                  <a:pt x="83969" y="863184"/>
                  <a:pt x="71438" y="871538"/>
                </a:cubicBezTo>
                <a:lnTo>
                  <a:pt x="28575" y="900113"/>
                </a:lnTo>
                <a:cubicBezTo>
                  <a:pt x="12782" y="947493"/>
                  <a:pt x="29348" y="942975"/>
                  <a:pt x="0" y="9429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1803846" y="5013176"/>
            <a:ext cx="867906" cy="1300064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391091" y="4177189"/>
            <a:ext cx="1525748" cy="1773661"/>
          </a:xfrm>
          <a:custGeom>
            <a:avLst/>
            <a:gdLst>
              <a:gd name="connsiteX0" fmla="*/ 1471612 w 1471612"/>
              <a:gd name="connsiteY0" fmla="*/ 0 h 1989698"/>
              <a:gd name="connsiteX1" fmla="*/ 1428750 w 1471612"/>
              <a:gd name="connsiteY1" fmla="*/ 42862 h 1989698"/>
              <a:gd name="connsiteX2" fmla="*/ 1385887 w 1471612"/>
              <a:gd name="connsiteY2" fmla="*/ 100012 h 1989698"/>
              <a:gd name="connsiteX3" fmla="*/ 1328737 w 1471612"/>
              <a:gd name="connsiteY3" fmla="*/ 142875 h 1989698"/>
              <a:gd name="connsiteX4" fmla="*/ 1300162 w 1471612"/>
              <a:gd name="connsiteY4" fmla="*/ 185737 h 1989698"/>
              <a:gd name="connsiteX5" fmla="*/ 1243012 w 1471612"/>
              <a:gd name="connsiteY5" fmla="*/ 200025 h 1989698"/>
              <a:gd name="connsiteX6" fmla="*/ 1214437 w 1471612"/>
              <a:gd name="connsiteY6" fmla="*/ 242887 h 1989698"/>
              <a:gd name="connsiteX7" fmla="*/ 1085850 w 1471612"/>
              <a:gd name="connsiteY7" fmla="*/ 342900 h 1989698"/>
              <a:gd name="connsiteX8" fmla="*/ 1042987 w 1471612"/>
              <a:gd name="connsiteY8" fmla="*/ 400050 h 1989698"/>
              <a:gd name="connsiteX9" fmla="*/ 1000125 w 1471612"/>
              <a:gd name="connsiteY9" fmla="*/ 471487 h 1989698"/>
              <a:gd name="connsiteX10" fmla="*/ 957262 w 1471612"/>
              <a:gd name="connsiteY10" fmla="*/ 514350 h 1989698"/>
              <a:gd name="connsiteX11" fmla="*/ 928687 w 1471612"/>
              <a:gd name="connsiteY11" fmla="*/ 571500 h 1989698"/>
              <a:gd name="connsiteX12" fmla="*/ 871537 w 1471612"/>
              <a:gd name="connsiteY12" fmla="*/ 657225 h 1989698"/>
              <a:gd name="connsiteX13" fmla="*/ 814387 w 1471612"/>
              <a:gd name="connsiteY13" fmla="*/ 800100 h 1989698"/>
              <a:gd name="connsiteX14" fmla="*/ 771525 w 1471612"/>
              <a:gd name="connsiteY14" fmla="*/ 857250 h 1989698"/>
              <a:gd name="connsiteX15" fmla="*/ 728662 w 1471612"/>
              <a:gd name="connsiteY15" fmla="*/ 985837 h 1989698"/>
              <a:gd name="connsiteX16" fmla="*/ 700087 w 1471612"/>
              <a:gd name="connsiteY16" fmla="*/ 1071562 h 1989698"/>
              <a:gd name="connsiteX17" fmla="*/ 600075 w 1471612"/>
              <a:gd name="connsiteY17" fmla="*/ 1243012 h 1989698"/>
              <a:gd name="connsiteX18" fmla="*/ 557212 w 1471612"/>
              <a:gd name="connsiteY18" fmla="*/ 1285875 h 1989698"/>
              <a:gd name="connsiteX19" fmla="*/ 542925 w 1471612"/>
              <a:gd name="connsiteY19" fmla="*/ 1343025 h 1989698"/>
              <a:gd name="connsiteX20" fmla="*/ 457200 w 1471612"/>
              <a:gd name="connsiteY20" fmla="*/ 1457325 h 1989698"/>
              <a:gd name="connsiteX21" fmla="*/ 371475 w 1471612"/>
              <a:gd name="connsiteY21" fmla="*/ 1557337 h 1989698"/>
              <a:gd name="connsiteX22" fmla="*/ 328612 w 1471612"/>
              <a:gd name="connsiteY22" fmla="*/ 1628775 h 1989698"/>
              <a:gd name="connsiteX23" fmla="*/ 285750 w 1471612"/>
              <a:gd name="connsiteY23" fmla="*/ 1671637 h 1989698"/>
              <a:gd name="connsiteX24" fmla="*/ 214312 w 1471612"/>
              <a:gd name="connsiteY24" fmla="*/ 1757362 h 1989698"/>
              <a:gd name="connsiteX25" fmla="*/ 142875 w 1471612"/>
              <a:gd name="connsiteY25" fmla="*/ 1843087 h 1989698"/>
              <a:gd name="connsiteX26" fmla="*/ 100012 w 1471612"/>
              <a:gd name="connsiteY26" fmla="*/ 1857375 h 1989698"/>
              <a:gd name="connsiteX27" fmla="*/ 42862 w 1471612"/>
              <a:gd name="connsiteY27" fmla="*/ 1943100 h 1989698"/>
              <a:gd name="connsiteX28" fmla="*/ 14287 w 1471612"/>
              <a:gd name="connsiteY28" fmla="*/ 1985962 h 1989698"/>
              <a:gd name="connsiteX29" fmla="*/ 0 w 1471612"/>
              <a:gd name="connsiteY29" fmla="*/ 1971675 h 1989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71612" h="1989698">
                <a:moveTo>
                  <a:pt x="1471612" y="0"/>
                </a:moveTo>
                <a:cubicBezTo>
                  <a:pt x="1457325" y="14287"/>
                  <a:pt x="1441899" y="27521"/>
                  <a:pt x="1428750" y="42862"/>
                </a:cubicBezTo>
                <a:cubicBezTo>
                  <a:pt x="1413253" y="60942"/>
                  <a:pt x="1402725" y="83174"/>
                  <a:pt x="1385887" y="100012"/>
                </a:cubicBezTo>
                <a:cubicBezTo>
                  <a:pt x="1369049" y="116850"/>
                  <a:pt x="1345575" y="126037"/>
                  <a:pt x="1328737" y="142875"/>
                </a:cubicBezTo>
                <a:cubicBezTo>
                  <a:pt x="1316595" y="155017"/>
                  <a:pt x="1314449" y="176212"/>
                  <a:pt x="1300162" y="185737"/>
                </a:cubicBezTo>
                <a:cubicBezTo>
                  <a:pt x="1283824" y="196629"/>
                  <a:pt x="1262062" y="195262"/>
                  <a:pt x="1243012" y="200025"/>
                </a:cubicBezTo>
                <a:cubicBezTo>
                  <a:pt x="1233487" y="214312"/>
                  <a:pt x="1227143" y="231336"/>
                  <a:pt x="1214437" y="242887"/>
                </a:cubicBezTo>
                <a:cubicBezTo>
                  <a:pt x="1174258" y="279414"/>
                  <a:pt x="1118431" y="299460"/>
                  <a:pt x="1085850" y="342900"/>
                </a:cubicBezTo>
                <a:cubicBezTo>
                  <a:pt x="1071562" y="361950"/>
                  <a:pt x="1056196" y="380237"/>
                  <a:pt x="1042987" y="400050"/>
                </a:cubicBezTo>
                <a:cubicBezTo>
                  <a:pt x="1027583" y="423156"/>
                  <a:pt x="1016787" y="449271"/>
                  <a:pt x="1000125" y="471487"/>
                </a:cubicBezTo>
                <a:cubicBezTo>
                  <a:pt x="988002" y="487652"/>
                  <a:pt x="969006" y="497908"/>
                  <a:pt x="957262" y="514350"/>
                </a:cubicBezTo>
                <a:cubicBezTo>
                  <a:pt x="944882" y="531681"/>
                  <a:pt x="939645" y="553237"/>
                  <a:pt x="928687" y="571500"/>
                </a:cubicBezTo>
                <a:cubicBezTo>
                  <a:pt x="911018" y="600949"/>
                  <a:pt x="871537" y="657225"/>
                  <a:pt x="871537" y="657225"/>
                </a:cubicBezTo>
                <a:cubicBezTo>
                  <a:pt x="853215" y="712190"/>
                  <a:pt x="844420" y="752047"/>
                  <a:pt x="814387" y="800100"/>
                </a:cubicBezTo>
                <a:cubicBezTo>
                  <a:pt x="801767" y="820293"/>
                  <a:pt x="785812" y="838200"/>
                  <a:pt x="771525" y="857250"/>
                </a:cubicBezTo>
                <a:cubicBezTo>
                  <a:pt x="744067" y="994537"/>
                  <a:pt x="775985" y="867530"/>
                  <a:pt x="728662" y="985837"/>
                </a:cubicBezTo>
                <a:cubicBezTo>
                  <a:pt x="717475" y="1013803"/>
                  <a:pt x="713557" y="1044621"/>
                  <a:pt x="700087" y="1071562"/>
                </a:cubicBezTo>
                <a:cubicBezTo>
                  <a:pt x="656768" y="1158200"/>
                  <a:pt x="654810" y="1179154"/>
                  <a:pt x="600075" y="1243012"/>
                </a:cubicBezTo>
                <a:cubicBezTo>
                  <a:pt x="586925" y="1258353"/>
                  <a:pt x="571500" y="1271587"/>
                  <a:pt x="557212" y="1285875"/>
                </a:cubicBezTo>
                <a:cubicBezTo>
                  <a:pt x="552450" y="1304925"/>
                  <a:pt x="552819" y="1326064"/>
                  <a:pt x="542925" y="1343025"/>
                </a:cubicBezTo>
                <a:cubicBezTo>
                  <a:pt x="518928" y="1384163"/>
                  <a:pt x="490876" y="1423649"/>
                  <a:pt x="457200" y="1457325"/>
                </a:cubicBezTo>
                <a:cubicBezTo>
                  <a:pt x="413049" y="1501475"/>
                  <a:pt x="408134" y="1502348"/>
                  <a:pt x="371475" y="1557337"/>
                </a:cubicBezTo>
                <a:cubicBezTo>
                  <a:pt x="356071" y="1580443"/>
                  <a:pt x="345274" y="1606559"/>
                  <a:pt x="328612" y="1628775"/>
                </a:cubicBezTo>
                <a:cubicBezTo>
                  <a:pt x="316489" y="1644939"/>
                  <a:pt x="297494" y="1655195"/>
                  <a:pt x="285750" y="1671637"/>
                </a:cubicBezTo>
                <a:cubicBezTo>
                  <a:pt x="219834" y="1763920"/>
                  <a:pt x="298811" y="1701030"/>
                  <a:pt x="214312" y="1757362"/>
                </a:cubicBezTo>
                <a:cubicBezTo>
                  <a:pt x="193227" y="1788990"/>
                  <a:pt x="175878" y="1821085"/>
                  <a:pt x="142875" y="1843087"/>
                </a:cubicBezTo>
                <a:cubicBezTo>
                  <a:pt x="130344" y="1851441"/>
                  <a:pt x="114300" y="1852612"/>
                  <a:pt x="100012" y="1857375"/>
                </a:cubicBezTo>
                <a:cubicBezTo>
                  <a:pt x="74904" y="1932700"/>
                  <a:pt x="102319" y="1871752"/>
                  <a:pt x="42862" y="1943100"/>
                </a:cubicBezTo>
                <a:cubicBezTo>
                  <a:pt x="31869" y="1956291"/>
                  <a:pt x="28574" y="1976437"/>
                  <a:pt x="14287" y="1985962"/>
                </a:cubicBezTo>
                <a:cubicBezTo>
                  <a:pt x="8683" y="1989698"/>
                  <a:pt x="4762" y="1976437"/>
                  <a:pt x="0" y="19716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978796" y="4338593"/>
            <a:ext cx="1443911" cy="1917058"/>
          </a:xfrm>
          <a:custGeom>
            <a:avLst/>
            <a:gdLst>
              <a:gd name="connsiteX0" fmla="*/ 1743075 w 1743075"/>
              <a:gd name="connsiteY0" fmla="*/ 0 h 2349057"/>
              <a:gd name="connsiteX1" fmla="*/ 1700213 w 1743075"/>
              <a:gd name="connsiteY1" fmla="*/ 71438 h 2349057"/>
              <a:gd name="connsiteX2" fmla="*/ 1685925 w 1743075"/>
              <a:gd name="connsiteY2" fmla="*/ 128588 h 2349057"/>
              <a:gd name="connsiteX3" fmla="*/ 1571625 w 1743075"/>
              <a:gd name="connsiteY3" fmla="*/ 285750 h 2349057"/>
              <a:gd name="connsiteX4" fmla="*/ 1443038 w 1743075"/>
              <a:gd name="connsiteY4" fmla="*/ 485775 h 2349057"/>
              <a:gd name="connsiteX5" fmla="*/ 1371600 w 1743075"/>
              <a:gd name="connsiteY5" fmla="*/ 571500 h 2349057"/>
              <a:gd name="connsiteX6" fmla="*/ 1314450 w 1743075"/>
              <a:gd name="connsiteY6" fmla="*/ 628650 h 2349057"/>
              <a:gd name="connsiteX7" fmla="*/ 1271588 w 1743075"/>
              <a:gd name="connsiteY7" fmla="*/ 700088 h 2349057"/>
              <a:gd name="connsiteX8" fmla="*/ 1243013 w 1743075"/>
              <a:gd name="connsiteY8" fmla="*/ 757238 h 2349057"/>
              <a:gd name="connsiteX9" fmla="*/ 1200150 w 1743075"/>
              <a:gd name="connsiteY9" fmla="*/ 785813 h 2349057"/>
              <a:gd name="connsiteX10" fmla="*/ 1128713 w 1743075"/>
              <a:gd name="connsiteY10" fmla="*/ 900113 h 2349057"/>
              <a:gd name="connsiteX11" fmla="*/ 1071563 w 1743075"/>
              <a:gd name="connsiteY11" fmla="*/ 985838 h 2349057"/>
              <a:gd name="connsiteX12" fmla="*/ 1028700 w 1743075"/>
              <a:gd name="connsiteY12" fmla="*/ 1057275 h 2349057"/>
              <a:gd name="connsiteX13" fmla="*/ 914400 w 1743075"/>
              <a:gd name="connsiteY13" fmla="*/ 1185863 h 2349057"/>
              <a:gd name="connsiteX14" fmla="*/ 857250 w 1743075"/>
              <a:gd name="connsiteY14" fmla="*/ 1271588 h 2349057"/>
              <a:gd name="connsiteX15" fmla="*/ 828675 w 1743075"/>
              <a:gd name="connsiteY15" fmla="*/ 1314450 h 2349057"/>
              <a:gd name="connsiteX16" fmla="*/ 785813 w 1743075"/>
              <a:gd name="connsiteY16" fmla="*/ 1357313 h 2349057"/>
              <a:gd name="connsiteX17" fmla="*/ 771525 w 1743075"/>
              <a:gd name="connsiteY17" fmla="*/ 1400175 h 2349057"/>
              <a:gd name="connsiteX18" fmla="*/ 700088 w 1743075"/>
              <a:gd name="connsiteY18" fmla="*/ 1500188 h 2349057"/>
              <a:gd name="connsiteX19" fmla="*/ 671513 w 1743075"/>
              <a:gd name="connsiteY19" fmla="*/ 1557338 h 2349057"/>
              <a:gd name="connsiteX20" fmla="*/ 614363 w 1743075"/>
              <a:gd name="connsiteY20" fmla="*/ 1643063 h 2349057"/>
              <a:gd name="connsiteX21" fmla="*/ 542925 w 1743075"/>
              <a:gd name="connsiteY21" fmla="*/ 1757363 h 2349057"/>
              <a:gd name="connsiteX22" fmla="*/ 500063 w 1743075"/>
              <a:gd name="connsiteY22" fmla="*/ 1843088 h 2349057"/>
              <a:gd name="connsiteX23" fmla="*/ 414338 w 1743075"/>
              <a:gd name="connsiteY23" fmla="*/ 1914525 h 2349057"/>
              <a:gd name="connsiteX24" fmla="*/ 385763 w 1743075"/>
              <a:gd name="connsiteY24" fmla="*/ 1957388 h 2349057"/>
              <a:gd name="connsiteX25" fmla="*/ 300038 w 1743075"/>
              <a:gd name="connsiteY25" fmla="*/ 2043113 h 2349057"/>
              <a:gd name="connsiteX26" fmla="*/ 285750 w 1743075"/>
              <a:gd name="connsiteY26" fmla="*/ 2085975 h 2349057"/>
              <a:gd name="connsiteX27" fmla="*/ 242888 w 1743075"/>
              <a:gd name="connsiteY27" fmla="*/ 2100263 h 2349057"/>
              <a:gd name="connsiteX28" fmla="*/ 200025 w 1743075"/>
              <a:gd name="connsiteY28" fmla="*/ 2128838 h 2349057"/>
              <a:gd name="connsiteX29" fmla="*/ 128588 w 1743075"/>
              <a:gd name="connsiteY29" fmla="*/ 2214563 h 2349057"/>
              <a:gd name="connsiteX30" fmla="*/ 71438 w 1743075"/>
              <a:gd name="connsiteY30" fmla="*/ 2257425 h 2349057"/>
              <a:gd name="connsiteX31" fmla="*/ 42863 w 1743075"/>
              <a:gd name="connsiteY31" fmla="*/ 2300288 h 2349057"/>
              <a:gd name="connsiteX32" fmla="*/ 28575 w 1743075"/>
              <a:gd name="connsiteY32" fmla="*/ 2343150 h 2349057"/>
              <a:gd name="connsiteX33" fmla="*/ 0 w 1743075"/>
              <a:gd name="connsiteY33" fmla="*/ 2328863 h 2349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743075" h="2349057">
                <a:moveTo>
                  <a:pt x="1743075" y="0"/>
                </a:moveTo>
                <a:cubicBezTo>
                  <a:pt x="1728788" y="23813"/>
                  <a:pt x="1711491" y="46061"/>
                  <a:pt x="1700213" y="71438"/>
                </a:cubicBezTo>
                <a:cubicBezTo>
                  <a:pt x="1692238" y="89382"/>
                  <a:pt x="1694707" y="111025"/>
                  <a:pt x="1685925" y="128588"/>
                </a:cubicBezTo>
                <a:cubicBezTo>
                  <a:pt x="1645855" y="208727"/>
                  <a:pt x="1620043" y="214986"/>
                  <a:pt x="1571625" y="285750"/>
                </a:cubicBezTo>
                <a:cubicBezTo>
                  <a:pt x="1526866" y="351167"/>
                  <a:pt x="1493782" y="424883"/>
                  <a:pt x="1443038" y="485775"/>
                </a:cubicBezTo>
                <a:cubicBezTo>
                  <a:pt x="1419225" y="514350"/>
                  <a:pt x="1396483" y="543852"/>
                  <a:pt x="1371600" y="571500"/>
                </a:cubicBezTo>
                <a:cubicBezTo>
                  <a:pt x="1353578" y="591525"/>
                  <a:pt x="1330990" y="607384"/>
                  <a:pt x="1314450" y="628650"/>
                </a:cubicBezTo>
                <a:cubicBezTo>
                  <a:pt x="1297401" y="650570"/>
                  <a:pt x="1285074" y="675813"/>
                  <a:pt x="1271588" y="700088"/>
                </a:cubicBezTo>
                <a:cubicBezTo>
                  <a:pt x="1261245" y="718706"/>
                  <a:pt x="1256648" y="740876"/>
                  <a:pt x="1243013" y="757238"/>
                </a:cubicBezTo>
                <a:cubicBezTo>
                  <a:pt x="1232020" y="770430"/>
                  <a:pt x="1214438" y="776288"/>
                  <a:pt x="1200150" y="785813"/>
                </a:cubicBezTo>
                <a:cubicBezTo>
                  <a:pt x="1100653" y="918477"/>
                  <a:pt x="1207163" y="769363"/>
                  <a:pt x="1128713" y="900113"/>
                </a:cubicBezTo>
                <a:cubicBezTo>
                  <a:pt x="1111044" y="929562"/>
                  <a:pt x="1089233" y="956389"/>
                  <a:pt x="1071563" y="985838"/>
                </a:cubicBezTo>
                <a:cubicBezTo>
                  <a:pt x="1057275" y="1009650"/>
                  <a:pt x="1044104" y="1034169"/>
                  <a:pt x="1028700" y="1057275"/>
                </a:cubicBezTo>
                <a:cubicBezTo>
                  <a:pt x="953532" y="1170026"/>
                  <a:pt x="1019788" y="1057055"/>
                  <a:pt x="914400" y="1185863"/>
                </a:cubicBezTo>
                <a:cubicBezTo>
                  <a:pt x="892653" y="1212443"/>
                  <a:pt x="876300" y="1243013"/>
                  <a:pt x="857250" y="1271588"/>
                </a:cubicBezTo>
                <a:cubicBezTo>
                  <a:pt x="847725" y="1285875"/>
                  <a:pt x="840817" y="1302308"/>
                  <a:pt x="828675" y="1314450"/>
                </a:cubicBezTo>
                <a:lnTo>
                  <a:pt x="785813" y="1357313"/>
                </a:lnTo>
                <a:cubicBezTo>
                  <a:pt x="781050" y="1371600"/>
                  <a:pt x="778260" y="1386705"/>
                  <a:pt x="771525" y="1400175"/>
                </a:cubicBezTo>
                <a:cubicBezTo>
                  <a:pt x="756411" y="1430404"/>
                  <a:pt x="716270" y="1474297"/>
                  <a:pt x="700088" y="1500188"/>
                </a:cubicBezTo>
                <a:cubicBezTo>
                  <a:pt x="688800" y="1518249"/>
                  <a:pt x="682471" y="1539075"/>
                  <a:pt x="671513" y="1557338"/>
                </a:cubicBezTo>
                <a:cubicBezTo>
                  <a:pt x="653844" y="1586787"/>
                  <a:pt x="629722" y="1612346"/>
                  <a:pt x="614363" y="1643063"/>
                </a:cubicBezTo>
                <a:cubicBezTo>
                  <a:pt x="575139" y="1721512"/>
                  <a:pt x="598567" y="1683174"/>
                  <a:pt x="542925" y="1757363"/>
                </a:cubicBezTo>
                <a:cubicBezTo>
                  <a:pt x="531305" y="1792224"/>
                  <a:pt x="527760" y="1815391"/>
                  <a:pt x="500063" y="1843088"/>
                </a:cubicBezTo>
                <a:cubicBezTo>
                  <a:pt x="387677" y="1955474"/>
                  <a:pt x="531366" y="1774091"/>
                  <a:pt x="414338" y="1914525"/>
                </a:cubicBezTo>
                <a:cubicBezTo>
                  <a:pt x="403345" y="1927717"/>
                  <a:pt x="397171" y="1944554"/>
                  <a:pt x="385763" y="1957388"/>
                </a:cubicBezTo>
                <a:cubicBezTo>
                  <a:pt x="358915" y="1987592"/>
                  <a:pt x="300038" y="2043113"/>
                  <a:pt x="300038" y="2043113"/>
                </a:cubicBezTo>
                <a:cubicBezTo>
                  <a:pt x="295275" y="2057400"/>
                  <a:pt x="296399" y="2075326"/>
                  <a:pt x="285750" y="2085975"/>
                </a:cubicBezTo>
                <a:cubicBezTo>
                  <a:pt x="275101" y="2096624"/>
                  <a:pt x="256358" y="2093528"/>
                  <a:pt x="242888" y="2100263"/>
                </a:cubicBezTo>
                <a:cubicBezTo>
                  <a:pt x="227529" y="2107942"/>
                  <a:pt x="213217" y="2117845"/>
                  <a:pt x="200025" y="2128838"/>
                </a:cubicBezTo>
                <a:cubicBezTo>
                  <a:pt x="59591" y="2245866"/>
                  <a:pt x="240974" y="2102177"/>
                  <a:pt x="128588" y="2214563"/>
                </a:cubicBezTo>
                <a:cubicBezTo>
                  <a:pt x="111750" y="2231401"/>
                  <a:pt x="90488" y="2243138"/>
                  <a:pt x="71438" y="2257425"/>
                </a:cubicBezTo>
                <a:cubicBezTo>
                  <a:pt x="61913" y="2271713"/>
                  <a:pt x="50542" y="2284929"/>
                  <a:pt x="42863" y="2300288"/>
                </a:cubicBezTo>
                <a:cubicBezTo>
                  <a:pt x="36128" y="2313758"/>
                  <a:pt x="41106" y="2334796"/>
                  <a:pt x="28575" y="2343150"/>
                </a:cubicBezTo>
                <a:cubicBezTo>
                  <a:pt x="19714" y="2349057"/>
                  <a:pt x="9525" y="2333625"/>
                  <a:pt x="0" y="23288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277983" y="4184965"/>
            <a:ext cx="1888191" cy="2097261"/>
          </a:xfrm>
          <a:custGeom>
            <a:avLst/>
            <a:gdLst>
              <a:gd name="connsiteX0" fmla="*/ 1743075 w 1743075"/>
              <a:gd name="connsiteY0" fmla="*/ 0 h 2228850"/>
              <a:gd name="connsiteX1" fmla="*/ 1714500 w 1743075"/>
              <a:gd name="connsiteY1" fmla="*/ 57150 h 2228850"/>
              <a:gd name="connsiteX2" fmla="*/ 1614487 w 1743075"/>
              <a:gd name="connsiteY2" fmla="*/ 171450 h 2228850"/>
              <a:gd name="connsiteX3" fmla="*/ 1571625 w 1743075"/>
              <a:gd name="connsiteY3" fmla="*/ 228600 h 2228850"/>
              <a:gd name="connsiteX4" fmla="*/ 1543050 w 1743075"/>
              <a:gd name="connsiteY4" fmla="*/ 271463 h 2228850"/>
              <a:gd name="connsiteX5" fmla="*/ 1500187 w 1743075"/>
              <a:gd name="connsiteY5" fmla="*/ 314325 h 2228850"/>
              <a:gd name="connsiteX6" fmla="*/ 1428750 w 1743075"/>
              <a:gd name="connsiteY6" fmla="*/ 414338 h 2228850"/>
              <a:gd name="connsiteX7" fmla="*/ 1385887 w 1743075"/>
              <a:gd name="connsiteY7" fmla="*/ 485775 h 2228850"/>
              <a:gd name="connsiteX8" fmla="*/ 1371600 w 1743075"/>
              <a:gd name="connsiteY8" fmla="*/ 528638 h 2228850"/>
              <a:gd name="connsiteX9" fmla="*/ 1328737 w 1743075"/>
              <a:gd name="connsiteY9" fmla="*/ 571500 h 2228850"/>
              <a:gd name="connsiteX10" fmla="*/ 1271587 w 1743075"/>
              <a:gd name="connsiteY10" fmla="*/ 642938 h 2228850"/>
              <a:gd name="connsiteX11" fmla="*/ 1214437 w 1743075"/>
              <a:gd name="connsiteY11" fmla="*/ 757238 h 2228850"/>
              <a:gd name="connsiteX12" fmla="*/ 1171575 w 1743075"/>
              <a:gd name="connsiteY12" fmla="*/ 871538 h 2228850"/>
              <a:gd name="connsiteX13" fmla="*/ 1100137 w 1743075"/>
              <a:gd name="connsiteY13" fmla="*/ 957263 h 2228850"/>
              <a:gd name="connsiteX14" fmla="*/ 1028700 w 1743075"/>
              <a:gd name="connsiteY14" fmla="*/ 1071563 h 2228850"/>
              <a:gd name="connsiteX15" fmla="*/ 928687 w 1743075"/>
              <a:gd name="connsiteY15" fmla="*/ 1214438 h 2228850"/>
              <a:gd name="connsiteX16" fmla="*/ 814387 w 1743075"/>
              <a:gd name="connsiteY16" fmla="*/ 1343025 h 2228850"/>
              <a:gd name="connsiteX17" fmla="*/ 771525 w 1743075"/>
              <a:gd name="connsiteY17" fmla="*/ 1414463 h 2228850"/>
              <a:gd name="connsiteX18" fmla="*/ 714375 w 1743075"/>
              <a:gd name="connsiteY18" fmla="*/ 1471613 h 2228850"/>
              <a:gd name="connsiteX19" fmla="*/ 614362 w 1743075"/>
              <a:gd name="connsiteY19" fmla="*/ 1600200 h 2228850"/>
              <a:gd name="connsiteX20" fmla="*/ 485775 w 1743075"/>
              <a:gd name="connsiteY20" fmla="*/ 1771650 h 2228850"/>
              <a:gd name="connsiteX21" fmla="*/ 485775 w 1743075"/>
              <a:gd name="connsiteY21" fmla="*/ 1771650 h 2228850"/>
              <a:gd name="connsiteX22" fmla="*/ 457200 w 1743075"/>
              <a:gd name="connsiteY22" fmla="*/ 1828800 h 2228850"/>
              <a:gd name="connsiteX23" fmla="*/ 414337 w 1743075"/>
              <a:gd name="connsiteY23" fmla="*/ 1871663 h 2228850"/>
              <a:gd name="connsiteX24" fmla="*/ 385762 w 1743075"/>
              <a:gd name="connsiteY24" fmla="*/ 1914525 h 2228850"/>
              <a:gd name="connsiteX25" fmla="*/ 342900 w 1743075"/>
              <a:gd name="connsiteY25" fmla="*/ 1957388 h 2228850"/>
              <a:gd name="connsiteX26" fmla="*/ 257175 w 1743075"/>
              <a:gd name="connsiteY26" fmla="*/ 2057400 h 2228850"/>
              <a:gd name="connsiteX27" fmla="*/ 242887 w 1743075"/>
              <a:gd name="connsiteY27" fmla="*/ 2100263 h 2228850"/>
              <a:gd name="connsiteX28" fmla="*/ 114300 w 1743075"/>
              <a:gd name="connsiteY28" fmla="*/ 2157413 h 2228850"/>
              <a:gd name="connsiteX29" fmla="*/ 71437 w 1743075"/>
              <a:gd name="connsiteY29" fmla="*/ 2171700 h 2228850"/>
              <a:gd name="connsiteX30" fmla="*/ 0 w 1743075"/>
              <a:gd name="connsiteY30" fmla="*/ 2228850 h 222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43075" h="2228850">
                <a:moveTo>
                  <a:pt x="1743075" y="0"/>
                </a:moveTo>
                <a:cubicBezTo>
                  <a:pt x="1733550" y="19050"/>
                  <a:pt x="1726314" y="39429"/>
                  <a:pt x="1714500" y="57150"/>
                </a:cubicBezTo>
                <a:cubicBezTo>
                  <a:pt x="1648434" y="156250"/>
                  <a:pt x="1676458" y="99151"/>
                  <a:pt x="1614487" y="171450"/>
                </a:cubicBezTo>
                <a:cubicBezTo>
                  <a:pt x="1598990" y="189530"/>
                  <a:pt x="1585466" y="209223"/>
                  <a:pt x="1571625" y="228600"/>
                </a:cubicBezTo>
                <a:cubicBezTo>
                  <a:pt x="1561644" y="242573"/>
                  <a:pt x="1554043" y="258271"/>
                  <a:pt x="1543050" y="271463"/>
                </a:cubicBezTo>
                <a:cubicBezTo>
                  <a:pt x="1530115" y="286985"/>
                  <a:pt x="1514475" y="300038"/>
                  <a:pt x="1500187" y="314325"/>
                </a:cubicBezTo>
                <a:cubicBezTo>
                  <a:pt x="1432050" y="450598"/>
                  <a:pt x="1515631" y="298496"/>
                  <a:pt x="1428750" y="414338"/>
                </a:cubicBezTo>
                <a:cubicBezTo>
                  <a:pt x="1412088" y="436554"/>
                  <a:pt x="1398306" y="460937"/>
                  <a:pt x="1385887" y="485775"/>
                </a:cubicBezTo>
                <a:cubicBezTo>
                  <a:pt x="1379152" y="499245"/>
                  <a:pt x="1379954" y="516107"/>
                  <a:pt x="1371600" y="528638"/>
                </a:cubicBezTo>
                <a:cubicBezTo>
                  <a:pt x="1360392" y="545450"/>
                  <a:pt x="1342043" y="556294"/>
                  <a:pt x="1328737" y="571500"/>
                </a:cubicBezTo>
                <a:cubicBezTo>
                  <a:pt x="1308656" y="594450"/>
                  <a:pt x="1290637" y="619125"/>
                  <a:pt x="1271587" y="642938"/>
                </a:cubicBezTo>
                <a:cubicBezTo>
                  <a:pt x="1239370" y="739592"/>
                  <a:pt x="1281918" y="622276"/>
                  <a:pt x="1214437" y="757238"/>
                </a:cubicBezTo>
                <a:cubicBezTo>
                  <a:pt x="1183249" y="819614"/>
                  <a:pt x="1220714" y="794320"/>
                  <a:pt x="1171575" y="871538"/>
                </a:cubicBezTo>
                <a:cubicBezTo>
                  <a:pt x="1151605" y="902919"/>
                  <a:pt x="1121757" y="926995"/>
                  <a:pt x="1100137" y="957263"/>
                </a:cubicBezTo>
                <a:cubicBezTo>
                  <a:pt x="1074022" y="993823"/>
                  <a:pt x="1056767" y="1036479"/>
                  <a:pt x="1028700" y="1071563"/>
                </a:cubicBezTo>
                <a:cubicBezTo>
                  <a:pt x="868473" y="1271845"/>
                  <a:pt x="1065309" y="1019265"/>
                  <a:pt x="928687" y="1214438"/>
                </a:cubicBezTo>
                <a:cubicBezTo>
                  <a:pt x="768971" y="1442603"/>
                  <a:pt x="968844" y="1144436"/>
                  <a:pt x="814387" y="1343025"/>
                </a:cubicBezTo>
                <a:cubicBezTo>
                  <a:pt x="797338" y="1364945"/>
                  <a:pt x="788574" y="1392543"/>
                  <a:pt x="771525" y="1414463"/>
                </a:cubicBezTo>
                <a:cubicBezTo>
                  <a:pt x="754985" y="1435729"/>
                  <a:pt x="730915" y="1450347"/>
                  <a:pt x="714375" y="1471613"/>
                </a:cubicBezTo>
                <a:cubicBezTo>
                  <a:pt x="582020" y="1641783"/>
                  <a:pt x="764521" y="1450041"/>
                  <a:pt x="614362" y="1600200"/>
                </a:cubicBezTo>
                <a:cubicBezTo>
                  <a:pt x="568277" y="1715412"/>
                  <a:pt x="603922" y="1653503"/>
                  <a:pt x="485775" y="1771650"/>
                </a:cubicBezTo>
                <a:lnTo>
                  <a:pt x="485775" y="1771650"/>
                </a:lnTo>
                <a:cubicBezTo>
                  <a:pt x="476250" y="1790700"/>
                  <a:pt x="469580" y="1811469"/>
                  <a:pt x="457200" y="1828800"/>
                </a:cubicBezTo>
                <a:cubicBezTo>
                  <a:pt x="445456" y="1845242"/>
                  <a:pt x="427272" y="1856141"/>
                  <a:pt x="414337" y="1871663"/>
                </a:cubicBezTo>
                <a:cubicBezTo>
                  <a:pt x="403344" y="1884854"/>
                  <a:pt x="396755" y="1901334"/>
                  <a:pt x="385762" y="1914525"/>
                </a:cubicBezTo>
                <a:cubicBezTo>
                  <a:pt x="372827" y="1930047"/>
                  <a:pt x="356050" y="1942047"/>
                  <a:pt x="342900" y="1957388"/>
                </a:cubicBezTo>
                <a:cubicBezTo>
                  <a:pt x="232936" y="2085680"/>
                  <a:pt x="363524" y="1951051"/>
                  <a:pt x="257175" y="2057400"/>
                </a:cubicBezTo>
                <a:cubicBezTo>
                  <a:pt x="252412" y="2071688"/>
                  <a:pt x="252295" y="2088503"/>
                  <a:pt x="242887" y="2100263"/>
                </a:cubicBezTo>
                <a:cubicBezTo>
                  <a:pt x="218187" y="2131138"/>
                  <a:pt x="140495" y="2148682"/>
                  <a:pt x="114300" y="2157413"/>
                </a:cubicBezTo>
                <a:lnTo>
                  <a:pt x="71437" y="2171700"/>
                </a:lnTo>
                <a:cubicBezTo>
                  <a:pt x="17367" y="2207747"/>
                  <a:pt x="40717" y="2188133"/>
                  <a:pt x="0" y="22288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1447074" y="4710040"/>
            <a:ext cx="1061301" cy="1539513"/>
          </a:xfrm>
          <a:custGeom>
            <a:avLst/>
            <a:gdLst>
              <a:gd name="connsiteX0" fmla="*/ 1128713 w 1128713"/>
              <a:gd name="connsiteY0" fmla="*/ 0 h 1393812"/>
              <a:gd name="connsiteX1" fmla="*/ 1100138 w 1128713"/>
              <a:gd name="connsiteY1" fmla="*/ 71437 h 1393812"/>
              <a:gd name="connsiteX2" fmla="*/ 1085850 w 1128713"/>
              <a:gd name="connsiteY2" fmla="*/ 128587 h 1393812"/>
              <a:gd name="connsiteX3" fmla="*/ 1000125 w 1128713"/>
              <a:gd name="connsiteY3" fmla="*/ 228600 h 1393812"/>
              <a:gd name="connsiteX4" fmla="*/ 957263 w 1128713"/>
              <a:gd name="connsiteY4" fmla="*/ 300037 h 1393812"/>
              <a:gd name="connsiteX5" fmla="*/ 900113 w 1128713"/>
              <a:gd name="connsiteY5" fmla="*/ 371475 h 1393812"/>
              <a:gd name="connsiteX6" fmla="*/ 857250 w 1128713"/>
              <a:gd name="connsiteY6" fmla="*/ 442912 h 1393812"/>
              <a:gd name="connsiteX7" fmla="*/ 728663 w 1128713"/>
              <a:gd name="connsiteY7" fmla="*/ 600075 h 1393812"/>
              <a:gd name="connsiteX8" fmla="*/ 642938 w 1128713"/>
              <a:gd name="connsiteY8" fmla="*/ 714375 h 1393812"/>
              <a:gd name="connsiteX9" fmla="*/ 614363 w 1128713"/>
              <a:gd name="connsiteY9" fmla="*/ 757237 h 1393812"/>
              <a:gd name="connsiteX10" fmla="*/ 571500 w 1128713"/>
              <a:gd name="connsiteY10" fmla="*/ 785812 h 1393812"/>
              <a:gd name="connsiteX11" fmla="*/ 528638 w 1128713"/>
              <a:gd name="connsiteY11" fmla="*/ 871537 h 1393812"/>
              <a:gd name="connsiteX12" fmla="*/ 485775 w 1128713"/>
              <a:gd name="connsiteY12" fmla="*/ 900112 h 1393812"/>
              <a:gd name="connsiteX13" fmla="*/ 442913 w 1128713"/>
              <a:gd name="connsiteY13" fmla="*/ 942975 h 1393812"/>
              <a:gd name="connsiteX14" fmla="*/ 385763 w 1128713"/>
              <a:gd name="connsiteY14" fmla="*/ 1028700 h 1393812"/>
              <a:gd name="connsiteX15" fmla="*/ 328613 w 1128713"/>
              <a:gd name="connsiteY15" fmla="*/ 1114425 h 1393812"/>
              <a:gd name="connsiteX16" fmla="*/ 300038 w 1128713"/>
              <a:gd name="connsiteY16" fmla="*/ 1171575 h 1393812"/>
              <a:gd name="connsiteX17" fmla="*/ 257175 w 1128713"/>
              <a:gd name="connsiteY17" fmla="*/ 1185862 h 1393812"/>
              <a:gd name="connsiteX18" fmla="*/ 228600 w 1128713"/>
              <a:gd name="connsiteY18" fmla="*/ 1228725 h 1393812"/>
              <a:gd name="connsiteX19" fmla="*/ 142875 w 1128713"/>
              <a:gd name="connsiteY19" fmla="*/ 1300162 h 1393812"/>
              <a:gd name="connsiteX20" fmla="*/ 57150 w 1128713"/>
              <a:gd name="connsiteY20" fmla="*/ 1343025 h 1393812"/>
              <a:gd name="connsiteX21" fmla="*/ 0 w 1128713"/>
              <a:gd name="connsiteY21" fmla="*/ 1385887 h 1393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28713" h="1393812">
                <a:moveTo>
                  <a:pt x="1128713" y="0"/>
                </a:moveTo>
                <a:cubicBezTo>
                  <a:pt x="1119188" y="23812"/>
                  <a:pt x="1108248" y="47106"/>
                  <a:pt x="1100138" y="71437"/>
                </a:cubicBezTo>
                <a:cubicBezTo>
                  <a:pt x="1093928" y="90066"/>
                  <a:pt x="1093585" y="110538"/>
                  <a:pt x="1085850" y="128587"/>
                </a:cubicBezTo>
                <a:cubicBezTo>
                  <a:pt x="1064902" y="177465"/>
                  <a:pt x="1034005" y="185040"/>
                  <a:pt x="1000125" y="228600"/>
                </a:cubicBezTo>
                <a:cubicBezTo>
                  <a:pt x="983076" y="250520"/>
                  <a:pt x="973188" y="277287"/>
                  <a:pt x="957263" y="300037"/>
                </a:cubicBezTo>
                <a:cubicBezTo>
                  <a:pt x="939775" y="325020"/>
                  <a:pt x="917601" y="346493"/>
                  <a:pt x="900113" y="371475"/>
                </a:cubicBezTo>
                <a:cubicBezTo>
                  <a:pt x="884188" y="394225"/>
                  <a:pt x="873912" y="420696"/>
                  <a:pt x="857250" y="442912"/>
                </a:cubicBezTo>
                <a:cubicBezTo>
                  <a:pt x="816637" y="497062"/>
                  <a:pt x="770947" y="547220"/>
                  <a:pt x="728663" y="600075"/>
                </a:cubicBezTo>
                <a:cubicBezTo>
                  <a:pt x="728655" y="600084"/>
                  <a:pt x="642945" y="714365"/>
                  <a:pt x="642938" y="714375"/>
                </a:cubicBezTo>
                <a:cubicBezTo>
                  <a:pt x="633413" y="728662"/>
                  <a:pt x="626505" y="745095"/>
                  <a:pt x="614363" y="757237"/>
                </a:cubicBezTo>
                <a:cubicBezTo>
                  <a:pt x="602221" y="769379"/>
                  <a:pt x="585788" y="776287"/>
                  <a:pt x="571500" y="785812"/>
                </a:cubicBezTo>
                <a:cubicBezTo>
                  <a:pt x="559880" y="820674"/>
                  <a:pt x="556336" y="843840"/>
                  <a:pt x="528638" y="871537"/>
                </a:cubicBezTo>
                <a:cubicBezTo>
                  <a:pt x="516496" y="883679"/>
                  <a:pt x="498967" y="889119"/>
                  <a:pt x="485775" y="900112"/>
                </a:cubicBezTo>
                <a:cubicBezTo>
                  <a:pt x="470253" y="913047"/>
                  <a:pt x="457200" y="928687"/>
                  <a:pt x="442913" y="942975"/>
                </a:cubicBezTo>
                <a:cubicBezTo>
                  <a:pt x="415587" y="1024948"/>
                  <a:pt x="448193" y="948432"/>
                  <a:pt x="385763" y="1028700"/>
                </a:cubicBezTo>
                <a:cubicBezTo>
                  <a:pt x="364679" y="1055809"/>
                  <a:pt x="343972" y="1083708"/>
                  <a:pt x="328613" y="1114425"/>
                </a:cubicBezTo>
                <a:cubicBezTo>
                  <a:pt x="319088" y="1133475"/>
                  <a:pt x="315098" y="1156515"/>
                  <a:pt x="300038" y="1171575"/>
                </a:cubicBezTo>
                <a:cubicBezTo>
                  <a:pt x="289389" y="1182224"/>
                  <a:pt x="271463" y="1181100"/>
                  <a:pt x="257175" y="1185862"/>
                </a:cubicBezTo>
                <a:cubicBezTo>
                  <a:pt x="247650" y="1200150"/>
                  <a:pt x="239593" y="1215533"/>
                  <a:pt x="228600" y="1228725"/>
                </a:cubicBezTo>
                <a:cubicBezTo>
                  <a:pt x="206029" y="1255810"/>
                  <a:pt x="174986" y="1284106"/>
                  <a:pt x="142875" y="1300162"/>
                </a:cubicBezTo>
                <a:cubicBezTo>
                  <a:pt x="24569" y="1359316"/>
                  <a:pt x="179991" y="1261132"/>
                  <a:pt x="57150" y="1343025"/>
                </a:cubicBezTo>
                <a:cubicBezTo>
                  <a:pt x="23291" y="1393812"/>
                  <a:pt x="45746" y="1385887"/>
                  <a:pt x="0" y="138588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737789" y="4647917"/>
            <a:ext cx="18467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4800" b="1" i="1" baseline="-25000" dirty="0">
                <a:solidFill>
                  <a:srgbClr val="00B0F0"/>
                </a:solidFill>
              </a:rPr>
              <a:t>фигуры</a:t>
            </a:r>
          </a:p>
        </p:txBody>
      </p:sp>
      <p:sp>
        <p:nvSpPr>
          <p:cNvPr id="17" name="Полилиния: фигура 16"/>
          <p:cNvSpPr/>
          <p:nvPr/>
        </p:nvSpPr>
        <p:spPr>
          <a:xfrm rot="10800000">
            <a:off x="136405" y="3473919"/>
            <a:ext cx="1559304" cy="3212711"/>
          </a:xfrm>
          <a:custGeom>
            <a:avLst/>
            <a:gdLst>
              <a:gd name="connsiteX0" fmla="*/ 0 w 1477108"/>
              <a:gd name="connsiteY0" fmla="*/ 3048000 h 3048000"/>
              <a:gd name="connsiteX1" fmla="*/ 422031 w 1477108"/>
              <a:gd name="connsiteY1" fmla="*/ 2836985 h 3048000"/>
              <a:gd name="connsiteX2" fmla="*/ 890954 w 1477108"/>
              <a:gd name="connsiteY2" fmla="*/ 2004646 h 3048000"/>
              <a:gd name="connsiteX3" fmla="*/ 1477108 w 1477108"/>
              <a:gd name="connsiteY3" fmla="*/ 0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7108" h="3048000">
                <a:moveTo>
                  <a:pt x="0" y="3048000"/>
                </a:moveTo>
                <a:cubicBezTo>
                  <a:pt x="136769" y="3029438"/>
                  <a:pt x="273539" y="3010877"/>
                  <a:pt x="422031" y="2836985"/>
                </a:cubicBezTo>
                <a:cubicBezTo>
                  <a:pt x="570523" y="2663093"/>
                  <a:pt x="715108" y="2477477"/>
                  <a:pt x="890954" y="2004646"/>
                </a:cubicBezTo>
                <a:cubicBezTo>
                  <a:pt x="1066800" y="1531815"/>
                  <a:pt x="1391139" y="343877"/>
                  <a:pt x="1477108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: фигура 18"/>
          <p:cNvSpPr/>
          <p:nvPr/>
        </p:nvSpPr>
        <p:spPr>
          <a:xfrm rot="10800000">
            <a:off x="1669016" y="3475469"/>
            <a:ext cx="1242192" cy="2508295"/>
          </a:xfrm>
          <a:custGeom>
            <a:avLst/>
            <a:gdLst>
              <a:gd name="connsiteX0" fmla="*/ 1383323 w 1383323"/>
              <a:gd name="connsiteY0" fmla="*/ 2497015 h 2508295"/>
              <a:gd name="connsiteX1" fmla="*/ 1312985 w 1383323"/>
              <a:gd name="connsiteY1" fmla="*/ 2497015 h 2508295"/>
              <a:gd name="connsiteX2" fmla="*/ 1043354 w 1383323"/>
              <a:gd name="connsiteY2" fmla="*/ 2379784 h 2508295"/>
              <a:gd name="connsiteX3" fmla="*/ 797169 w 1383323"/>
              <a:gd name="connsiteY3" fmla="*/ 2110154 h 2508295"/>
              <a:gd name="connsiteX4" fmla="*/ 562708 w 1383323"/>
              <a:gd name="connsiteY4" fmla="*/ 1723292 h 2508295"/>
              <a:gd name="connsiteX5" fmla="*/ 293077 w 1383323"/>
              <a:gd name="connsiteY5" fmla="*/ 949569 h 2508295"/>
              <a:gd name="connsiteX6" fmla="*/ 0 w 1383323"/>
              <a:gd name="connsiteY6" fmla="*/ 0 h 2508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83323" h="2508295">
                <a:moveTo>
                  <a:pt x="1383323" y="2497015"/>
                </a:moveTo>
                <a:cubicBezTo>
                  <a:pt x="1376484" y="2506784"/>
                  <a:pt x="1369646" y="2516554"/>
                  <a:pt x="1312985" y="2497015"/>
                </a:cubicBezTo>
                <a:cubicBezTo>
                  <a:pt x="1256323" y="2477476"/>
                  <a:pt x="1129323" y="2444261"/>
                  <a:pt x="1043354" y="2379784"/>
                </a:cubicBezTo>
                <a:cubicBezTo>
                  <a:pt x="957385" y="2315307"/>
                  <a:pt x="877277" y="2219569"/>
                  <a:pt x="797169" y="2110154"/>
                </a:cubicBezTo>
                <a:cubicBezTo>
                  <a:pt x="717061" y="2000739"/>
                  <a:pt x="646723" y="1916723"/>
                  <a:pt x="562708" y="1723292"/>
                </a:cubicBezTo>
                <a:cubicBezTo>
                  <a:pt x="478693" y="1529861"/>
                  <a:pt x="386862" y="1236784"/>
                  <a:pt x="293077" y="949569"/>
                </a:cubicBezTo>
                <a:cubicBezTo>
                  <a:pt x="199292" y="662354"/>
                  <a:pt x="76200" y="279400"/>
                  <a:pt x="0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: фигура 21"/>
          <p:cNvSpPr/>
          <p:nvPr/>
        </p:nvSpPr>
        <p:spPr>
          <a:xfrm>
            <a:off x="2905191" y="5957937"/>
            <a:ext cx="105508" cy="457200"/>
          </a:xfrm>
          <a:custGeom>
            <a:avLst/>
            <a:gdLst>
              <a:gd name="connsiteX0" fmla="*/ 0 w 105508"/>
              <a:gd name="connsiteY0" fmla="*/ 0 h 457200"/>
              <a:gd name="connsiteX1" fmla="*/ 35170 w 105508"/>
              <a:gd name="connsiteY1" fmla="*/ 152400 h 457200"/>
              <a:gd name="connsiteX2" fmla="*/ 46893 w 105508"/>
              <a:gd name="connsiteY2" fmla="*/ 187569 h 457200"/>
              <a:gd name="connsiteX3" fmla="*/ 58616 w 105508"/>
              <a:gd name="connsiteY3" fmla="*/ 222739 h 457200"/>
              <a:gd name="connsiteX4" fmla="*/ 70339 w 105508"/>
              <a:gd name="connsiteY4" fmla="*/ 304800 h 457200"/>
              <a:gd name="connsiteX5" fmla="*/ 93785 w 105508"/>
              <a:gd name="connsiteY5" fmla="*/ 339969 h 457200"/>
              <a:gd name="connsiteX6" fmla="*/ 105508 w 105508"/>
              <a:gd name="connsiteY6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5508" h="457200">
                <a:moveTo>
                  <a:pt x="0" y="0"/>
                </a:moveTo>
                <a:cubicBezTo>
                  <a:pt x="15218" y="106531"/>
                  <a:pt x="2984" y="55846"/>
                  <a:pt x="35170" y="152400"/>
                </a:cubicBezTo>
                <a:lnTo>
                  <a:pt x="46893" y="187569"/>
                </a:lnTo>
                <a:lnTo>
                  <a:pt x="58616" y="222739"/>
                </a:lnTo>
                <a:cubicBezTo>
                  <a:pt x="62524" y="250093"/>
                  <a:pt x="62399" y="278334"/>
                  <a:pt x="70339" y="304800"/>
                </a:cubicBezTo>
                <a:cubicBezTo>
                  <a:pt x="74388" y="318295"/>
                  <a:pt x="90617" y="326241"/>
                  <a:pt x="93785" y="339969"/>
                </a:cubicBezTo>
                <a:cubicBezTo>
                  <a:pt x="102616" y="378235"/>
                  <a:pt x="105508" y="457200"/>
                  <a:pt x="105508" y="45720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илиния 24"/>
          <p:cNvSpPr/>
          <p:nvPr/>
        </p:nvSpPr>
        <p:spPr>
          <a:xfrm>
            <a:off x="539854" y="4171584"/>
            <a:ext cx="846424" cy="1246993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763366" y="62311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816766" y="621027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63405" y="62311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198880" y="619328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cxnSp>
        <p:nvCxnSpPr>
          <p:cNvPr id="10" name="Прямая соединительная линия 9"/>
          <p:cNvCxnSpPr>
            <a:cxnSpLocks/>
          </p:cNvCxnSpPr>
          <p:nvPr/>
        </p:nvCxnSpPr>
        <p:spPr>
          <a:xfrm flipH="1" flipV="1">
            <a:off x="3004696" y="4184965"/>
            <a:ext cx="25221" cy="2128275"/>
          </a:xfrm>
          <a:prstGeom prst="line">
            <a:avLst/>
          </a:prstGeom>
          <a:ln w="571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cxnSpLocks/>
          </p:cNvCxnSpPr>
          <p:nvPr/>
        </p:nvCxnSpPr>
        <p:spPr>
          <a:xfrm flipH="1" flipV="1">
            <a:off x="257760" y="4184965"/>
            <a:ext cx="6126" cy="2091557"/>
          </a:xfrm>
          <a:prstGeom prst="line">
            <a:avLst/>
          </a:prstGeom>
          <a:ln w="571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56995" y="423099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36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16195" y="4253587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36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501" y="389425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А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816766" y="3821576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В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994055" y="601783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С</a:t>
            </a:r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4754444" y="4875473"/>
            <a:ext cx="3929090" cy="15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cxnSpLocks/>
          </p:cNvCxnSpPr>
          <p:nvPr/>
        </p:nvCxnSpPr>
        <p:spPr>
          <a:xfrm flipH="1" flipV="1">
            <a:off x="6736232" y="2276872"/>
            <a:ext cx="11801" cy="4536426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олилиния: фигура 46"/>
          <p:cNvSpPr/>
          <p:nvPr/>
        </p:nvSpPr>
        <p:spPr>
          <a:xfrm>
            <a:off x="6010649" y="2414609"/>
            <a:ext cx="1451167" cy="3197988"/>
          </a:xfrm>
          <a:custGeom>
            <a:avLst/>
            <a:gdLst>
              <a:gd name="connsiteX0" fmla="*/ 0 w 1477108"/>
              <a:gd name="connsiteY0" fmla="*/ 3048000 h 3048000"/>
              <a:gd name="connsiteX1" fmla="*/ 422031 w 1477108"/>
              <a:gd name="connsiteY1" fmla="*/ 2836985 h 3048000"/>
              <a:gd name="connsiteX2" fmla="*/ 890954 w 1477108"/>
              <a:gd name="connsiteY2" fmla="*/ 2004646 h 3048000"/>
              <a:gd name="connsiteX3" fmla="*/ 1477108 w 1477108"/>
              <a:gd name="connsiteY3" fmla="*/ 0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7108" h="3048000">
                <a:moveTo>
                  <a:pt x="0" y="3048000"/>
                </a:moveTo>
                <a:cubicBezTo>
                  <a:pt x="136769" y="3029438"/>
                  <a:pt x="273539" y="3010877"/>
                  <a:pt x="422031" y="2836985"/>
                </a:cubicBezTo>
                <a:cubicBezTo>
                  <a:pt x="570523" y="2663093"/>
                  <a:pt x="715108" y="2477477"/>
                  <a:pt x="890954" y="2004646"/>
                </a:cubicBezTo>
                <a:cubicBezTo>
                  <a:pt x="1066800" y="1531815"/>
                  <a:pt x="1391139" y="343877"/>
                  <a:pt x="1477108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олилиния: фигура 47"/>
          <p:cNvSpPr/>
          <p:nvPr/>
        </p:nvSpPr>
        <p:spPr>
          <a:xfrm>
            <a:off x="4774554" y="3091866"/>
            <a:ext cx="1242192" cy="2508295"/>
          </a:xfrm>
          <a:custGeom>
            <a:avLst/>
            <a:gdLst>
              <a:gd name="connsiteX0" fmla="*/ 1383323 w 1383323"/>
              <a:gd name="connsiteY0" fmla="*/ 2497015 h 2508295"/>
              <a:gd name="connsiteX1" fmla="*/ 1312985 w 1383323"/>
              <a:gd name="connsiteY1" fmla="*/ 2497015 h 2508295"/>
              <a:gd name="connsiteX2" fmla="*/ 1043354 w 1383323"/>
              <a:gd name="connsiteY2" fmla="*/ 2379784 h 2508295"/>
              <a:gd name="connsiteX3" fmla="*/ 797169 w 1383323"/>
              <a:gd name="connsiteY3" fmla="*/ 2110154 h 2508295"/>
              <a:gd name="connsiteX4" fmla="*/ 562708 w 1383323"/>
              <a:gd name="connsiteY4" fmla="*/ 1723292 h 2508295"/>
              <a:gd name="connsiteX5" fmla="*/ 293077 w 1383323"/>
              <a:gd name="connsiteY5" fmla="*/ 949569 h 2508295"/>
              <a:gd name="connsiteX6" fmla="*/ 0 w 1383323"/>
              <a:gd name="connsiteY6" fmla="*/ 0 h 2508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83323" h="2508295">
                <a:moveTo>
                  <a:pt x="1383323" y="2497015"/>
                </a:moveTo>
                <a:cubicBezTo>
                  <a:pt x="1376484" y="2506784"/>
                  <a:pt x="1369646" y="2516554"/>
                  <a:pt x="1312985" y="2497015"/>
                </a:cubicBezTo>
                <a:cubicBezTo>
                  <a:pt x="1256323" y="2477476"/>
                  <a:pt x="1129323" y="2444261"/>
                  <a:pt x="1043354" y="2379784"/>
                </a:cubicBezTo>
                <a:cubicBezTo>
                  <a:pt x="957385" y="2315307"/>
                  <a:pt x="877277" y="2219569"/>
                  <a:pt x="797169" y="2110154"/>
                </a:cubicBezTo>
                <a:cubicBezTo>
                  <a:pt x="717061" y="2000739"/>
                  <a:pt x="646723" y="1916723"/>
                  <a:pt x="562708" y="1723292"/>
                </a:cubicBezTo>
                <a:cubicBezTo>
                  <a:pt x="478693" y="1529861"/>
                  <a:pt x="386862" y="1236784"/>
                  <a:pt x="293077" y="949569"/>
                </a:cubicBezTo>
                <a:cubicBezTo>
                  <a:pt x="199292" y="662354"/>
                  <a:pt x="76200" y="279400"/>
                  <a:pt x="0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единительная линия 48"/>
          <p:cNvCxnSpPr>
            <a:cxnSpLocks/>
          </p:cNvCxnSpPr>
          <p:nvPr/>
        </p:nvCxnSpPr>
        <p:spPr>
          <a:xfrm flipH="1" flipV="1">
            <a:off x="7435958" y="2694182"/>
            <a:ext cx="25221" cy="2128275"/>
          </a:xfrm>
          <a:prstGeom prst="line">
            <a:avLst/>
          </a:prstGeom>
          <a:ln w="571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283796" y="489991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959774" y="3986726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36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29202" y="487549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B050"/>
                </a:solidFill>
              </a:rPr>
              <a:t>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533445" y="4820305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B050"/>
                </a:solidFill>
              </a:rPr>
              <a:t>х</a:t>
            </a:r>
            <a:r>
              <a:rPr lang="en-US" sz="2000" dirty="0">
                <a:solidFill>
                  <a:srgbClr val="00B050"/>
                </a:solidFill>
              </a:rPr>
              <a:t>`</a:t>
            </a:r>
            <a:endParaRPr lang="ru-RU" sz="2000" dirty="0">
              <a:solidFill>
                <a:srgbClr val="00B05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375715" y="2240677"/>
            <a:ext cx="375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y`</a:t>
            </a:r>
            <a:endParaRPr lang="ru-RU" sz="2000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4817065">
            <a:off x="4149413" y="3237838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7030A0"/>
                </a:solidFill>
              </a:rPr>
              <a:t>y=x</a:t>
            </a:r>
            <a:r>
              <a:rPr lang="en-US" b="1" i="1" baseline="30000" dirty="0">
                <a:solidFill>
                  <a:srgbClr val="7030A0"/>
                </a:solidFill>
              </a:rPr>
              <a:t>2</a:t>
            </a:r>
            <a:r>
              <a:rPr lang="en-US" b="1" i="1" dirty="0">
                <a:solidFill>
                  <a:srgbClr val="7030A0"/>
                </a:solidFill>
              </a:rPr>
              <a:t>+2x</a:t>
            </a:r>
            <a:endParaRPr lang="ru-RU" b="1" i="1" dirty="0">
              <a:solidFill>
                <a:srgbClr val="7030A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189181"/>
              </p:ext>
            </p:extLst>
          </p:nvPr>
        </p:nvGraphicFramePr>
        <p:xfrm>
          <a:off x="866461" y="1929640"/>
          <a:ext cx="5323954" cy="1190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7" name="Уравнение" r:id="rId4" imgW="2158920" imgH="482400" progId="Equation.3">
                  <p:embed/>
                </p:oleObj>
              </mc:Choice>
              <mc:Fallback>
                <p:oleObj name="Уравнение" r:id="rId4" imgW="215892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66461" y="1929640"/>
                        <a:ext cx="5323954" cy="1190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5895953" y="4857341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1729433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Задача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8000" y="1358712"/>
            <a:ext cx="68563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 Найти площадь фигуры, ограниченной линиями </a:t>
            </a:r>
          </a:p>
          <a:p>
            <a:r>
              <a:rPr lang="ru-RU" sz="2400" b="1" dirty="0"/>
              <a:t>у=-х</a:t>
            </a:r>
            <a:r>
              <a:rPr lang="ru-RU" sz="2400" b="1" baseline="30000" dirty="0"/>
              <a:t>2</a:t>
            </a:r>
            <a:r>
              <a:rPr lang="ru-RU" sz="2400" b="1" dirty="0"/>
              <a:t> + 4х, у=3, у=0.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16595" y="6282227"/>
            <a:ext cx="39290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5400000" flipH="1" flipV="1">
            <a:off x="-1886145" y="4556955"/>
            <a:ext cx="428628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9619" y="2414609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43306" y="628652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9490" y="62150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7778" y="4175601"/>
            <a:ext cx="3786182" cy="1588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18087" y="375589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23" name="Полилиния 22"/>
          <p:cNvSpPr/>
          <p:nvPr/>
        </p:nvSpPr>
        <p:spPr>
          <a:xfrm>
            <a:off x="2501251" y="5733256"/>
            <a:ext cx="389734" cy="537559"/>
          </a:xfrm>
          <a:custGeom>
            <a:avLst/>
            <a:gdLst>
              <a:gd name="connsiteX0" fmla="*/ 330742 w 330742"/>
              <a:gd name="connsiteY0" fmla="*/ 0 h 442913"/>
              <a:gd name="connsiteX1" fmla="*/ 273592 w 330742"/>
              <a:gd name="connsiteY1" fmla="*/ 85725 h 442913"/>
              <a:gd name="connsiteX2" fmla="*/ 245017 w 330742"/>
              <a:gd name="connsiteY2" fmla="*/ 128588 h 442913"/>
              <a:gd name="connsiteX3" fmla="*/ 173580 w 330742"/>
              <a:gd name="connsiteY3" fmla="*/ 214313 h 442913"/>
              <a:gd name="connsiteX4" fmla="*/ 130717 w 330742"/>
              <a:gd name="connsiteY4" fmla="*/ 257175 h 442913"/>
              <a:gd name="connsiteX5" fmla="*/ 73567 w 330742"/>
              <a:gd name="connsiteY5" fmla="*/ 342900 h 442913"/>
              <a:gd name="connsiteX6" fmla="*/ 2130 w 330742"/>
              <a:gd name="connsiteY6" fmla="*/ 428625 h 442913"/>
              <a:gd name="connsiteX7" fmla="*/ 2130 w 330742"/>
              <a:gd name="connsiteY7" fmla="*/ 442913 h 44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742" h="442913">
                <a:moveTo>
                  <a:pt x="330742" y="0"/>
                </a:moveTo>
                <a:lnTo>
                  <a:pt x="273592" y="85725"/>
                </a:lnTo>
                <a:cubicBezTo>
                  <a:pt x="264067" y="100013"/>
                  <a:pt x="257159" y="116446"/>
                  <a:pt x="245017" y="128588"/>
                </a:cubicBezTo>
                <a:cubicBezTo>
                  <a:pt x="119787" y="253818"/>
                  <a:pt x="273045" y="94956"/>
                  <a:pt x="173580" y="214313"/>
                </a:cubicBezTo>
                <a:cubicBezTo>
                  <a:pt x="160645" y="229835"/>
                  <a:pt x="143122" y="241226"/>
                  <a:pt x="130717" y="257175"/>
                </a:cubicBezTo>
                <a:cubicBezTo>
                  <a:pt x="109632" y="284284"/>
                  <a:pt x="97851" y="318616"/>
                  <a:pt x="73567" y="342900"/>
                </a:cubicBezTo>
                <a:cubicBezTo>
                  <a:pt x="41971" y="374497"/>
                  <a:pt x="22020" y="388844"/>
                  <a:pt x="2130" y="428625"/>
                </a:cubicBezTo>
                <a:cubicBezTo>
                  <a:pt x="0" y="432885"/>
                  <a:pt x="2130" y="438150"/>
                  <a:pt x="2130" y="44291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2226658" y="5418577"/>
            <a:ext cx="553231" cy="863649"/>
          </a:xfrm>
          <a:custGeom>
            <a:avLst/>
            <a:gdLst>
              <a:gd name="connsiteX0" fmla="*/ 685800 w 685800"/>
              <a:gd name="connsiteY0" fmla="*/ 0 h 947493"/>
              <a:gd name="connsiteX1" fmla="*/ 542925 w 685800"/>
              <a:gd name="connsiteY1" fmla="*/ 114300 h 947493"/>
              <a:gd name="connsiteX2" fmla="*/ 500063 w 685800"/>
              <a:gd name="connsiteY2" fmla="*/ 157163 h 947493"/>
              <a:gd name="connsiteX3" fmla="*/ 457200 w 685800"/>
              <a:gd name="connsiteY3" fmla="*/ 185738 h 947493"/>
              <a:gd name="connsiteX4" fmla="*/ 400050 w 685800"/>
              <a:gd name="connsiteY4" fmla="*/ 271463 h 947493"/>
              <a:gd name="connsiteX5" fmla="*/ 328613 w 685800"/>
              <a:gd name="connsiteY5" fmla="*/ 400050 h 947493"/>
              <a:gd name="connsiteX6" fmla="*/ 300038 w 685800"/>
              <a:gd name="connsiteY6" fmla="*/ 442913 h 947493"/>
              <a:gd name="connsiteX7" fmla="*/ 285750 w 685800"/>
              <a:gd name="connsiteY7" fmla="*/ 485775 h 947493"/>
              <a:gd name="connsiteX8" fmla="*/ 214313 w 685800"/>
              <a:gd name="connsiteY8" fmla="*/ 571500 h 947493"/>
              <a:gd name="connsiteX9" fmla="*/ 142875 w 685800"/>
              <a:gd name="connsiteY9" fmla="*/ 700088 h 947493"/>
              <a:gd name="connsiteX10" fmla="*/ 114300 w 685800"/>
              <a:gd name="connsiteY10" fmla="*/ 742950 h 947493"/>
              <a:gd name="connsiteX11" fmla="*/ 85725 w 685800"/>
              <a:gd name="connsiteY11" fmla="*/ 828675 h 947493"/>
              <a:gd name="connsiteX12" fmla="*/ 71438 w 685800"/>
              <a:gd name="connsiteY12" fmla="*/ 871538 h 947493"/>
              <a:gd name="connsiteX13" fmla="*/ 28575 w 685800"/>
              <a:gd name="connsiteY13" fmla="*/ 900113 h 947493"/>
              <a:gd name="connsiteX14" fmla="*/ 0 w 685800"/>
              <a:gd name="connsiteY14" fmla="*/ 942975 h 94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800" h="947493">
                <a:moveTo>
                  <a:pt x="685800" y="0"/>
                </a:moveTo>
                <a:cubicBezTo>
                  <a:pt x="585015" y="100785"/>
                  <a:pt x="636220" y="67653"/>
                  <a:pt x="542925" y="114300"/>
                </a:cubicBezTo>
                <a:cubicBezTo>
                  <a:pt x="528638" y="128588"/>
                  <a:pt x="515585" y="144228"/>
                  <a:pt x="500063" y="157163"/>
                </a:cubicBezTo>
                <a:cubicBezTo>
                  <a:pt x="486871" y="168156"/>
                  <a:pt x="468508" y="172815"/>
                  <a:pt x="457200" y="185738"/>
                </a:cubicBezTo>
                <a:cubicBezTo>
                  <a:pt x="434585" y="211584"/>
                  <a:pt x="400050" y="271463"/>
                  <a:pt x="400050" y="271463"/>
                </a:cubicBezTo>
                <a:cubicBezTo>
                  <a:pt x="374903" y="346906"/>
                  <a:pt x="394117" y="301793"/>
                  <a:pt x="328613" y="400050"/>
                </a:cubicBezTo>
                <a:cubicBezTo>
                  <a:pt x="319088" y="414338"/>
                  <a:pt x="305468" y="426623"/>
                  <a:pt x="300038" y="442913"/>
                </a:cubicBezTo>
                <a:cubicBezTo>
                  <a:pt x="295275" y="457200"/>
                  <a:pt x="292485" y="472305"/>
                  <a:pt x="285750" y="485775"/>
                </a:cubicBezTo>
                <a:cubicBezTo>
                  <a:pt x="265857" y="525560"/>
                  <a:pt x="245913" y="539900"/>
                  <a:pt x="214313" y="571500"/>
                </a:cubicBezTo>
                <a:cubicBezTo>
                  <a:pt x="189165" y="646943"/>
                  <a:pt x="208379" y="601833"/>
                  <a:pt x="142875" y="700088"/>
                </a:cubicBezTo>
                <a:lnTo>
                  <a:pt x="114300" y="742950"/>
                </a:lnTo>
                <a:lnTo>
                  <a:pt x="85725" y="828675"/>
                </a:lnTo>
                <a:cubicBezTo>
                  <a:pt x="80963" y="842963"/>
                  <a:pt x="83969" y="863184"/>
                  <a:pt x="71438" y="871538"/>
                </a:cubicBezTo>
                <a:lnTo>
                  <a:pt x="28575" y="900113"/>
                </a:lnTo>
                <a:cubicBezTo>
                  <a:pt x="12782" y="947493"/>
                  <a:pt x="29348" y="942975"/>
                  <a:pt x="0" y="9429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1803846" y="5013176"/>
            <a:ext cx="867906" cy="1300064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391091" y="4177189"/>
            <a:ext cx="1525748" cy="1773661"/>
          </a:xfrm>
          <a:custGeom>
            <a:avLst/>
            <a:gdLst>
              <a:gd name="connsiteX0" fmla="*/ 1471612 w 1471612"/>
              <a:gd name="connsiteY0" fmla="*/ 0 h 1989698"/>
              <a:gd name="connsiteX1" fmla="*/ 1428750 w 1471612"/>
              <a:gd name="connsiteY1" fmla="*/ 42862 h 1989698"/>
              <a:gd name="connsiteX2" fmla="*/ 1385887 w 1471612"/>
              <a:gd name="connsiteY2" fmla="*/ 100012 h 1989698"/>
              <a:gd name="connsiteX3" fmla="*/ 1328737 w 1471612"/>
              <a:gd name="connsiteY3" fmla="*/ 142875 h 1989698"/>
              <a:gd name="connsiteX4" fmla="*/ 1300162 w 1471612"/>
              <a:gd name="connsiteY4" fmla="*/ 185737 h 1989698"/>
              <a:gd name="connsiteX5" fmla="*/ 1243012 w 1471612"/>
              <a:gd name="connsiteY5" fmla="*/ 200025 h 1989698"/>
              <a:gd name="connsiteX6" fmla="*/ 1214437 w 1471612"/>
              <a:gd name="connsiteY6" fmla="*/ 242887 h 1989698"/>
              <a:gd name="connsiteX7" fmla="*/ 1085850 w 1471612"/>
              <a:gd name="connsiteY7" fmla="*/ 342900 h 1989698"/>
              <a:gd name="connsiteX8" fmla="*/ 1042987 w 1471612"/>
              <a:gd name="connsiteY8" fmla="*/ 400050 h 1989698"/>
              <a:gd name="connsiteX9" fmla="*/ 1000125 w 1471612"/>
              <a:gd name="connsiteY9" fmla="*/ 471487 h 1989698"/>
              <a:gd name="connsiteX10" fmla="*/ 957262 w 1471612"/>
              <a:gd name="connsiteY10" fmla="*/ 514350 h 1989698"/>
              <a:gd name="connsiteX11" fmla="*/ 928687 w 1471612"/>
              <a:gd name="connsiteY11" fmla="*/ 571500 h 1989698"/>
              <a:gd name="connsiteX12" fmla="*/ 871537 w 1471612"/>
              <a:gd name="connsiteY12" fmla="*/ 657225 h 1989698"/>
              <a:gd name="connsiteX13" fmla="*/ 814387 w 1471612"/>
              <a:gd name="connsiteY13" fmla="*/ 800100 h 1989698"/>
              <a:gd name="connsiteX14" fmla="*/ 771525 w 1471612"/>
              <a:gd name="connsiteY14" fmla="*/ 857250 h 1989698"/>
              <a:gd name="connsiteX15" fmla="*/ 728662 w 1471612"/>
              <a:gd name="connsiteY15" fmla="*/ 985837 h 1989698"/>
              <a:gd name="connsiteX16" fmla="*/ 700087 w 1471612"/>
              <a:gd name="connsiteY16" fmla="*/ 1071562 h 1989698"/>
              <a:gd name="connsiteX17" fmla="*/ 600075 w 1471612"/>
              <a:gd name="connsiteY17" fmla="*/ 1243012 h 1989698"/>
              <a:gd name="connsiteX18" fmla="*/ 557212 w 1471612"/>
              <a:gd name="connsiteY18" fmla="*/ 1285875 h 1989698"/>
              <a:gd name="connsiteX19" fmla="*/ 542925 w 1471612"/>
              <a:gd name="connsiteY19" fmla="*/ 1343025 h 1989698"/>
              <a:gd name="connsiteX20" fmla="*/ 457200 w 1471612"/>
              <a:gd name="connsiteY20" fmla="*/ 1457325 h 1989698"/>
              <a:gd name="connsiteX21" fmla="*/ 371475 w 1471612"/>
              <a:gd name="connsiteY21" fmla="*/ 1557337 h 1989698"/>
              <a:gd name="connsiteX22" fmla="*/ 328612 w 1471612"/>
              <a:gd name="connsiteY22" fmla="*/ 1628775 h 1989698"/>
              <a:gd name="connsiteX23" fmla="*/ 285750 w 1471612"/>
              <a:gd name="connsiteY23" fmla="*/ 1671637 h 1989698"/>
              <a:gd name="connsiteX24" fmla="*/ 214312 w 1471612"/>
              <a:gd name="connsiteY24" fmla="*/ 1757362 h 1989698"/>
              <a:gd name="connsiteX25" fmla="*/ 142875 w 1471612"/>
              <a:gd name="connsiteY25" fmla="*/ 1843087 h 1989698"/>
              <a:gd name="connsiteX26" fmla="*/ 100012 w 1471612"/>
              <a:gd name="connsiteY26" fmla="*/ 1857375 h 1989698"/>
              <a:gd name="connsiteX27" fmla="*/ 42862 w 1471612"/>
              <a:gd name="connsiteY27" fmla="*/ 1943100 h 1989698"/>
              <a:gd name="connsiteX28" fmla="*/ 14287 w 1471612"/>
              <a:gd name="connsiteY28" fmla="*/ 1985962 h 1989698"/>
              <a:gd name="connsiteX29" fmla="*/ 0 w 1471612"/>
              <a:gd name="connsiteY29" fmla="*/ 1971675 h 1989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71612" h="1989698">
                <a:moveTo>
                  <a:pt x="1471612" y="0"/>
                </a:moveTo>
                <a:cubicBezTo>
                  <a:pt x="1457325" y="14287"/>
                  <a:pt x="1441899" y="27521"/>
                  <a:pt x="1428750" y="42862"/>
                </a:cubicBezTo>
                <a:cubicBezTo>
                  <a:pt x="1413253" y="60942"/>
                  <a:pt x="1402725" y="83174"/>
                  <a:pt x="1385887" y="100012"/>
                </a:cubicBezTo>
                <a:cubicBezTo>
                  <a:pt x="1369049" y="116850"/>
                  <a:pt x="1345575" y="126037"/>
                  <a:pt x="1328737" y="142875"/>
                </a:cubicBezTo>
                <a:cubicBezTo>
                  <a:pt x="1316595" y="155017"/>
                  <a:pt x="1314449" y="176212"/>
                  <a:pt x="1300162" y="185737"/>
                </a:cubicBezTo>
                <a:cubicBezTo>
                  <a:pt x="1283824" y="196629"/>
                  <a:pt x="1262062" y="195262"/>
                  <a:pt x="1243012" y="200025"/>
                </a:cubicBezTo>
                <a:cubicBezTo>
                  <a:pt x="1233487" y="214312"/>
                  <a:pt x="1227143" y="231336"/>
                  <a:pt x="1214437" y="242887"/>
                </a:cubicBezTo>
                <a:cubicBezTo>
                  <a:pt x="1174258" y="279414"/>
                  <a:pt x="1118431" y="299460"/>
                  <a:pt x="1085850" y="342900"/>
                </a:cubicBezTo>
                <a:cubicBezTo>
                  <a:pt x="1071562" y="361950"/>
                  <a:pt x="1056196" y="380237"/>
                  <a:pt x="1042987" y="400050"/>
                </a:cubicBezTo>
                <a:cubicBezTo>
                  <a:pt x="1027583" y="423156"/>
                  <a:pt x="1016787" y="449271"/>
                  <a:pt x="1000125" y="471487"/>
                </a:cubicBezTo>
                <a:cubicBezTo>
                  <a:pt x="988002" y="487652"/>
                  <a:pt x="969006" y="497908"/>
                  <a:pt x="957262" y="514350"/>
                </a:cubicBezTo>
                <a:cubicBezTo>
                  <a:pt x="944882" y="531681"/>
                  <a:pt x="939645" y="553237"/>
                  <a:pt x="928687" y="571500"/>
                </a:cubicBezTo>
                <a:cubicBezTo>
                  <a:pt x="911018" y="600949"/>
                  <a:pt x="871537" y="657225"/>
                  <a:pt x="871537" y="657225"/>
                </a:cubicBezTo>
                <a:cubicBezTo>
                  <a:pt x="853215" y="712190"/>
                  <a:pt x="844420" y="752047"/>
                  <a:pt x="814387" y="800100"/>
                </a:cubicBezTo>
                <a:cubicBezTo>
                  <a:pt x="801767" y="820293"/>
                  <a:pt x="785812" y="838200"/>
                  <a:pt x="771525" y="857250"/>
                </a:cubicBezTo>
                <a:cubicBezTo>
                  <a:pt x="744067" y="994537"/>
                  <a:pt x="775985" y="867530"/>
                  <a:pt x="728662" y="985837"/>
                </a:cubicBezTo>
                <a:cubicBezTo>
                  <a:pt x="717475" y="1013803"/>
                  <a:pt x="713557" y="1044621"/>
                  <a:pt x="700087" y="1071562"/>
                </a:cubicBezTo>
                <a:cubicBezTo>
                  <a:pt x="656768" y="1158200"/>
                  <a:pt x="654810" y="1179154"/>
                  <a:pt x="600075" y="1243012"/>
                </a:cubicBezTo>
                <a:cubicBezTo>
                  <a:pt x="586925" y="1258353"/>
                  <a:pt x="571500" y="1271587"/>
                  <a:pt x="557212" y="1285875"/>
                </a:cubicBezTo>
                <a:cubicBezTo>
                  <a:pt x="552450" y="1304925"/>
                  <a:pt x="552819" y="1326064"/>
                  <a:pt x="542925" y="1343025"/>
                </a:cubicBezTo>
                <a:cubicBezTo>
                  <a:pt x="518928" y="1384163"/>
                  <a:pt x="490876" y="1423649"/>
                  <a:pt x="457200" y="1457325"/>
                </a:cubicBezTo>
                <a:cubicBezTo>
                  <a:pt x="413049" y="1501475"/>
                  <a:pt x="408134" y="1502348"/>
                  <a:pt x="371475" y="1557337"/>
                </a:cubicBezTo>
                <a:cubicBezTo>
                  <a:pt x="356071" y="1580443"/>
                  <a:pt x="345274" y="1606559"/>
                  <a:pt x="328612" y="1628775"/>
                </a:cubicBezTo>
                <a:cubicBezTo>
                  <a:pt x="316489" y="1644939"/>
                  <a:pt x="297494" y="1655195"/>
                  <a:pt x="285750" y="1671637"/>
                </a:cubicBezTo>
                <a:cubicBezTo>
                  <a:pt x="219834" y="1763920"/>
                  <a:pt x="298811" y="1701030"/>
                  <a:pt x="214312" y="1757362"/>
                </a:cubicBezTo>
                <a:cubicBezTo>
                  <a:pt x="193227" y="1788990"/>
                  <a:pt x="175878" y="1821085"/>
                  <a:pt x="142875" y="1843087"/>
                </a:cubicBezTo>
                <a:cubicBezTo>
                  <a:pt x="130344" y="1851441"/>
                  <a:pt x="114300" y="1852612"/>
                  <a:pt x="100012" y="1857375"/>
                </a:cubicBezTo>
                <a:cubicBezTo>
                  <a:pt x="74904" y="1932700"/>
                  <a:pt x="102319" y="1871752"/>
                  <a:pt x="42862" y="1943100"/>
                </a:cubicBezTo>
                <a:cubicBezTo>
                  <a:pt x="31869" y="1956291"/>
                  <a:pt x="28574" y="1976437"/>
                  <a:pt x="14287" y="1985962"/>
                </a:cubicBezTo>
                <a:cubicBezTo>
                  <a:pt x="8683" y="1989698"/>
                  <a:pt x="4762" y="1976437"/>
                  <a:pt x="0" y="197167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978796" y="4338593"/>
            <a:ext cx="1443911" cy="1917058"/>
          </a:xfrm>
          <a:custGeom>
            <a:avLst/>
            <a:gdLst>
              <a:gd name="connsiteX0" fmla="*/ 1743075 w 1743075"/>
              <a:gd name="connsiteY0" fmla="*/ 0 h 2349057"/>
              <a:gd name="connsiteX1" fmla="*/ 1700213 w 1743075"/>
              <a:gd name="connsiteY1" fmla="*/ 71438 h 2349057"/>
              <a:gd name="connsiteX2" fmla="*/ 1685925 w 1743075"/>
              <a:gd name="connsiteY2" fmla="*/ 128588 h 2349057"/>
              <a:gd name="connsiteX3" fmla="*/ 1571625 w 1743075"/>
              <a:gd name="connsiteY3" fmla="*/ 285750 h 2349057"/>
              <a:gd name="connsiteX4" fmla="*/ 1443038 w 1743075"/>
              <a:gd name="connsiteY4" fmla="*/ 485775 h 2349057"/>
              <a:gd name="connsiteX5" fmla="*/ 1371600 w 1743075"/>
              <a:gd name="connsiteY5" fmla="*/ 571500 h 2349057"/>
              <a:gd name="connsiteX6" fmla="*/ 1314450 w 1743075"/>
              <a:gd name="connsiteY6" fmla="*/ 628650 h 2349057"/>
              <a:gd name="connsiteX7" fmla="*/ 1271588 w 1743075"/>
              <a:gd name="connsiteY7" fmla="*/ 700088 h 2349057"/>
              <a:gd name="connsiteX8" fmla="*/ 1243013 w 1743075"/>
              <a:gd name="connsiteY8" fmla="*/ 757238 h 2349057"/>
              <a:gd name="connsiteX9" fmla="*/ 1200150 w 1743075"/>
              <a:gd name="connsiteY9" fmla="*/ 785813 h 2349057"/>
              <a:gd name="connsiteX10" fmla="*/ 1128713 w 1743075"/>
              <a:gd name="connsiteY10" fmla="*/ 900113 h 2349057"/>
              <a:gd name="connsiteX11" fmla="*/ 1071563 w 1743075"/>
              <a:gd name="connsiteY11" fmla="*/ 985838 h 2349057"/>
              <a:gd name="connsiteX12" fmla="*/ 1028700 w 1743075"/>
              <a:gd name="connsiteY12" fmla="*/ 1057275 h 2349057"/>
              <a:gd name="connsiteX13" fmla="*/ 914400 w 1743075"/>
              <a:gd name="connsiteY13" fmla="*/ 1185863 h 2349057"/>
              <a:gd name="connsiteX14" fmla="*/ 857250 w 1743075"/>
              <a:gd name="connsiteY14" fmla="*/ 1271588 h 2349057"/>
              <a:gd name="connsiteX15" fmla="*/ 828675 w 1743075"/>
              <a:gd name="connsiteY15" fmla="*/ 1314450 h 2349057"/>
              <a:gd name="connsiteX16" fmla="*/ 785813 w 1743075"/>
              <a:gd name="connsiteY16" fmla="*/ 1357313 h 2349057"/>
              <a:gd name="connsiteX17" fmla="*/ 771525 w 1743075"/>
              <a:gd name="connsiteY17" fmla="*/ 1400175 h 2349057"/>
              <a:gd name="connsiteX18" fmla="*/ 700088 w 1743075"/>
              <a:gd name="connsiteY18" fmla="*/ 1500188 h 2349057"/>
              <a:gd name="connsiteX19" fmla="*/ 671513 w 1743075"/>
              <a:gd name="connsiteY19" fmla="*/ 1557338 h 2349057"/>
              <a:gd name="connsiteX20" fmla="*/ 614363 w 1743075"/>
              <a:gd name="connsiteY20" fmla="*/ 1643063 h 2349057"/>
              <a:gd name="connsiteX21" fmla="*/ 542925 w 1743075"/>
              <a:gd name="connsiteY21" fmla="*/ 1757363 h 2349057"/>
              <a:gd name="connsiteX22" fmla="*/ 500063 w 1743075"/>
              <a:gd name="connsiteY22" fmla="*/ 1843088 h 2349057"/>
              <a:gd name="connsiteX23" fmla="*/ 414338 w 1743075"/>
              <a:gd name="connsiteY23" fmla="*/ 1914525 h 2349057"/>
              <a:gd name="connsiteX24" fmla="*/ 385763 w 1743075"/>
              <a:gd name="connsiteY24" fmla="*/ 1957388 h 2349057"/>
              <a:gd name="connsiteX25" fmla="*/ 300038 w 1743075"/>
              <a:gd name="connsiteY25" fmla="*/ 2043113 h 2349057"/>
              <a:gd name="connsiteX26" fmla="*/ 285750 w 1743075"/>
              <a:gd name="connsiteY26" fmla="*/ 2085975 h 2349057"/>
              <a:gd name="connsiteX27" fmla="*/ 242888 w 1743075"/>
              <a:gd name="connsiteY27" fmla="*/ 2100263 h 2349057"/>
              <a:gd name="connsiteX28" fmla="*/ 200025 w 1743075"/>
              <a:gd name="connsiteY28" fmla="*/ 2128838 h 2349057"/>
              <a:gd name="connsiteX29" fmla="*/ 128588 w 1743075"/>
              <a:gd name="connsiteY29" fmla="*/ 2214563 h 2349057"/>
              <a:gd name="connsiteX30" fmla="*/ 71438 w 1743075"/>
              <a:gd name="connsiteY30" fmla="*/ 2257425 h 2349057"/>
              <a:gd name="connsiteX31" fmla="*/ 42863 w 1743075"/>
              <a:gd name="connsiteY31" fmla="*/ 2300288 h 2349057"/>
              <a:gd name="connsiteX32" fmla="*/ 28575 w 1743075"/>
              <a:gd name="connsiteY32" fmla="*/ 2343150 h 2349057"/>
              <a:gd name="connsiteX33" fmla="*/ 0 w 1743075"/>
              <a:gd name="connsiteY33" fmla="*/ 2328863 h 2349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743075" h="2349057">
                <a:moveTo>
                  <a:pt x="1743075" y="0"/>
                </a:moveTo>
                <a:cubicBezTo>
                  <a:pt x="1728788" y="23813"/>
                  <a:pt x="1711491" y="46061"/>
                  <a:pt x="1700213" y="71438"/>
                </a:cubicBezTo>
                <a:cubicBezTo>
                  <a:pt x="1692238" y="89382"/>
                  <a:pt x="1694707" y="111025"/>
                  <a:pt x="1685925" y="128588"/>
                </a:cubicBezTo>
                <a:cubicBezTo>
                  <a:pt x="1645855" y="208727"/>
                  <a:pt x="1620043" y="214986"/>
                  <a:pt x="1571625" y="285750"/>
                </a:cubicBezTo>
                <a:cubicBezTo>
                  <a:pt x="1526866" y="351167"/>
                  <a:pt x="1493782" y="424883"/>
                  <a:pt x="1443038" y="485775"/>
                </a:cubicBezTo>
                <a:cubicBezTo>
                  <a:pt x="1419225" y="514350"/>
                  <a:pt x="1396483" y="543852"/>
                  <a:pt x="1371600" y="571500"/>
                </a:cubicBezTo>
                <a:cubicBezTo>
                  <a:pt x="1353578" y="591525"/>
                  <a:pt x="1330990" y="607384"/>
                  <a:pt x="1314450" y="628650"/>
                </a:cubicBezTo>
                <a:cubicBezTo>
                  <a:pt x="1297401" y="650570"/>
                  <a:pt x="1285074" y="675813"/>
                  <a:pt x="1271588" y="700088"/>
                </a:cubicBezTo>
                <a:cubicBezTo>
                  <a:pt x="1261245" y="718706"/>
                  <a:pt x="1256648" y="740876"/>
                  <a:pt x="1243013" y="757238"/>
                </a:cubicBezTo>
                <a:cubicBezTo>
                  <a:pt x="1232020" y="770430"/>
                  <a:pt x="1214438" y="776288"/>
                  <a:pt x="1200150" y="785813"/>
                </a:cubicBezTo>
                <a:cubicBezTo>
                  <a:pt x="1100653" y="918477"/>
                  <a:pt x="1207163" y="769363"/>
                  <a:pt x="1128713" y="900113"/>
                </a:cubicBezTo>
                <a:cubicBezTo>
                  <a:pt x="1111044" y="929562"/>
                  <a:pt x="1089233" y="956389"/>
                  <a:pt x="1071563" y="985838"/>
                </a:cubicBezTo>
                <a:cubicBezTo>
                  <a:pt x="1057275" y="1009650"/>
                  <a:pt x="1044104" y="1034169"/>
                  <a:pt x="1028700" y="1057275"/>
                </a:cubicBezTo>
                <a:cubicBezTo>
                  <a:pt x="953532" y="1170026"/>
                  <a:pt x="1019788" y="1057055"/>
                  <a:pt x="914400" y="1185863"/>
                </a:cubicBezTo>
                <a:cubicBezTo>
                  <a:pt x="892653" y="1212443"/>
                  <a:pt x="876300" y="1243013"/>
                  <a:pt x="857250" y="1271588"/>
                </a:cubicBezTo>
                <a:cubicBezTo>
                  <a:pt x="847725" y="1285875"/>
                  <a:pt x="840817" y="1302308"/>
                  <a:pt x="828675" y="1314450"/>
                </a:cubicBezTo>
                <a:lnTo>
                  <a:pt x="785813" y="1357313"/>
                </a:lnTo>
                <a:cubicBezTo>
                  <a:pt x="781050" y="1371600"/>
                  <a:pt x="778260" y="1386705"/>
                  <a:pt x="771525" y="1400175"/>
                </a:cubicBezTo>
                <a:cubicBezTo>
                  <a:pt x="756411" y="1430404"/>
                  <a:pt x="716270" y="1474297"/>
                  <a:pt x="700088" y="1500188"/>
                </a:cubicBezTo>
                <a:cubicBezTo>
                  <a:pt x="688800" y="1518249"/>
                  <a:pt x="682471" y="1539075"/>
                  <a:pt x="671513" y="1557338"/>
                </a:cubicBezTo>
                <a:cubicBezTo>
                  <a:pt x="653844" y="1586787"/>
                  <a:pt x="629722" y="1612346"/>
                  <a:pt x="614363" y="1643063"/>
                </a:cubicBezTo>
                <a:cubicBezTo>
                  <a:pt x="575139" y="1721512"/>
                  <a:pt x="598567" y="1683174"/>
                  <a:pt x="542925" y="1757363"/>
                </a:cubicBezTo>
                <a:cubicBezTo>
                  <a:pt x="531305" y="1792224"/>
                  <a:pt x="527760" y="1815391"/>
                  <a:pt x="500063" y="1843088"/>
                </a:cubicBezTo>
                <a:cubicBezTo>
                  <a:pt x="387677" y="1955474"/>
                  <a:pt x="531366" y="1774091"/>
                  <a:pt x="414338" y="1914525"/>
                </a:cubicBezTo>
                <a:cubicBezTo>
                  <a:pt x="403345" y="1927717"/>
                  <a:pt x="397171" y="1944554"/>
                  <a:pt x="385763" y="1957388"/>
                </a:cubicBezTo>
                <a:cubicBezTo>
                  <a:pt x="358915" y="1987592"/>
                  <a:pt x="300038" y="2043113"/>
                  <a:pt x="300038" y="2043113"/>
                </a:cubicBezTo>
                <a:cubicBezTo>
                  <a:pt x="295275" y="2057400"/>
                  <a:pt x="296399" y="2075326"/>
                  <a:pt x="285750" y="2085975"/>
                </a:cubicBezTo>
                <a:cubicBezTo>
                  <a:pt x="275101" y="2096624"/>
                  <a:pt x="256358" y="2093528"/>
                  <a:pt x="242888" y="2100263"/>
                </a:cubicBezTo>
                <a:cubicBezTo>
                  <a:pt x="227529" y="2107942"/>
                  <a:pt x="213217" y="2117845"/>
                  <a:pt x="200025" y="2128838"/>
                </a:cubicBezTo>
                <a:cubicBezTo>
                  <a:pt x="59591" y="2245866"/>
                  <a:pt x="240974" y="2102177"/>
                  <a:pt x="128588" y="2214563"/>
                </a:cubicBezTo>
                <a:cubicBezTo>
                  <a:pt x="111750" y="2231401"/>
                  <a:pt x="90488" y="2243138"/>
                  <a:pt x="71438" y="2257425"/>
                </a:cubicBezTo>
                <a:cubicBezTo>
                  <a:pt x="61913" y="2271713"/>
                  <a:pt x="50542" y="2284929"/>
                  <a:pt x="42863" y="2300288"/>
                </a:cubicBezTo>
                <a:cubicBezTo>
                  <a:pt x="36128" y="2313758"/>
                  <a:pt x="41106" y="2334796"/>
                  <a:pt x="28575" y="2343150"/>
                </a:cubicBezTo>
                <a:cubicBezTo>
                  <a:pt x="19714" y="2349057"/>
                  <a:pt x="9525" y="2333625"/>
                  <a:pt x="0" y="23288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277983" y="4184965"/>
            <a:ext cx="1888191" cy="2097261"/>
          </a:xfrm>
          <a:custGeom>
            <a:avLst/>
            <a:gdLst>
              <a:gd name="connsiteX0" fmla="*/ 1743075 w 1743075"/>
              <a:gd name="connsiteY0" fmla="*/ 0 h 2228850"/>
              <a:gd name="connsiteX1" fmla="*/ 1714500 w 1743075"/>
              <a:gd name="connsiteY1" fmla="*/ 57150 h 2228850"/>
              <a:gd name="connsiteX2" fmla="*/ 1614487 w 1743075"/>
              <a:gd name="connsiteY2" fmla="*/ 171450 h 2228850"/>
              <a:gd name="connsiteX3" fmla="*/ 1571625 w 1743075"/>
              <a:gd name="connsiteY3" fmla="*/ 228600 h 2228850"/>
              <a:gd name="connsiteX4" fmla="*/ 1543050 w 1743075"/>
              <a:gd name="connsiteY4" fmla="*/ 271463 h 2228850"/>
              <a:gd name="connsiteX5" fmla="*/ 1500187 w 1743075"/>
              <a:gd name="connsiteY5" fmla="*/ 314325 h 2228850"/>
              <a:gd name="connsiteX6" fmla="*/ 1428750 w 1743075"/>
              <a:gd name="connsiteY6" fmla="*/ 414338 h 2228850"/>
              <a:gd name="connsiteX7" fmla="*/ 1385887 w 1743075"/>
              <a:gd name="connsiteY7" fmla="*/ 485775 h 2228850"/>
              <a:gd name="connsiteX8" fmla="*/ 1371600 w 1743075"/>
              <a:gd name="connsiteY8" fmla="*/ 528638 h 2228850"/>
              <a:gd name="connsiteX9" fmla="*/ 1328737 w 1743075"/>
              <a:gd name="connsiteY9" fmla="*/ 571500 h 2228850"/>
              <a:gd name="connsiteX10" fmla="*/ 1271587 w 1743075"/>
              <a:gd name="connsiteY10" fmla="*/ 642938 h 2228850"/>
              <a:gd name="connsiteX11" fmla="*/ 1214437 w 1743075"/>
              <a:gd name="connsiteY11" fmla="*/ 757238 h 2228850"/>
              <a:gd name="connsiteX12" fmla="*/ 1171575 w 1743075"/>
              <a:gd name="connsiteY12" fmla="*/ 871538 h 2228850"/>
              <a:gd name="connsiteX13" fmla="*/ 1100137 w 1743075"/>
              <a:gd name="connsiteY13" fmla="*/ 957263 h 2228850"/>
              <a:gd name="connsiteX14" fmla="*/ 1028700 w 1743075"/>
              <a:gd name="connsiteY14" fmla="*/ 1071563 h 2228850"/>
              <a:gd name="connsiteX15" fmla="*/ 928687 w 1743075"/>
              <a:gd name="connsiteY15" fmla="*/ 1214438 h 2228850"/>
              <a:gd name="connsiteX16" fmla="*/ 814387 w 1743075"/>
              <a:gd name="connsiteY16" fmla="*/ 1343025 h 2228850"/>
              <a:gd name="connsiteX17" fmla="*/ 771525 w 1743075"/>
              <a:gd name="connsiteY17" fmla="*/ 1414463 h 2228850"/>
              <a:gd name="connsiteX18" fmla="*/ 714375 w 1743075"/>
              <a:gd name="connsiteY18" fmla="*/ 1471613 h 2228850"/>
              <a:gd name="connsiteX19" fmla="*/ 614362 w 1743075"/>
              <a:gd name="connsiteY19" fmla="*/ 1600200 h 2228850"/>
              <a:gd name="connsiteX20" fmla="*/ 485775 w 1743075"/>
              <a:gd name="connsiteY20" fmla="*/ 1771650 h 2228850"/>
              <a:gd name="connsiteX21" fmla="*/ 485775 w 1743075"/>
              <a:gd name="connsiteY21" fmla="*/ 1771650 h 2228850"/>
              <a:gd name="connsiteX22" fmla="*/ 457200 w 1743075"/>
              <a:gd name="connsiteY22" fmla="*/ 1828800 h 2228850"/>
              <a:gd name="connsiteX23" fmla="*/ 414337 w 1743075"/>
              <a:gd name="connsiteY23" fmla="*/ 1871663 h 2228850"/>
              <a:gd name="connsiteX24" fmla="*/ 385762 w 1743075"/>
              <a:gd name="connsiteY24" fmla="*/ 1914525 h 2228850"/>
              <a:gd name="connsiteX25" fmla="*/ 342900 w 1743075"/>
              <a:gd name="connsiteY25" fmla="*/ 1957388 h 2228850"/>
              <a:gd name="connsiteX26" fmla="*/ 257175 w 1743075"/>
              <a:gd name="connsiteY26" fmla="*/ 2057400 h 2228850"/>
              <a:gd name="connsiteX27" fmla="*/ 242887 w 1743075"/>
              <a:gd name="connsiteY27" fmla="*/ 2100263 h 2228850"/>
              <a:gd name="connsiteX28" fmla="*/ 114300 w 1743075"/>
              <a:gd name="connsiteY28" fmla="*/ 2157413 h 2228850"/>
              <a:gd name="connsiteX29" fmla="*/ 71437 w 1743075"/>
              <a:gd name="connsiteY29" fmla="*/ 2171700 h 2228850"/>
              <a:gd name="connsiteX30" fmla="*/ 0 w 1743075"/>
              <a:gd name="connsiteY30" fmla="*/ 2228850 h 222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743075" h="2228850">
                <a:moveTo>
                  <a:pt x="1743075" y="0"/>
                </a:moveTo>
                <a:cubicBezTo>
                  <a:pt x="1733550" y="19050"/>
                  <a:pt x="1726314" y="39429"/>
                  <a:pt x="1714500" y="57150"/>
                </a:cubicBezTo>
                <a:cubicBezTo>
                  <a:pt x="1648434" y="156250"/>
                  <a:pt x="1676458" y="99151"/>
                  <a:pt x="1614487" y="171450"/>
                </a:cubicBezTo>
                <a:cubicBezTo>
                  <a:pt x="1598990" y="189530"/>
                  <a:pt x="1585466" y="209223"/>
                  <a:pt x="1571625" y="228600"/>
                </a:cubicBezTo>
                <a:cubicBezTo>
                  <a:pt x="1561644" y="242573"/>
                  <a:pt x="1554043" y="258271"/>
                  <a:pt x="1543050" y="271463"/>
                </a:cubicBezTo>
                <a:cubicBezTo>
                  <a:pt x="1530115" y="286985"/>
                  <a:pt x="1514475" y="300038"/>
                  <a:pt x="1500187" y="314325"/>
                </a:cubicBezTo>
                <a:cubicBezTo>
                  <a:pt x="1432050" y="450598"/>
                  <a:pt x="1515631" y="298496"/>
                  <a:pt x="1428750" y="414338"/>
                </a:cubicBezTo>
                <a:cubicBezTo>
                  <a:pt x="1412088" y="436554"/>
                  <a:pt x="1398306" y="460937"/>
                  <a:pt x="1385887" y="485775"/>
                </a:cubicBezTo>
                <a:cubicBezTo>
                  <a:pt x="1379152" y="499245"/>
                  <a:pt x="1379954" y="516107"/>
                  <a:pt x="1371600" y="528638"/>
                </a:cubicBezTo>
                <a:cubicBezTo>
                  <a:pt x="1360392" y="545450"/>
                  <a:pt x="1342043" y="556294"/>
                  <a:pt x="1328737" y="571500"/>
                </a:cubicBezTo>
                <a:cubicBezTo>
                  <a:pt x="1308656" y="594450"/>
                  <a:pt x="1290637" y="619125"/>
                  <a:pt x="1271587" y="642938"/>
                </a:cubicBezTo>
                <a:cubicBezTo>
                  <a:pt x="1239370" y="739592"/>
                  <a:pt x="1281918" y="622276"/>
                  <a:pt x="1214437" y="757238"/>
                </a:cubicBezTo>
                <a:cubicBezTo>
                  <a:pt x="1183249" y="819614"/>
                  <a:pt x="1220714" y="794320"/>
                  <a:pt x="1171575" y="871538"/>
                </a:cubicBezTo>
                <a:cubicBezTo>
                  <a:pt x="1151605" y="902919"/>
                  <a:pt x="1121757" y="926995"/>
                  <a:pt x="1100137" y="957263"/>
                </a:cubicBezTo>
                <a:cubicBezTo>
                  <a:pt x="1074022" y="993823"/>
                  <a:pt x="1056767" y="1036479"/>
                  <a:pt x="1028700" y="1071563"/>
                </a:cubicBezTo>
                <a:cubicBezTo>
                  <a:pt x="868473" y="1271845"/>
                  <a:pt x="1065309" y="1019265"/>
                  <a:pt x="928687" y="1214438"/>
                </a:cubicBezTo>
                <a:cubicBezTo>
                  <a:pt x="768971" y="1442603"/>
                  <a:pt x="968844" y="1144436"/>
                  <a:pt x="814387" y="1343025"/>
                </a:cubicBezTo>
                <a:cubicBezTo>
                  <a:pt x="797338" y="1364945"/>
                  <a:pt x="788574" y="1392543"/>
                  <a:pt x="771525" y="1414463"/>
                </a:cubicBezTo>
                <a:cubicBezTo>
                  <a:pt x="754985" y="1435729"/>
                  <a:pt x="730915" y="1450347"/>
                  <a:pt x="714375" y="1471613"/>
                </a:cubicBezTo>
                <a:cubicBezTo>
                  <a:pt x="582020" y="1641783"/>
                  <a:pt x="764521" y="1450041"/>
                  <a:pt x="614362" y="1600200"/>
                </a:cubicBezTo>
                <a:cubicBezTo>
                  <a:pt x="568277" y="1715412"/>
                  <a:pt x="603922" y="1653503"/>
                  <a:pt x="485775" y="1771650"/>
                </a:cubicBezTo>
                <a:lnTo>
                  <a:pt x="485775" y="1771650"/>
                </a:lnTo>
                <a:cubicBezTo>
                  <a:pt x="476250" y="1790700"/>
                  <a:pt x="469580" y="1811469"/>
                  <a:pt x="457200" y="1828800"/>
                </a:cubicBezTo>
                <a:cubicBezTo>
                  <a:pt x="445456" y="1845242"/>
                  <a:pt x="427272" y="1856141"/>
                  <a:pt x="414337" y="1871663"/>
                </a:cubicBezTo>
                <a:cubicBezTo>
                  <a:pt x="403344" y="1884854"/>
                  <a:pt x="396755" y="1901334"/>
                  <a:pt x="385762" y="1914525"/>
                </a:cubicBezTo>
                <a:cubicBezTo>
                  <a:pt x="372827" y="1930047"/>
                  <a:pt x="356050" y="1942047"/>
                  <a:pt x="342900" y="1957388"/>
                </a:cubicBezTo>
                <a:cubicBezTo>
                  <a:pt x="232936" y="2085680"/>
                  <a:pt x="363524" y="1951051"/>
                  <a:pt x="257175" y="2057400"/>
                </a:cubicBezTo>
                <a:cubicBezTo>
                  <a:pt x="252412" y="2071688"/>
                  <a:pt x="252295" y="2088503"/>
                  <a:pt x="242887" y="2100263"/>
                </a:cubicBezTo>
                <a:cubicBezTo>
                  <a:pt x="218187" y="2131138"/>
                  <a:pt x="140495" y="2148682"/>
                  <a:pt x="114300" y="2157413"/>
                </a:cubicBezTo>
                <a:lnTo>
                  <a:pt x="71437" y="2171700"/>
                </a:lnTo>
                <a:cubicBezTo>
                  <a:pt x="17367" y="2207747"/>
                  <a:pt x="40717" y="2188133"/>
                  <a:pt x="0" y="22288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1447074" y="4710040"/>
            <a:ext cx="1061301" cy="1539513"/>
          </a:xfrm>
          <a:custGeom>
            <a:avLst/>
            <a:gdLst>
              <a:gd name="connsiteX0" fmla="*/ 1128713 w 1128713"/>
              <a:gd name="connsiteY0" fmla="*/ 0 h 1393812"/>
              <a:gd name="connsiteX1" fmla="*/ 1100138 w 1128713"/>
              <a:gd name="connsiteY1" fmla="*/ 71437 h 1393812"/>
              <a:gd name="connsiteX2" fmla="*/ 1085850 w 1128713"/>
              <a:gd name="connsiteY2" fmla="*/ 128587 h 1393812"/>
              <a:gd name="connsiteX3" fmla="*/ 1000125 w 1128713"/>
              <a:gd name="connsiteY3" fmla="*/ 228600 h 1393812"/>
              <a:gd name="connsiteX4" fmla="*/ 957263 w 1128713"/>
              <a:gd name="connsiteY4" fmla="*/ 300037 h 1393812"/>
              <a:gd name="connsiteX5" fmla="*/ 900113 w 1128713"/>
              <a:gd name="connsiteY5" fmla="*/ 371475 h 1393812"/>
              <a:gd name="connsiteX6" fmla="*/ 857250 w 1128713"/>
              <a:gd name="connsiteY6" fmla="*/ 442912 h 1393812"/>
              <a:gd name="connsiteX7" fmla="*/ 728663 w 1128713"/>
              <a:gd name="connsiteY7" fmla="*/ 600075 h 1393812"/>
              <a:gd name="connsiteX8" fmla="*/ 642938 w 1128713"/>
              <a:gd name="connsiteY8" fmla="*/ 714375 h 1393812"/>
              <a:gd name="connsiteX9" fmla="*/ 614363 w 1128713"/>
              <a:gd name="connsiteY9" fmla="*/ 757237 h 1393812"/>
              <a:gd name="connsiteX10" fmla="*/ 571500 w 1128713"/>
              <a:gd name="connsiteY10" fmla="*/ 785812 h 1393812"/>
              <a:gd name="connsiteX11" fmla="*/ 528638 w 1128713"/>
              <a:gd name="connsiteY11" fmla="*/ 871537 h 1393812"/>
              <a:gd name="connsiteX12" fmla="*/ 485775 w 1128713"/>
              <a:gd name="connsiteY12" fmla="*/ 900112 h 1393812"/>
              <a:gd name="connsiteX13" fmla="*/ 442913 w 1128713"/>
              <a:gd name="connsiteY13" fmla="*/ 942975 h 1393812"/>
              <a:gd name="connsiteX14" fmla="*/ 385763 w 1128713"/>
              <a:gd name="connsiteY14" fmla="*/ 1028700 h 1393812"/>
              <a:gd name="connsiteX15" fmla="*/ 328613 w 1128713"/>
              <a:gd name="connsiteY15" fmla="*/ 1114425 h 1393812"/>
              <a:gd name="connsiteX16" fmla="*/ 300038 w 1128713"/>
              <a:gd name="connsiteY16" fmla="*/ 1171575 h 1393812"/>
              <a:gd name="connsiteX17" fmla="*/ 257175 w 1128713"/>
              <a:gd name="connsiteY17" fmla="*/ 1185862 h 1393812"/>
              <a:gd name="connsiteX18" fmla="*/ 228600 w 1128713"/>
              <a:gd name="connsiteY18" fmla="*/ 1228725 h 1393812"/>
              <a:gd name="connsiteX19" fmla="*/ 142875 w 1128713"/>
              <a:gd name="connsiteY19" fmla="*/ 1300162 h 1393812"/>
              <a:gd name="connsiteX20" fmla="*/ 57150 w 1128713"/>
              <a:gd name="connsiteY20" fmla="*/ 1343025 h 1393812"/>
              <a:gd name="connsiteX21" fmla="*/ 0 w 1128713"/>
              <a:gd name="connsiteY21" fmla="*/ 1385887 h 1393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28713" h="1393812">
                <a:moveTo>
                  <a:pt x="1128713" y="0"/>
                </a:moveTo>
                <a:cubicBezTo>
                  <a:pt x="1119188" y="23812"/>
                  <a:pt x="1108248" y="47106"/>
                  <a:pt x="1100138" y="71437"/>
                </a:cubicBezTo>
                <a:cubicBezTo>
                  <a:pt x="1093928" y="90066"/>
                  <a:pt x="1093585" y="110538"/>
                  <a:pt x="1085850" y="128587"/>
                </a:cubicBezTo>
                <a:cubicBezTo>
                  <a:pt x="1064902" y="177465"/>
                  <a:pt x="1034005" y="185040"/>
                  <a:pt x="1000125" y="228600"/>
                </a:cubicBezTo>
                <a:cubicBezTo>
                  <a:pt x="983076" y="250520"/>
                  <a:pt x="973188" y="277287"/>
                  <a:pt x="957263" y="300037"/>
                </a:cubicBezTo>
                <a:cubicBezTo>
                  <a:pt x="939775" y="325020"/>
                  <a:pt x="917601" y="346493"/>
                  <a:pt x="900113" y="371475"/>
                </a:cubicBezTo>
                <a:cubicBezTo>
                  <a:pt x="884188" y="394225"/>
                  <a:pt x="873912" y="420696"/>
                  <a:pt x="857250" y="442912"/>
                </a:cubicBezTo>
                <a:cubicBezTo>
                  <a:pt x="816637" y="497062"/>
                  <a:pt x="770947" y="547220"/>
                  <a:pt x="728663" y="600075"/>
                </a:cubicBezTo>
                <a:cubicBezTo>
                  <a:pt x="728655" y="600084"/>
                  <a:pt x="642945" y="714365"/>
                  <a:pt x="642938" y="714375"/>
                </a:cubicBezTo>
                <a:cubicBezTo>
                  <a:pt x="633413" y="728662"/>
                  <a:pt x="626505" y="745095"/>
                  <a:pt x="614363" y="757237"/>
                </a:cubicBezTo>
                <a:cubicBezTo>
                  <a:pt x="602221" y="769379"/>
                  <a:pt x="585788" y="776287"/>
                  <a:pt x="571500" y="785812"/>
                </a:cubicBezTo>
                <a:cubicBezTo>
                  <a:pt x="559880" y="820674"/>
                  <a:pt x="556336" y="843840"/>
                  <a:pt x="528638" y="871537"/>
                </a:cubicBezTo>
                <a:cubicBezTo>
                  <a:pt x="516496" y="883679"/>
                  <a:pt x="498967" y="889119"/>
                  <a:pt x="485775" y="900112"/>
                </a:cubicBezTo>
                <a:cubicBezTo>
                  <a:pt x="470253" y="913047"/>
                  <a:pt x="457200" y="928687"/>
                  <a:pt x="442913" y="942975"/>
                </a:cubicBezTo>
                <a:cubicBezTo>
                  <a:pt x="415587" y="1024948"/>
                  <a:pt x="448193" y="948432"/>
                  <a:pt x="385763" y="1028700"/>
                </a:cubicBezTo>
                <a:cubicBezTo>
                  <a:pt x="364679" y="1055809"/>
                  <a:pt x="343972" y="1083708"/>
                  <a:pt x="328613" y="1114425"/>
                </a:cubicBezTo>
                <a:cubicBezTo>
                  <a:pt x="319088" y="1133475"/>
                  <a:pt x="315098" y="1156515"/>
                  <a:pt x="300038" y="1171575"/>
                </a:cubicBezTo>
                <a:cubicBezTo>
                  <a:pt x="289389" y="1182224"/>
                  <a:pt x="271463" y="1181100"/>
                  <a:pt x="257175" y="1185862"/>
                </a:cubicBezTo>
                <a:cubicBezTo>
                  <a:pt x="247650" y="1200150"/>
                  <a:pt x="239593" y="1215533"/>
                  <a:pt x="228600" y="1228725"/>
                </a:cubicBezTo>
                <a:cubicBezTo>
                  <a:pt x="206029" y="1255810"/>
                  <a:pt x="174986" y="1284106"/>
                  <a:pt x="142875" y="1300162"/>
                </a:cubicBezTo>
                <a:cubicBezTo>
                  <a:pt x="24569" y="1359316"/>
                  <a:pt x="179991" y="1261132"/>
                  <a:pt x="57150" y="1343025"/>
                </a:cubicBezTo>
                <a:cubicBezTo>
                  <a:pt x="23291" y="1393812"/>
                  <a:pt x="45746" y="1385887"/>
                  <a:pt x="0" y="138588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737789" y="4647917"/>
            <a:ext cx="18467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4800" b="1" i="1" baseline="-25000" dirty="0">
                <a:solidFill>
                  <a:srgbClr val="00B0F0"/>
                </a:solidFill>
              </a:rPr>
              <a:t>фигуры</a:t>
            </a:r>
          </a:p>
        </p:txBody>
      </p:sp>
      <p:sp>
        <p:nvSpPr>
          <p:cNvPr id="17" name="Полилиния: фигура 16"/>
          <p:cNvSpPr/>
          <p:nvPr/>
        </p:nvSpPr>
        <p:spPr>
          <a:xfrm rot="10800000">
            <a:off x="136405" y="3473919"/>
            <a:ext cx="1559304" cy="3212711"/>
          </a:xfrm>
          <a:custGeom>
            <a:avLst/>
            <a:gdLst>
              <a:gd name="connsiteX0" fmla="*/ 0 w 1477108"/>
              <a:gd name="connsiteY0" fmla="*/ 3048000 h 3048000"/>
              <a:gd name="connsiteX1" fmla="*/ 422031 w 1477108"/>
              <a:gd name="connsiteY1" fmla="*/ 2836985 h 3048000"/>
              <a:gd name="connsiteX2" fmla="*/ 890954 w 1477108"/>
              <a:gd name="connsiteY2" fmla="*/ 2004646 h 3048000"/>
              <a:gd name="connsiteX3" fmla="*/ 1477108 w 1477108"/>
              <a:gd name="connsiteY3" fmla="*/ 0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7108" h="3048000">
                <a:moveTo>
                  <a:pt x="0" y="3048000"/>
                </a:moveTo>
                <a:cubicBezTo>
                  <a:pt x="136769" y="3029438"/>
                  <a:pt x="273539" y="3010877"/>
                  <a:pt x="422031" y="2836985"/>
                </a:cubicBezTo>
                <a:cubicBezTo>
                  <a:pt x="570523" y="2663093"/>
                  <a:pt x="715108" y="2477477"/>
                  <a:pt x="890954" y="2004646"/>
                </a:cubicBezTo>
                <a:cubicBezTo>
                  <a:pt x="1066800" y="1531815"/>
                  <a:pt x="1391139" y="343877"/>
                  <a:pt x="1477108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: фигура 18"/>
          <p:cNvSpPr/>
          <p:nvPr/>
        </p:nvSpPr>
        <p:spPr>
          <a:xfrm rot="10800000">
            <a:off x="1669016" y="3475469"/>
            <a:ext cx="1242192" cy="2508295"/>
          </a:xfrm>
          <a:custGeom>
            <a:avLst/>
            <a:gdLst>
              <a:gd name="connsiteX0" fmla="*/ 1383323 w 1383323"/>
              <a:gd name="connsiteY0" fmla="*/ 2497015 h 2508295"/>
              <a:gd name="connsiteX1" fmla="*/ 1312985 w 1383323"/>
              <a:gd name="connsiteY1" fmla="*/ 2497015 h 2508295"/>
              <a:gd name="connsiteX2" fmla="*/ 1043354 w 1383323"/>
              <a:gd name="connsiteY2" fmla="*/ 2379784 h 2508295"/>
              <a:gd name="connsiteX3" fmla="*/ 797169 w 1383323"/>
              <a:gd name="connsiteY3" fmla="*/ 2110154 h 2508295"/>
              <a:gd name="connsiteX4" fmla="*/ 562708 w 1383323"/>
              <a:gd name="connsiteY4" fmla="*/ 1723292 h 2508295"/>
              <a:gd name="connsiteX5" fmla="*/ 293077 w 1383323"/>
              <a:gd name="connsiteY5" fmla="*/ 949569 h 2508295"/>
              <a:gd name="connsiteX6" fmla="*/ 0 w 1383323"/>
              <a:gd name="connsiteY6" fmla="*/ 0 h 2508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83323" h="2508295">
                <a:moveTo>
                  <a:pt x="1383323" y="2497015"/>
                </a:moveTo>
                <a:cubicBezTo>
                  <a:pt x="1376484" y="2506784"/>
                  <a:pt x="1369646" y="2516554"/>
                  <a:pt x="1312985" y="2497015"/>
                </a:cubicBezTo>
                <a:cubicBezTo>
                  <a:pt x="1256323" y="2477476"/>
                  <a:pt x="1129323" y="2444261"/>
                  <a:pt x="1043354" y="2379784"/>
                </a:cubicBezTo>
                <a:cubicBezTo>
                  <a:pt x="957385" y="2315307"/>
                  <a:pt x="877277" y="2219569"/>
                  <a:pt x="797169" y="2110154"/>
                </a:cubicBezTo>
                <a:cubicBezTo>
                  <a:pt x="717061" y="2000739"/>
                  <a:pt x="646723" y="1916723"/>
                  <a:pt x="562708" y="1723292"/>
                </a:cubicBezTo>
                <a:cubicBezTo>
                  <a:pt x="478693" y="1529861"/>
                  <a:pt x="386862" y="1236784"/>
                  <a:pt x="293077" y="949569"/>
                </a:cubicBezTo>
                <a:cubicBezTo>
                  <a:pt x="199292" y="662354"/>
                  <a:pt x="76200" y="279400"/>
                  <a:pt x="0" y="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: фигура 21"/>
          <p:cNvSpPr/>
          <p:nvPr/>
        </p:nvSpPr>
        <p:spPr>
          <a:xfrm>
            <a:off x="2905191" y="5957937"/>
            <a:ext cx="105508" cy="457200"/>
          </a:xfrm>
          <a:custGeom>
            <a:avLst/>
            <a:gdLst>
              <a:gd name="connsiteX0" fmla="*/ 0 w 105508"/>
              <a:gd name="connsiteY0" fmla="*/ 0 h 457200"/>
              <a:gd name="connsiteX1" fmla="*/ 35170 w 105508"/>
              <a:gd name="connsiteY1" fmla="*/ 152400 h 457200"/>
              <a:gd name="connsiteX2" fmla="*/ 46893 w 105508"/>
              <a:gd name="connsiteY2" fmla="*/ 187569 h 457200"/>
              <a:gd name="connsiteX3" fmla="*/ 58616 w 105508"/>
              <a:gd name="connsiteY3" fmla="*/ 222739 h 457200"/>
              <a:gd name="connsiteX4" fmla="*/ 70339 w 105508"/>
              <a:gd name="connsiteY4" fmla="*/ 304800 h 457200"/>
              <a:gd name="connsiteX5" fmla="*/ 93785 w 105508"/>
              <a:gd name="connsiteY5" fmla="*/ 339969 h 457200"/>
              <a:gd name="connsiteX6" fmla="*/ 105508 w 105508"/>
              <a:gd name="connsiteY6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5508" h="457200">
                <a:moveTo>
                  <a:pt x="0" y="0"/>
                </a:moveTo>
                <a:cubicBezTo>
                  <a:pt x="15218" y="106531"/>
                  <a:pt x="2984" y="55846"/>
                  <a:pt x="35170" y="152400"/>
                </a:cubicBezTo>
                <a:lnTo>
                  <a:pt x="46893" y="187569"/>
                </a:lnTo>
                <a:lnTo>
                  <a:pt x="58616" y="222739"/>
                </a:lnTo>
                <a:cubicBezTo>
                  <a:pt x="62524" y="250093"/>
                  <a:pt x="62399" y="278334"/>
                  <a:pt x="70339" y="304800"/>
                </a:cubicBezTo>
                <a:cubicBezTo>
                  <a:pt x="74388" y="318295"/>
                  <a:pt x="90617" y="326241"/>
                  <a:pt x="93785" y="339969"/>
                </a:cubicBezTo>
                <a:cubicBezTo>
                  <a:pt x="102616" y="378235"/>
                  <a:pt x="105508" y="457200"/>
                  <a:pt x="105508" y="457200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илиния 24"/>
          <p:cNvSpPr/>
          <p:nvPr/>
        </p:nvSpPr>
        <p:spPr>
          <a:xfrm>
            <a:off x="539854" y="4171584"/>
            <a:ext cx="846424" cy="1246993"/>
          </a:xfrm>
          <a:custGeom>
            <a:avLst/>
            <a:gdLst>
              <a:gd name="connsiteX0" fmla="*/ 928688 w 935697"/>
              <a:gd name="connsiteY0" fmla="*/ 16445 h 1362482"/>
              <a:gd name="connsiteX1" fmla="*/ 857250 w 935697"/>
              <a:gd name="connsiteY1" fmla="*/ 130745 h 1362482"/>
              <a:gd name="connsiteX2" fmla="*/ 757238 w 935697"/>
              <a:gd name="connsiteY2" fmla="*/ 259333 h 1362482"/>
              <a:gd name="connsiteX3" fmla="*/ 728663 w 935697"/>
              <a:gd name="connsiteY3" fmla="*/ 302195 h 1362482"/>
              <a:gd name="connsiteX4" fmla="*/ 685800 w 935697"/>
              <a:gd name="connsiteY4" fmla="*/ 345058 h 1362482"/>
              <a:gd name="connsiteX5" fmla="*/ 628650 w 935697"/>
              <a:gd name="connsiteY5" fmla="*/ 430783 h 1362482"/>
              <a:gd name="connsiteX6" fmla="*/ 585788 w 935697"/>
              <a:gd name="connsiteY6" fmla="*/ 516508 h 1362482"/>
              <a:gd name="connsiteX7" fmla="*/ 528638 w 935697"/>
              <a:gd name="connsiteY7" fmla="*/ 559370 h 1362482"/>
              <a:gd name="connsiteX8" fmla="*/ 500063 w 935697"/>
              <a:gd name="connsiteY8" fmla="*/ 602233 h 1362482"/>
              <a:gd name="connsiteX9" fmla="*/ 485775 w 935697"/>
              <a:gd name="connsiteY9" fmla="*/ 645095 h 1362482"/>
              <a:gd name="connsiteX10" fmla="*/ 428625 w 935697"/>
              <a:gd name="connsiteY10" fmla="*/ 730820 h 1362482"/>
              <a:gd name="connsiteX11" fmla="*/ 371475 w 935697"/>
              <a:gd name="connsiteY11" fmla="*/ 830833 h 1362482"/>
              <a:gd name="connsiteX12" fmla="*/ 314325 w 935697"/>
              <a:gd name="connsiteY12" fmla="*/ 930845 h 1362482"/>
              <a:gd name="connsiteX13" fmla="*/ 300038 w 935697"/>
              <a:gd name="connsiteY13" fmla="*/ 973708 h 1362482"/>
              <a:gd name="connsiteX14" fmla="*/ 242888 w 935697"/>
              <a:gd name="connsiteY14" fmla="*/ 1059433 h 1362482"/>
              <a:gd name="connsiteX15" fmla="*/ 214313 w 935697"/>
              <a:gd name="connsiteY15" fmla="*/ 1102295 h 1362482"/>
              <a:gd name="connsiteX16" fmla="*/ 171450 w 935697"/>
              <a:gd name="connsiteY16" fmla="*/ 1145158 h 1362482"/>
              <a:gd name="connsiteX17" fmla="*/ 114300 w 935697"/>
              <a:gd name="connsiteY17" fmla="*/ 1230883 h 1362482"/>
              <a:gd name="connsiteX18" fmla="*/ 85725 w 935697"/>
              <a:gd name="connsiteY18" fmla="*/ 1273745 h 1362482"/>
              <a:gd name="connsiteX19" fmla="*/ 14288 w 935697"/>
              <a:gd name="connsiteY19" fmla="*/ 1359470 h 1362482"/>
              <a:gd name="connsiteX20" fmla="*/ 0 w 935697"/>
              <a:gd name="connsiteY20" fmla="*/ 1345183 h 136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35697" h="1362482">
                <a:moveTo>
                  <a:pt x="928688" y="16445"/>
                </a:moveTo>
                <a:cubicBezTo>
                  <a:pt x="829194" y="149103"/>
                  <a:pt x="935697" y="0"/>
                  <a:pt x="857250" y="130745"/>
                </a:cubicBezTo>
                <a:cubicBezTo>
                  <a:pt x="764398" y="285499"/>
                  <a:pt x="838795" y="161464"/>
                  <a:pt x="757238" y="259333"/>
                </a:cubicBezTo>
                <a:cubicBezTo>
                  <a:pt x="746245" y="272524"/>
                  <a:pt x="739656" y="289004"/>
                  <a:pt x="728663" y="302195"/>
                </a:cubicBezTo>
                <a:cubicBezTo>
                  <a:pt x="715728" y="317717"/>
                  <a:pt x="698205" y="329109"/>
                  <a:pt x="685800" y="345058"/>
                </a:cubicBezTo>
                <a:cubicBezTo>
                  <a:pt x="664715" y="372167"/>
                  <a:pt x="628650" y="430783"/>
                  <a:pt x="628650" y="430783"/>
                </a:cubicBezTo>
                <a:cubicBezTo>
                  <a:pt x="617030" y="465644"/>
                  <a:pt x="613485" y="488811"/>
                  <a:pt x="585788" y="516508"/>
                </a:cubicBezTo>
                <a:cubicBezTo>
                  <a:pt x="568950" y="533346"/>
                  <a:pt x="547688" y="545083"/>
                  <a:pt x="528638" y="559370"/>
                </a:cubicBezTo>
                <a:cubicBezTo>
                  <a:pt x="519113" y="573658"/>
                  <a:pt x="507742" y="586874"/>
                  <a:pt x="500063" y="602233"/>
                </a:cubicBezTo>
                <a:cubicBezTo>
                  <a:pt x="493328" y="615703"/>
                  <a:pt x="493089" y="631930"/>
                  <a:pt x="485775" y="645095"/>
                </a:cubicBezTo>
                <a:cubicBezTo>
                  <a:pt x="469096" y="675116"/>
                  <a:pt x="443984" y="700103"/>
                  <a:pt x="428625" y="730820"/>
                </a:cubicBezTo>
                <a:cubicBezTo>
                  <a:pt x="392371" y="803329"/>
                  <a:pt x="411864" y="770248"/>
                  <a:pt x="371475" y="830833"/>
                </a:cubicBezTo>
                <a:cubicBezTo>
                  <a:pt x="341258" y="951706"/>
                  <a:pt x="382423" y="828699"/>
                  <a:pt x="314325" y="930845"/>
                </a:cubicBezTo>
                <a:cubicBezTo>
                  <a:pt x="305971" y="943376"/>
                  <a:pt x="307352" y="960543"/>
                  <a:pt x="300038" y="973708"/>
                </a:cubicBezTo>
                <a:cubicBezTo>
                  <a:pt x="283360" y="1003729"/>
                  <a:pt x="261938" y="1030858"/>
                  <a:pt x="242888" y="1059433"/>
                </a:cubicBezTo>
                <a:cubicBezTo>
                  <a:pt x="233363" y="1073720"/>
                  <a:pt x="226455" y="1090153"/>
                  <a:pt x="214313" y="1102295"/>
                </a:cubicBezTo>
                <a:cubicBezTo>
                  <a:pt x="200025" y="1116583"/>
                  <a:pt x="183855" y="1129209"/>
                  <a:pt x="171450" y="1145158"/>
                </a:cubicBezTo>
                <a:cubicBezTo>
                  <a:pt x="150365" y="1172267"/>
                  <a:pt x="133350" y="1202308"/>
                  <a:pt x="114300" y="1230883"/>
                </a:cubicBezTo>
                <a:lnTo>
                  <a:pt x="85725" y="1273745"/>
                </a:lnTo>
                <a:cubicBezTo>
                  <a:pt x="69314" y="1298361"/>
                  <a:pt x="41791" y="1345719"/>
                  <a:pt x="14288" y="1359470"/>
                </a:cubicBezTo>
                <a:cubicBezTo>
                  <a:pt x="8264" y="1362482"/>
                  <a:pt x="4763" y="1349945"/>
                  <a:pt x="0" y="134518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763366" y="62311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816766" y="621027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63405" y="62311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198880" y="619328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00257" y="2533942"/>
            <a:ext cx="3099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u="sng"/>
              <a:t>Второй </a:t>
            </a:r>
            <a:r>
              <a:rPr lang="ru-RU" sz="3600" b="1" u="sng" dirty="0"/>
              <a:t>способ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56961" y="3120591"/>
            <a:ext cx="32540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 err="1"/>
              <a:t>ф</a:t>
            </a:r>
            <a:r>
              <a:rPr lang="en-US" sz="3600" b="1" baseline="-25000" dirty="0"/>
              <a:t>  </a:t>
            </a:r>
            <a:r>
              <a:rPr lang="en-US" sz="3600" b="1" dirty="0"/>
              <a:t>=</a:t>
            </a:r>
            <a:r>
              <a:rPr lang="ru-RU" sz="3600" b="1" dirty="0"/>
              <a:t> </a:t>
            </a:r>
            <a:r>
              <a:rPr lang="en-US" sz="3600" b="1" dirty="0"/>
              <a:t>S</a:t>
            </a:r>
            <a:r>
              <a:rPr lang="ru-RU" sz="3600" b="1" baseline="-25000" dirty="0"/>
              <a:t>ОАВС</a:t>
            </a:r>
            <a:r>
              <a:rPr lang="en-US" sz="3600" b="1" baseline="-25000" dirty="0"/>
              <a:t>  </a:t>
            </a:r>
            <a:r>
              <a:rPr lang="ru-RU" sz="3600" b="1" dirty="0"/>
              <a:t>-</a:t>
            </a:r>
            <a:r>
              <a:rPr lang="en-US" sz="3600" b="1" dirty="0"/>
              <a:t>  2S</a:t>
            </a:r>
            <a:r>
              <a:rPr lang="en-US" sz="3600" b="1" baseline="-25000" dirty="0"/>
              <a:t>1  </a:t>
            </a:r>
            <a:endParaRPr lang="ru-RU" sz="3600" b="1" dirty="0"/>
          </a:p>
        </p:txBody>
      </p:sp>
      <p:cxnSp>
        <p:nvCxnSpPr>
          <p:cNvPr id="10" name="Прямая соединительная линия 9"/>
          <p:cNvCxnSpPr>
            <a:cxnSpLocks/>
          </p:cNvCxnSpPr>
          <p:nvPr/>
        </p:nvCxnSpPr>
        <p:spPr>
          <a:xfrm flipH="1" flipV="1">
            <a:off x="3004696" y="4184965"/>
            <a:ext cx="25221" cy="2128275"/>
          </a:xfrm>
          <a:prstGeom prst="line">
            <a:avLst/>
          </a:prstGeom>
          <a:ln w="571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cxnSpLocks/>
          </p:cNvCxnSpPr>
          <p:nvPr/>
        </p:nvCxnSpPr>
        <p:spPr>
          <a:xfrm flipH="1" flipV="1">
            <a:off x="257760" y="4184965"/>
            <a:ext cx="6126" cy="2091557"/>
          </a:xfrm>
          <a:prstGeom prst="line">
            <a:avLst/>
          </a:prstGeom>
          <a:ln w="571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56995" y="4230990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36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16195" y="4253587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36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501" y="389425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А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816766" y="3821576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В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994055" y="601783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С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678453" y="3724588"/>
            <a:ext cx="1994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/>
              <a:t>ОАВС</a:t>
            </a:r>
            <a:r>
              <a:rPr lang="en-US" sz="3600" b="1" baseline="-25000" dirty="0"/>
              <a:t> </a:t>
            </a:r>
            <a:r>
              <a:rPr lang="ru-RU" sz="3600" b="1" dirty="0"/>
              <a:t>= 12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421034"/>
              </p:ext>
            </p:extLst>
          </p:nvPr>
        </p:nvGraphicFramePr>
        <p:xfrm>
          <a:off x="5572545" y="4265121"/>
          <a:ext cx="2867025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3" name="Уравнение" r:id="rId4" imgW="1079280" imgH="812520" progId="Equation.3">
                  <p:embed/>
                </p:oleObj>
              </mc:Choice>
              <mc:Fallback>
                <p:oleObj name="Уравнение" r:id="rId4" imgW="1079280" imgH="8125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72545" y="4265121"/>
                        <a:ext cx="2867025" cy="215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5" name="Прямая соединительная линия 44"/>
          <p:cNvCxnSpPr>
            <a:cxnSpLocks/>
          </p:cNvCxnSpPr>
          <p:nvPr/>
        </p:nvCxnSpPr>
        <p:spPr>
          <a:xfrm flipV="1">
            <a:off x="5940152" y="6415137"/>
            <a:ext cx="2592288" cy="8984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1384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214625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2"/>
                </a:solidFill>
              </a:rPr>
              <a:t>Использование площадей для вычисления определенного интеграла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860032" y="2420888"/>
            <a:ext cx="391665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1) На рисунке дан  </a:t>
            </a:r>
          </a:p>
          <a:p>
            <a:r>
              <a:rPr lang="ru-RU" sz="3200" b="1" dirty="0"/>
              <a:t>график функции </a:t>
            </a:r>
            <a:r>
              <a:rPr lang="en-US" sz="3200" b="1" i="1" dirty="0"/>
              <a:t>f(x)</a:t>
            </a:r>
            <a:r>
              <a:rPr lang="en-US" sz="3200" b="1" dirty="0"/>
              <a:t>.</a:t>
            </a:r>
          </a:p>
          <a:p>
            <a:r>
              <a:rPr lang="ru-RU" sz="3200" b="1" dirty="0"/>
              <a:t>Найдите значение </a:t>
            </a:r>
          </a:p>
        </p:txBody>
      </p:sp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336598"/>
              </p:ext>
            </p:extLst>
          </p:nvPr>
        </p:nvGraphicFramePr>
        <p:xfrm>
          <a:off x="6164263" y="3789363"/>
          <a:ext cx="1482725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4" name="Уравнение" r:id="rId4" imgW="583920" imgH="469800" progId="Equation.3">
                  <p:embed/>
                </p:oleObj>
              </mc:Choice>
              <mc:Fallback>
                <p:oleObj name="Уравнение" r:id="rId4" imgW="583920" imgH="469800" progId="Equation.3">
                  <p:embed/>
                  <p:pic>
                    <p:nvPicPr>
                      <p:cNvPr id="409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4263" y="3789363"/>
                        <a:ext cx="1482725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29535" y="558924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cxnSp>
        <p:nvCxnSpPr>
          <p:cNvPr id="6" name="Прямая со стрелкой 5"/>
          <p:cNvCxnSpPr>
            <a:cxnSpLocks/>
          </p:cNvCxnSpPr>
          <p:nvPr/>
        </p:nvCxnSpPr>
        <p:spPr>
          <a:xfrm>
            <a:off x="179512" y="5589240"/>
            <a:ext cx="45365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cxnSpLocks/>
          </p:cNvCxnSpPr>
          <p:nvPr/>
        </p:nvCxnSpPr>
        <p:spPr>
          <a:xfrm flipV="1">
            <a:off x="1691680" y="2067414"/>
            <a:ext cx="3221" cy="47763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32775" y="1950962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53806" y="558924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79512" y="4149080"/>
            <a:ext cx="226825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2447764" y="2681366"/>
            <a:ext cx="684076" cy="146771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cxnSpLocks/>
          </p:cNvCxnSpPr>
          <p:nvPr/>
        </p:nvCxnSpPr>
        <p:spPr>
          <a:xfrm>
            <a:off x="3143059" y="2681366"/>
            <a:ext cx="1286476" cy="250776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740596" y="5556597"/>
            <a:ext cx="291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89525" y="555659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51748" y="555659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5877" y="5589240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-1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7489" y="3760158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7030A0"/>
                </a:solidFill>
              </a:rPr>
              <a:t>f(x)</a:t>
            </a:r>
            <a:endParaRPr lang="ru-RU" i="1" dirty="0">
              <a:solidFill>
                <a:srgbClr val="7030A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68766" y="375653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17604" y="3179188"/>
            <a:ext cx="291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32365" y="2521172"/>
            <a:ext cx="291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4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425839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Прямая соединительная линия 43"/>
          <p:cNvCxnSpPr>
            <a:cxnSpLocks/>
          </p:cNvCxnSpPr>
          <p:nvPr/>
        </p:nvCxnSpPr>
        <p:spPr>
          <a:xfrm flipV="1">
            <a:off x="1244757" y="3031322"/>
            <a:ext cx="2092794" cy="2584993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2146250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chemeClr val="tx2"/>
                </a:solidFill>
              </a:rPr>
              <a:t>Использование площадей для вычисления определенного интеграла</a:t>
            </a:r>
            <a:endParaRPr lang="ru-RU" i="1" dirty="0"/>
          </a:p>
        </p:txBody>
      </p:sp>
      <p:sp>
        <p:nvSpPr>
          <p:cNvPr id="3" name="TextBox 2"/>
          <p:cNvSpPr txBox="1"/>
          <p:nvPr/>
        </p:nvSpPr>
        <p:spPr>
          <a:xfrm>
            <a:off x="4860032" y="2420888"/>
            <a:ext cx="391665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1) На рисунке дан  </a:t>
            </a:r>
          </a:p>
          <a:p>
            <a:r>
              <a:rPr lang="ru-RU" sz="3200" b="1" dirty="0"/>
              <a:t>график функции </a:t>
            </a:r>
            <a:r>
              <a:rPr lang="en-US" sz="3200" b="1" i="1" dirty="0"/>
              <a:t>f(x)</a:t>
            </a:r>
            <a:r>
              <a:rPr lang="en-US" sz="3200" b="1" dirty="0"/>
              <a:t>.</a:t>
            </a:r>
          </a:p>
          <a:p>
            <a:r>
              <a:rPr lang="ru-RU" sz="3200" b="1" dirty="0"/>
              <a:t>Найдите значение </a:t>
            </a:r>
          </a:p>
        </p:txBody>
      </p:sp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608446"/>
              </p:ext>
            </p:extLst>
          </p:nvPr>
        </p:nvGraphicFramePr>
        <p:xfrm>
          <a:off x="5827858" y="3789363"/>
          <a:ext cx="2289175" cy="2452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6" name="Уравнение" r:id="rId4" imgW="901440" imgH="965160" progId="Equation.3">
                  <p:embed/>
                </p:oleObj>
              </mc:Choice>
              <mc:Fallback>
                <p:oleObj name="Уравнение" r:id="rId4" imgW="901440" imgH="965160" progId="Equation.3">
                  <p:embed/>
                  <p:pic>
                    <p:nvPicPr>
                      <p:cNvPr id="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7858" y="3789363"/>
                        <a:ext cx="2289175" cy="2452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29535" y="558924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cxnSp>
        <p:nvCxnSpPr>
          <p:cNvPr id="6" name="Прямая со стрелкой 5"/>
          <p:cNvCxnSpPr>
            <a:cxnSpLocks/>
          </p:cNvCxnSpPr>
          <p:nvPr/>
        </p:nvCxnSpPr>
        <p:spPr>
          <a:xfrm>
            <a:off x="179512" y="5589240"/>
            <a:ext cx="45365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cxnSpLocks/>
          </p:cNvCxnSpPr>
          <p:nvPr/>
        </p:nvCxnSpPr>
        <p:spPr>
          <a:xfrm flipV="1">
            <a:off x="1691680" y="2013383"/>
            <a:ext cx="31501" cy="483033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87248" y="1932295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53805" y="5589240"/>
            <a:ext cx="4153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79512" y="4149080"/>
            <a:ext cx="226825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2434030" y="2681366"/>
            <a:ext cx="684076" cy="146771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cxnSpLocks/>
          </p:cNvCxnSpPr>
          <p:nvPr/>
        </p:nvCxnSpPr>
        <p:spPr>
          <a:xfrm>
            <a:off x="3143059" y="2681366"/>
            <a:ext cx="1286476" cy="250776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703748" y="5556595"/>
            <a:ext cx="291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64586" y="551654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51748" y="555659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57008" y="5616315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-1</a:t>
            </a:r>
          </a:p>
        </p:txBody>
      </p:sp>
      <p:cxnSp>
        <p:nvCxnSpPr>
          <p:cNvPr id="11" name="Прямая соединительная линия 10"/>
          <p:cNvCxnSpPr>
            <a:cxnSpLocks/>
          </p:cNvCxnSpPr>
          <p:nvPr/>
        </p:nvCxnSpPr>
        <p:spPr>
          <a:xfrm flipH="1">
            <a:off x="953445" y="4149080"/>
            <a:ext cx="16261" cy="1467715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cxnSpLocks/>
          </p:cNvCxnSpPr>
          <p:nvPr/>
        </p:nvCxnSpPr>
        <p:spPr>
          <a:xfrm>
            <a:off x="3851920" y="4149080"/>
            <a:ext cx="0" cy="1467715"/>
          </a:xfrm>
          <a:prstGeom prst="line">
            <a:avLst/>
          </a:prstGeom>
          <a:ln w="381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cxnSpLocks/>
          </p:cNvCxnSpPr>
          <p:nvPr/>
        </p:nvCxnSpPr>
        <p:spPr>
          <a:xfrm flipV="1">
            <a:off x="1469752" y="3159987"/>
            <a:ext cx="1951708" cy="245680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cxnSpLocks/>
            <a:stCxn id="10" idx="0"/>
          </p:cNvCxnSpPr>
          <p:nvPr/>
        </p:nvCxnSpPr>
        <p:spPr>
          <a:xfrm flipV="1">
            <a:off x="1861500" y="3312388"/>
            <a:ext cx="1712360" cy="2276852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cxnSpLocks/>
          </p:cNvCxnSpPr>
          <p:nvPr/>
        </p:nvCxnSpPr>
        <p:spPr>
          <a:xfrm flipV="1">
            <a:off x="2077075" y="3598097"/>
            <a:ext cx="1540386" cy="1991142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cxnSpLocks/>
          </p:cNvCxnSpPr>
          <p:nvPr/>
        </p:nvCxnSpPr>
        <p:spPr>
          <a:xfrm flipV="1">
            <a:off x="2299170" y="3789363"/>
            <a:ext cx="1417621" cy="1827432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cxnSpLocks/>
          </p:cNvCxnSpPr>
          <p:nvPr/>
        </p:nvCxnSpPr>
        <p:spPr>
          <a:xfrm flipV="1">
            <a:off x="2625940" y="4019131"/>
            <a:ext cx="1168219" cy="1553361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cxnSpLocks/>
          </p:cNvCxnSpPr>
          <p:nvPr/>
        </p:nvCxnSpPr>
        <p:spPr>
          <a:xfrm flipV="1">
            <a:off x="2922760" y="4312115"/>
            <a:ext cx="948949" cy="1277124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cxnSpLocks/>
          </p:cNvCxnSpPr>
          <p:nvPr/>
        </p:nvCxnSpPr>
        <p:spPr>
          <a:xfrm flipV="1">
            <a:off x="3157808" y="4749146"/>
            <a:ext cx="690531" cy="902841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cxnSpLocks/>
          </p:cNvCxnSpPr>
          <p:nvPr/>
        </p:nvCxnSpPr>
        <p:spPr>
          <a:xfrm flipV="1">
            <a:off x="3437745" y="5077916"/>
            <a:ext cx="418182" cy="506623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cxnSpLocks/>
          </p:cNvCxnSpPr>
          <p:nvPr/>
        </p:nvCxnSpPr>
        <p:spPr>
          <a:xfrm flipV="1">
            <a:off x="933657" y="4129490"/>
            <a:ext cx="1241916" cy="1443002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>
            <a:cxnSpLocks/>
          </p:cNvCxnSpPr>
          <p:nvPr/>
        </p:nvCxnSpPr>
        <p:spPr>
          <a:xfrm flipV="1">
            <a:off x="950008" y="4148120"/>
            <a:ext cx="688685" cy="809454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>
            <a:cxnSpLocks/>
          </p:cNvCxnSpPr>
          <p:nvPr/>
        </p:nvCxnSpPr>
        <p:spPr>
          <a:xfrm flipV="1">
            <a:off x="938720" y="4148600"/>
            <a:ext cx="933703" cy="109012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>
            <a:cxnSpLocks/>
          </p:cNvCxnSpPr>
          <p:nvPr/>
        </p:nvCxnSpPr>
        <p:spPr>
          <a:xfrm flipV="1">
            <a:off x="950618" y="4147640"/>
            <a:ext cx="421702" cy="46703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>
            <a:cxnSpLocks/>
          </p:cNvCxnSpPr>
          <p:nvPr/>
        </p:nvCxnSpPr>
        <p:spPr>
          <a:xfrm flipV="1">
            <a:off x="2754840" y="2881421"/>
            <a:ext cx="497707" cy="57590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 rot="19424612">
            <a:off x="1083325" y="3800819"/>
            <a:ext cx="2571592" cy="943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>
                <a:solidFill>
                  <a:srgbClr val="00B050"/>
                </a:solidFill>
                <a:latin typeface="Bernard MT Condensed" pitchFamily="18" charset="0"/>
              </a:rPr>
              <a:t>S</a:t>
            </a:r>
            <a:r>
              <a:rPr lang="ru-RU" sz="5400" b="1" i="1" baseline="-25000" dirty="0">
                <a:solidFill>
                  <a:srgbClr val="00B050"/>
                </a:solidFill>
              </a:rPr>
              <a:t>ф</a:t>
            </a:r>
            <a:r>
              <a:rPr lang="en-US" sz="5400" b="1" i="1" baseline="-25000" dirty="0">
                <a:solidFill>
                  <a:srgbClr val="00B050"/>
                </a:solidFill>
              </a:rPr>
              <a:t> </a:t>
            </a:r>
            <a:r>
              <a:rPr lang="ru-RU" sz="5400" b="1" i="1" baseline="-25000" dirty="0">
                <a:solidFill>
                  <a:srgbClr val="00B050"/>
                </a:solidFill>
              </a:rPr>
              <a:t>и</a:t>
            </a:r>
            <a:r>
              <a:rPr lang="en-US" sz="5400" b="1" i="1" baseline="-25000" dirty="0">
                <a:solidFill>
                  <a:srgbClr val="00B050"/>
                </a:solidFill>
              </a:rPr>
              <a:t> </a:t>
            </a:r>
            <a:r>
              <a:rPr lang="ru-RU" sz="5400" b="1" i="1" baseline="-25000" dirty="0">
                <a:solidFill>
                  <a:srgbClr val="00B050"/>
                </a:solidFill>
              </a:rPr>
              <a:t>г</a:t>
            </a:r>
            <a:r>
              <a:rPr lang="en-US" sz="5400" b="1" i="1" baseline="-25000" dirty="0">
                <a:solidFill>
                  <a:srgbClr val="00B050"/>
                </a:solidFill>
              </a:rPr>
              <a:t> </a:t>
            </a:r>
            <a:r>
              <a:rPr lang="ru-RU" sz="5400" b="1" i="1" baseline="-25000" dirty="0">
                <a:solidFill>
                  <a:srgbClr val="00B050"/>
                </a:solidFill>
              </a:rPr>
              <a:t>у</a:t>
            </a:r>
            <a:r>
              <a:rPr lang="en-US" sz="5400" b="1" i="1" baseline="-25000" dirty="0">
                <a:solidFill>
                  <a:srgbClr val="00B050"/>
                </a:solidFill>
              </a:rPr>
              <a:t> </a:t>
            </a:r>
            <a:r>
              <a:rPr lang="ru-RU" sz="5400" b="1" i="1" baseline="-25000" dirty="0">
                <a:solidFill>
                  <a:srgbClr val="00B050"/>
                </a:solidFill>
              </a:rPr>
              <a:t>р</a:t>
            </a:r>
            <a:r>
              <a:rPr lang="en-US" sz="5400" b="1" i="1" baseline="-25000" dirty="0">
                <a:solidFill>
                  <a:srgbClr val="00B050"/>
                </a:solidFill>
              </a:rPr>
              <a:t> </a:t>
            </a:r>
            <a:r>
              <a:rPr lang="ru-RU" sz="5400" b="1" i="1" baseline="-25000" dirty="0">
                <a:solidFill>
                  <a:srgbClr val="00B050"/>
                </a:solidFill>
              </a:rPr>
              <a:t>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489" y="3760158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7030A0"/>
                </a:solidFill>
              </a:rPr>
              <a:t>f(x)</a:t>
            </a:r>
            <a:endParaRPr lang="ru-RU" i="1" dirty="0">
              <a:solidFill>
                <a:srgbClr val="7030A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368766" y="375653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17604" y="3179188"/>
            <a:ext cx="291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432365" y="2521172"/>
            <a:ext cx="291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4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773890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Прямая соединительная линия 43"/>
          <p:cNvCxnSpPr>
            <a:cxnSpLocks/>
          </p:cNvCxnSpPr>
          <p:nvPr/>
        </p:nvCxnSpPr>
        <p:spPr>
          <a:xfrm flipV="1">
            <a:off x="1244757" y="3031322"/>
            <a:ext cx="2092794" cy="2584993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2146250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chemeClr val="tx2"/>
                </a:solidFill>
              </a:rPr>
              <a:t>Использование площадей для вычисления определенного интеграла</a:t>
            </a:r>
            <a:endParaRPr lang="ru-RU" i="1" dirty="0"/>
          </a:p>
        </p:txBody>
      </p:sp>
      <p:sp>
        <p:nvSpPr>
          <p:cNvPr id="5" name="TextBox 4"/>
          <p:cNvSpPr txBox="1"/>
          <p:nvPr/>
        </p:nvSpPr>
        <p:spPr>
          <a:xfrm>
            <a:off x="4429535" y="5589240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cxnSp>
        <p:nvCxnSpPr>
          <p:cNvPr id="6" name="Прямая со стрелкой 5"/>
          <p:cNvCxnSpPr>
            <a:cxnSpLocks/>
          </p:cNvCxnSpPr>
          <p:nvPr/>
        </p:nvCxnSpPr>
        <p:spPr>
          <a:xfrm>
            <a:off x="179512" y="5589240"/>
            <a:ext cx="45365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cxnSpLocks/>
          </p:cNvCxnSpPr>
          <p:nvPr/>
        </p:nvCxnSpPr>
        <p:spPr>
          <a:xfrm flipV="1">
            <a:off x="1691680" y="2013383"/>
            <a:ext cx="31501" cy="483033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87248" y="1932295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53805" y="5589240"/>
            <a:ext cx="4153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79512" y="4149080"/>
            <a:ext cx="226825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2434030" y="2681366"/>
            <a:ext cx="684076" cy="146771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cxnSpLocks/>
          </p:cNvCxnSpPr>
          <p:nvPr/>
        </p:nvCxnSpPr>
        <p:spPr>
          <a:xfrm>
            <a:off x="3143059" y="2681366"/>
            <a:ext cx="1286476" cy="250776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703748" y="5556595"/>
            <a:ext cx="291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77598" y="556291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51748" y="555659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57008" y="5616315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-1</a:t>
            </a:r>
          </a:p>
        </p:txBody>
      </p:sp>
      <p:cxnSp>
        <p:nvCxnSpPr>
          <p:cNvPr id="11" name="Прямая соединительная линия 10"/>
          <p:cNvCxnSpPr>
            <a:cxnSpLocks/>
          </p:cNvCxnSpPr>
          <p:nvPr/>
        </p:nvCxnSpPr>
        <p:spPr>
          <a:xfrm flipH="1">
            <a:off x="953445" y="4149080"/>
            <a:ext cx="16261" cy="1467715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cxnSpLocks/>
          </p:cNvCxnSpPr>
          <p:nvPr/>
        </p:nvCxnSpPr>
        <p:spPr>
          <a:xfrm>
            <a:off x="3851920" y="4149080"/>
            <a:ext cx="0" cy="1467715"/>
          </a:xfrm>
          <a:prstGeom prst="line">
            <a:avLst/>
          </a:prstGeom>
          <a:ln w="381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cxnSpLocks/>
          </p:cNvCxnSpPr>
          <p:nvPr/>
        </p:nvCxnSpPr>
        <p:spPr>
          <a:xfrm flipV="1">
            <a:off x="1469752" y="3159987"/>
            <a:ext cx="1951708" cy="245680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cxnSpLocks/>
            <a:stCxn id="10" idx="0"/>
          </p:cNvCxnSpPr>
          <p:nvPr/>
        </p:nvCxnSpPr>
        <p:spPr>
          <a:xfrm flipV="1">
            <a:off x="1861500" y="3312388"/>
            <a:ext cx="1712360" cy="2276852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cxnSpLocks/>
          </p:cNvCxnSpPr>
          <p:nvPr/>
        </p:nvCxnSpPr>
        <p:spPr>
          <a:xfrm flipV="1">
            <a:off x="2077075" y="3598097"/>
            <a:ext cx="1540386" cy="1991142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cxnSpLocks/>
          </p:cNvCxnSpPr>
          <p:nvPr/>
        </p:nvCxnSpPr>
        <p:spPr>
          <a:xfrm flipV="1">
            <a:off x="2299170" y="3789363"/>
            <a:ext cx="1417621" cy="1827432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cxnSpLocks/>
          </p:cNvCxnSpPr>
          <p:nvPr/>
        </p:nvCxnSpPr>
        <p:spPr>
          <a:xfrm flipV="1">
            <a:off x="2625940" y="4019131"/>
            <a:ext cx="1168219" cy="1553361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cxnSpLocks/>
          </p:cNvCxnSpPr>
          <p:nvPr/>
        </p:nvCxnSpPr>
        <p:spPr>
          <a:xfrm flipV="1">
            <a:off x="2922760" y="4312115"/>
            <a:ext cx="948949" cy="1277124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cxnSpLocks/>
          </p:cNvCxnSpPr>
          <p:nvPr/>
        </p:nvCxnSpPr>
        <p:spPr>
          <a:xfrm flipV="1">
            <a:off x="3157808" y="4749146"/>
            <a:ext cx="690531" cy="902841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cxnSpLocks/>
          </p:cNvCxnSpPr>
          <p:nvPr/>
        </p:nvCxnSpPr>
        <p:spPr>
          <a:xfrm flipV="1">
            <a:off x="3437745" y="5077916"/>
            <a:ext cx="418182" cy="506623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cxnSpLocks/>
          </p:cNvCxnSpPr>
          <p:nvPr/>
        </p:nvCxnSpPr>
        <p:spPr>
          <a:xfrm flipV="1">
            <a:off x="933657" y="4129490"/>
            <a:ext cx="1241916" cy="1443002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>
            <a:cxnSpLocks/>
          </p:cNvCxnSpPr>
          <p:nvPr/>
        </p:nvCxnSpPr>
        <p:spPr>
          <a:xfrm flipV="1">
            <a:off x="950008" y="4148120"/>
            <a:ext cx="688685" cy="809454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>
            <a:cxnSpLocks/>
          </p:cNvCxnSpPr>
          <p:nvPr/>
        </p:nvCxnSpPr>
        <p:spPr>
          <a:xfrm flipV="1">
            <a:off x="938720" y="4148600"/>
            <a:ext cx="933703" cy="109012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>
            <a:cxnSpLocks/>
          </p:cNvCxnSpPr>
          <p:nvPr/>
        </p:nvCxnSpPr>
        <p:spPr>
          <a:xfrm flipV="1">
            <a:off x="950618" y="4147640"/>
            <a:ext cx="421702" cy="46703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>
            <a:cxnSpLocks/>
          </p:cNvCxnSpPr>
          <p:nvPr/>
        </p:nvCxnSpPr>
        <p:spPr>
          <a:xfrm flipV="1">
            <a:off x="2754840" y="2881421"/>
            <a:ext cx="497707" cy="57590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7489" y="3760158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7030A0"/>
                </a:solidFill>
              </a:rPr>
              <a:t>f(x)</a:t>
            </a:r>
            <a:endParaRPr lang="ru-RU" i="1" dirty="0">
              <a:solidFill>
                <a:srgbClr val="7030A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368766" y="375653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17604" y="3179188"/>
            <a:ext cx="291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432365" y="2521172"/>
            <a:ext cx="291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4</a:t>
            </a:r>
            <a:endParaRPr lang="ru-RU" sz="2400" b="1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434030" y="4147640"/>
            <a:ext cx="1421897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741794" y="384886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В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084071" y="2361636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N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79667" y="529491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А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848706" y="388989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С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853081" y="5294911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126024" y="3834465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M</a:t>
            </a:r>
            <a:endParaRPr lang="ru-RU" b="1" dirty="0">
              <a:solidFill>
                <a:srgbClr val="C00000"/>
              </a:solidFill>
            </a:endParaRPr>
          </a:p>
        </p:txBody>
      </p:sp>
      <p:cxnSp>
        <p:nvCxnSpPr>
          <p:cNvPr id="20" name="Прямая соединительная линия 19"/>
          <p:cNvCxnSpPr>
            <a:cxnSpLocks/>
          </p:cNvCxnSpPr>
          <p:nvPr/>
        </p:nvCxnSpPr>
        <p:spPr>
          <a:xfrm flipH="1">
            <a:off x="3143059" y="2727732"/>
            <a:ext cx="4618" cy="1431684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87048" y="4109586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H</a:t>
            </a:r>
            <a:endParaRPr lang="ru-R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817217" y="2959087"/>
            <a:ext cx="37056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/>
              <a:t>ф</a:t>
            </a:r>
            <a:r>
              <a:rPr lang="en-US" sz="3600" b="1" dirty="0"/>
              <a:t> = S</a:t>
            </a:r>
            <a:r>
              <a:rPr lang="en-US" sz="3600" b="1" baseline="-25000" dirty="0"/>
              <a:t>ABCD</a:t>
            </a:r>
            <a:r>
              <a:rPr lang="en-US" sz="3600" b="1" dirty="0"/>
              <a:t> + S </a:t>
            </a:r>
            <a:r>
              <a:rPr lang="en-US" sz="3600" b="1" baseline="-25000" dirty="0"/>
              <a:t>MNC</a:t>
            </a:r>
            <a:r>
              <a:rPr lang="en-US" sz="3600" b="1" dirty="0"/>
              <a:t> =</a:t>
            </a:r>
          </a:p>
          <a:p>
            <a:r>
              <a:rPr lang="en-US" sz="3600" b="1" dirty="0"/>
              <a:t>= 8 + 2 = 10</a:t>
            </a:r>
            <a:endParaRPr lang="ru-RU" sz="3600" b="1" dirty="0"/>
          </a:p>
        </p:txBody>
      </p:sp>
      <p:graphicFrame>
        <p:nvGraphicFramePr>
          <p:cNvPr id="5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344552"/>
              </p:ext>
            </p:extLst>
          </p:nvPr>
        </p:nvGraphicFramePr>
        <p:xfrm>
          <a:off x="5042786" y="4671290"/>
          <a:ext cx="3932238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8" name="Уравнение" r:id="rId4" imgW="1549080" imgH="469800" progId="Equation.3">
                  <p:embed/>
                </p:oleObj>
              </mc:Choice>
              <mc:Fallback>
                <p:oleObj name="Уравнение" r:id="rId4" imgW="1549080" imgH="469800" progId="Equation.3">
                  <p:embed/>
                  <p:pic>
                    <p:nvPicPr>
                      <p:cNvPr id="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2786" y="4671290"/>
                        <a:ext cx="3932238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Прямая соединительная линия 53"/>
          <p:cNvCxnSpPr>
            <a:cxnSpLocks/>
          </p:cNvCxnSpPr>
          <p:nvPr/>
        </p:nvCxnSpPr>
        <p:spPr>
          <a:xfrm flipH="1">
            <a:off x="2453243" y="4159416"/>
            <a:ext cx="4618" cy="1431684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38259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" name="Прямая соединительная линия 71"/>
          <p:cNvCxnSpPr>
            <a:cxnSpLocks/>
          </p:cNvCxnSpPr>
          <p:nvPr/>
        </p:nvCxnSpPr>
        <p:spPr>
          <a:xfrm flipH="1">
            <a:off x="4217785" y="3971986"/>
            <a:ext cx="121907" cy="202201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>
            <a:cxnSpLocks/>
          </p:cNvCxnSpPr>
          <p:nvPr/>
        </p:nvCxnSpPr>
        <p:spPr>
          <a:xfrm flipH="1" flipV="1">
            <a:off x="4572794" y="1786720"/>
            <a:ext cx="14141" cy="315471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0" y="4143380"/>
            <a:ext cx="914400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57686" y="407194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500958" y="1857364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9001156" y="3786190"/>
            <a:ext cx="264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8715404" y="4214818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π</a:t>
            </a:r>
            <a:endParaRPr lang="ru-RU" sz="2800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6644496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8787636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2358216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202613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1267" y="4137035"/>
            <a:ext cx="494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-</a:t>
            </a:r>
            <a:r>
              <a:rPr lang="el-GR" sz="2800" dirty="0"/>
              <a:t>π</a:t>
            </a:r>
            <a:endParaRPr lang="ru-RU" sz="2800" dirty="0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rot="5400000">
            <a:off x="8081341" y="4143380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4500562" y="2714620"/>
            <a:ext cx="14287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286248" y="250030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endParaRPr lang="ru-RU" sz="2000" dirty="0"/>
          </a:p>
        </p:txBody>
      </p:sp>
      <p:sp>
        <p:nvSpPr>
          <p:cNvPr id="52" name="TextBox 51"/>
          <p:cNvSpPr txBox="1"/>
          <p:nvPr/>
        </p:nvSpPr>
        <p:spPr>
          <a:xfrm>
            <a:off x="4357686" y="1714488"/>
            <a:ext cx="2664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</a:t>
            </a:r>
            <a:endParaRPr lang="ru-RU" sz="1400" dirty="0"/>
          </a:p>
        </p:txBody>
      </p:sp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3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54" name="Объект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500826" y="4143380"/>
          <a:ext cx="428628" cy="10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4" name="Формула" r:id="rId5" imgW="164957" imgH="393359" progId="Equation.3">
                  <p:embed/>
                </p:oleObj>
              </mc:Choice>
              <mc:Fallback>
                <p:oleObj name="Формула" r:id="rId5" imgW="164957" imgH="393359" progId="Equation.3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0826" y="4143380"/>
                        <a:ext cx="428628" cy="103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6715140" y="2714620"/>
            <a:ext cx="36000" cy="36000"/>
          </a:xfrm>
          <a:prstGeom prst="ellipse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 w="63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071688" y="4143375"/>
          <a:ext cx="7000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5" name="Формула" r:id="rId7" imgW="279360" imgH="393480" progId="Equation.3">
                  <p:embed/>
                </p:oleObj>
              </mc:Choice>
              <mc:Fallback>
                <p:oleObj name="Формула" r:id="rId7" imgW="279360" imgH="393480" progId="Equation.3">
                  <p:embed/>
                  <p:pic>
                    <p:nvPicPr>
                      <p:cNvPr id="10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8" y="4143375"/>
                        <a:ext cx="7000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507374"/>
              </p:ext>
            </p:extLst>
          </p:nvPr>
        </p:nvGraphicFramePr>
        <p:xfrm>
          <a:off x="4722813" y="-50800"/>
          <a:ext cx="4127500" cy="253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6" name="Уравнение" r:id="rId9" imgW="1117440" imgH="685800" progId="Equation.3">
                  <p:embed/>
                </p:oleObj>
              </mc:Choice>
              <mc:Fallback>
                <p:oleObj name="Уравнение" r:id="rId9" imgW="1117440" imgH="685800" progId="Equation.3">
                  <p:embed/>
                  <p:pic>
                    <p:nvPicPr>
                      <p:cNvPr id="2560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2813" y="-50800"/>
                        <a:ext cx="4127500" cy="2532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Прямая соединительная линия 39"/>
          <p:cNvCxnSpPr/>
          <p:nvPr/>
        </p:nvCxnSpPr>
        <p:spPr>
          <a:xfrm rot="5400000">
            <a:off x="4714876" y="3786190"/>
            <a:ext cx="500066" cy="21431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4786314" y="3643314"/>
            <a:ext cx="714380" cy="28575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4929190" y="3429000"/>
            <a:ext cx="1000132" cy="42862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062542" y="3295648"/>
            <a:ext cx="1233494" cy="50006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5226739" y="3205012"/>
            <a:ext cx="1366846" cy="57150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5400000">
            <a:off x="5460213" y="3183729"/>
            <a:ext cx="1366846" cy="57150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>
            <a:cxnSpLocks/>
            <a:stCxn id="46" idx="2"/>
          </p:cNvCxnSpPr>
          <p:nvPr/>
        </p:nvCxnSpPr>
        <p:spPr>
          <a:xfrm flipH="1">
            <a:off x="6215074" y="2714620"/>
            <a:ext cx="532090" cy="142876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>
            <a:cxnSpLocks/>
          </p:cNvCxnSpPr>
          <p:nvPr/>
        </p:nvCxnSpPr>
        <p:spPr>
          <a:xfrm flipH="1">
            <a:off x="6429388" y="2714620"/>
            <a:ext cx="532090" cy="142876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2"/>
          <p:cNvGrpSpPr/>
          <p:nvPr/>
        </p:nvGrpSpPr>
        <p:grpSpPr>
          <a:xfrm>
            <a:off x="4572000" y="2714620"/>
            <a:ext cx="4318304" cy="1440873"/>
            <a:chOff x="4572000" y="2714620"/>
            <a:chExt cx="4318304" cy="1440873"/>
          </a:xfrm>
        </p:grpSpPr>
        <p:sp>
          <p:nvSpPr>
            <p:cNvPr id="53" name="Полилиния 52"/>
            <p:cNvSpPr/>
            <p:nvPr/>
          </p:nvSpPr>
          <p:spPr>
            <a:xfrm>
              <a:off x="6715140" y="2714620"/>
              <a:ext cx="2175164" cy="1440873"/>
            </a:xfrm>
            <a:custGeom>
              <a:avLst/>
              <a:gdLst>
                <a:gd name="connsiteX0" fmla="*/ 0 w 2175164"/>
                <a:gd name="connsiteY0" fmla="*/ 1440873 h 1440873"/>
                <a:gd name="connsiteX1" fmla="*/ 1260764 w 2175164"/>
                <a:gd name="connsiteY1" fmla="*/ 304800 h 1440873"/>
                <a:gd name="connsiteX2" fmla="*/ 2175164 w 2175164"/>
                <a:gd name="connsiteY2" fmla="*/ 0 h 144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75164" h="1440873">
                  <a:moveTo>
                    <a:pt x="0" y="1440873"/>
                  </a:moveTo>
                  <a:cubicBezTo>
                    <a:pt x="449118" y="992909"/>
                    <a:pt x="898237" y="544946"/>
                    <a:pt x="1260764" y="304800"/>
                  </a:cubicBezTo>
                  <a:cubicBezTo>
                    <a:pt x="1623291" y="64654"/>
                    <a:pt x="1899227" y="32327"/>
                    <a:pt x="2175164" y="0"/>
                  </a:cubicBezTo>
                </a:path>
              </a:pathLst>
            </a:custGeom>
            <a:ln w="63500">
              <a:solidFill>
                <a:srgbClr val="7030A0"/>
              </a:solidFill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Полилиния 45"/>
            <p:cNvSpPr/>
            <p:nvPr/>
          </p:nvSpPr>
          <p:spPr>
            <a:xfrm>
              <a:off x="4572000" y="2714620"/>
              <a:ext cx="2175164" cy="1440873"/>
            </a:xfrm>
            <a:custGeom>
              <a:avLst/>
              <a:gdLst>
                <a:gd name="connsiteX0" fmla="*/ 0 w 2175164"/>
                <a:gd name="connsiteY0" fmla="*/ 1440873 h 1440873"/>
                <a:gd name="connsiteX1" fmla="*/ 1260764 w 2175164"/>
                <a:gd name="connsiteY1" fmla="*/ 304800 h 1440873"/>
                <a:gd name="connsiteX2" fmla="*/ 2175164 w 2175164"/>
                <a:gd name="connsiteY2" fmla="*/ 0 h 144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75164" h="1440873">
                  <a:moveTo>
                    <a:pt x="0" y="1440873"/>
                  </a:moveTo>
                  <a:cubicBezTo>
                    <a:pt x="449118" y="992909"/>
                    <a:pt x="898237" y="544946"/>
                    <a:pt x="1260764" y="304800"/>
                  </a:cubicBezTo>
                  <a:cubicBezTo>
                    <a:pt x="1623291" y="64654"/>
                    <a:pt x="1899227" y="32327"/>
                    <a:pt x="2175164" y="0"/>
                  </a:cubicBezTo>
                </a:path>
              </a:pathLst>
            </a:custGeom>
            <a:ln w="635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8" name="Прямая соединительная линия 7"/>
          <p:cNvCxnSpPr>
            <a:cxnSpLocks/>
          </p:cNvCxnSpPr>
          <p:nvPr/>
        </p:nvCxnSpPr>
        <p:spPr>
          <a:xfrm>
            <a:off x="8151985" y="3429000"/>
            <a:ext cx="0" cy="698411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олилиния: фигура 43"/>
          <p:cNvSpPr/>
          <p:nvPr/>
        </p:nvSpPr>
        <p:spPr>
          <a:xfrm>
            <a:off x="175846" y="4032643"/>
            <a:ext cx="140677" cy="152495"/>
          </a:xfrm>
          <a:custGeom>
            <a:avLst/>
            <a:gdLst>
              <a:gd name="connsiteX0" fmla="*/ 140677 w 140677"/>
              <a:gd name="connsiteY0" fmla="*/ 152495 h 152495"/>
              <a:gd name="connsiteX1" fmla="*/ 82062 w 140677"/>
              <a:gd name="connsiteY1" fmla="*/ 82157 h 152495"/>
              <a:gd name="connsiteX2" fmla="*/ 23446 w 140677"/>
              <a:gd name="connsiteY2" fmla="*/ 35265 h 152495"/>
              <a:gd name="connsiteX3" fmla="*/ 0 w 140677"/>
              <a:gd name="connsiteY3" fmla="*/ 95 h 152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677" h="152495">
                <a:moveTo>
                  <a:pt x="140677" y="152495"/>
                </a:moveTo>
                <a:cubicBezTo>
                  <a:pt x="117920" y="38708"/>
                  <a:pt x="154652" y="130550"/>
                  <a:pt x="82062" y="82157"/>
                </a:cubicBezTo>
                <a:cubicBezTo>
                  <a:pt x="-23988" y="11457"/>
                  <a:pt x="138421" y="73589"/>
                  <a:pt x="23446" y="35265"/>
                </a:cubicBezTo>
                <a:cubicBezTo>
                  <a:pt x="10487" y="-3612"/>
                  <a:pt x="24080" y="95"/>
                  <a:pt x="0" y="95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7" name="Object 7"/>
          <p:cNvGraphicFramePr>
            <a:graphicFrameLocks noChangeAspect="1"/>
          </p:cNvGraphicFramePr>
          <p:nvPr>
            <p:extLst/>
          </p:nvPr>
        </p:nvGraphicFramePr>
        <p:xfrm>
          <a:off x="7823553" y="4271997"/>
          <a:ext cx="508000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7" name="Уравнение" r:id="rId11" imgW="241200" imgH="393480" progId="Equation.3">
                  <p:embed/>
                </p:oleObj>
              </mc:Choice>
              <mc:Fallback>
                <p:oleObj name="Уравнение" r:id="rId11" imgW="241200" imgH="393480" progId="Equation.3">
                  <p:embed/>
                  <p:pic>
                    <p:nvPicPr>
                      <p:cNvPr id="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3553" y="4271997"/>
                        <a:ext cx="508000" cy="8366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7"/>
          <p:cNvGraphicFramePr>
            <a:graphicFrameLocks noChangeAspect="1"/>
          </p:cNvGraphicFramePr>
          <p:nvPr>
            <p:extLst/>
          </p:nvPr>
        </p:nvGraphicFramePr>
        <p:xfrm>
          <a:off x="3445140" y="4104818"/>
          <a:ext cx="587375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8" name="Уравнение" r:id="rId13" imgW="279360" imgH="393480" progId="Equation.3">
                  <p:embed/>
                </p:oleObj>
              </mc:Choice>
              <mc:Fallback>
                <p:oleObj name="Уравнение" r:id="rId13" imgW="279360" imgH="393480" progId="Equation.3">
                  <p:embed/>
                  <p:pic>
                    <p:nvPicPr>
                      <p:cNvPr id="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5140" y="4104818"/>
                        <a:ext cx="587375" cy="8366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5" name="Прямая соединительная линия 54"/>
          <p:cNvCxnSpPr>
            <a:cxnSpLocks/>
          </p:cNvCxnSpPr>
          <p:nvPr/>
        </p:nvCxnSpPr>
        <p:spPr>
          <a:xfrm>
            <a:off x="3851920" y="3476591"/>
            <a:ext cx="0" cy="698411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6552557" y="3305831"/>
            <a:ext cx="1214446" cy="46065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cxnSpLocks/>
          </p:cNvCxnSpPr>
          <p:nvPr/>
        </p:nvCxnSpPr>
        <p:spPr>
          <a:xfrm flipH="1">
            <a:off x="7322915" y="3143248"/>
            <a:ext cx="444361" cy="105331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cxnSpLocks/>
          </p:cNvCxnSpPr>
          <p:nvPr/>
        </p:nvCxnSpPr>
        <p:spPr>
          <a:xfrm flipH="1">
            <a:off x="7615353" y="3295648"/>
            <a:ext cx="304324" cy="831763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>
            <a:cxnSpLocks/>
          </p:cNvCxnSpPr>
          <p:nvPr/>
        </p:nvCxnSpPr>
        <p:spPr>
          <a:xfrm flipH="1">
            <a:off x="7813650" y="3448048"/>
            <a:ext cx="258427" cy="71379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>
            <a:cxnSpLocks/>
          </p:cNvCxnSpPr>
          <p:nvPr/>
        </p:nvCxnSpPr>
        <p:spPr>
          <a:xfrm flipH="1">
            <a:off x="6689888" y="2786058"/>
            <a:ext cx="491739" cy="1341353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>
            <a:cxnSpLocks/>
          </p:cNvCxnSpPr>
          <p:nvPr/>
        </p:nvCxnSpPr>
        <p:spPr>
          <a:xfrm flipH="1">
            <a:off x="7124618" y="3051506"/>
            <a:ext cx="444361" cy="105331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>
            <a:cxnSpLocks/>
          </p:cNvCxnSpPr>
          <p:nvPr/>
        </p:nvCxnSpPr>
        <p:spPr>
          <a:xfrm flipH="1">
            <a:off x="3865198" y="3654052"/>
            <a:ext cx="156621" cy="462997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>
            <a:cxnSpLocks/>
          </p:cNvCxnSpPr>
          <p:nvPr/>
        </p:nvCxnSpPr>
        <p:spPr>
          <a:xfrm flipH="1">
            <a:off x="4017438" y="3834697"/>
            <a:ext cx="154692" cy="298463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>
            <a:cxnSpLocks/>
          </p:cNvCxnSpPr>
          <p:nvPr/>
        </p:nvCxnSpPr>
        <p:spPr>
          <a:xfrm flipH="1">
            <a:off x="7992523" y="3825092"/>
            <a:ext cx="118948" cy="31767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Группа 75"/>
          <p:cNvGrpSpPr/>
          <p:nvPr/>
        </p:nvGrpSpPr>
        <p:grpSpPr>
          <a:xfrm>
            <a:off x="257414" y="2714620"/>
            <a:ext cx="4318304" cy="1440873"/>
            <a:chOff x="4572000" y="2714620"/>
            <a:chExt cx="4318304" cy="1440873"/>
          </a:xfrm>
        </p:grpSpPr>
        <p:sp>
          <p:nvSpPr>
            <p:cNvPr id="77" name="Полилиния 52"/>
            <p:cNvSpPr/>
            <p:nvPr/>
          </p:nvSpPr>
          <p:spPr>
            <a:xfrm>
              <a:off x="6715140" y="2714620"/>
              <a:ext cx="2175164" cy="1440873"/>
            </a:xfrm>
            <a:custGeom>
              <a:avLst/>
              <a:gdLst>
                <a:gd name="connsiteX0" fmla="*/ 0 w 2175164"/>
                <a:gd name="connsiteY0" fmla="*/ 1440873 h 1440873"/>
                <a:gd name="connsiteX1" fmla="*/ 1260764 w 2175164"/>
                <a:gd name="connsiteY1" fmla="*/ 304800 h 1440873"/>
                <a:gd name="connsiteX2" fmla="*/ 2175164 w 2175164"/>
                <a:gd name="connsiteY2" fmla="*/ 0 h 144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75164" h="1440873">
                  <a:moveTo>
                    <a:pt x="0" y="1440873"/>
                  </a:moveTo>
                  <a:cubicBezTo>
                    <a:pt x="449118" y="992909"/>
                    <a:pt x="898237" y="544946"/>
                    <a:pt x="1260764" y="304800"/>
                  </a:cubicBezTo>
                  <a:cubicBezTo>
                    <a:pt x="1623291" y="64654"/>
                    <a:pt x="1899227" y="32327"/>
                    <a:pt x="2175164" y="0"/>
                  </a:cubicBezTo>
                </a:path>
              </a:pathLst>
            </a:custGeom>
            <a:ln w="63500">
              <a:solidFill>
                <a:srgbClr val="7030A0"/>
              </a:solidFill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45"/>
            <p:cNvSpPr/>
            <p:nvPr/>
          </p:nvSpPr>
          <p:spPr>
            <a:xfrm>
              <a:off x="4572000" y="2714620"/>
              <a:ext cx="2175164" cy="1440873"/>
            </a:xfrm>
            <a:custGeom>
              <a:avLst/>
              <a:gdLst>
                <a:gd name="connsiteX0" fmla="*/ 0 w 2175164"/>
                <a:gd name="connsiteY0" fmla="*/ 1440873 h 1440873"/>
                <a:gd name="connsiteX1" fmla="*/ 1260764 w 2175164"/>
                <a:gd name="connsiteY1" fmla="*/ 304800 h 1440873"/>
                <a:gd name="connsiteX2" fmla="*/ 2175164 w 2175164"/>
                <a:gd name="connsiteY2" fmla="*/ 0 h 144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75164" h="1440873">
                  <a:moveTo>
                    <a:pt x="0" y="1440873"/>
                  </a:moveTo>
                  <a:cubicBezTo>
                    <a:pt x="449118" y="992909"/>
                    <a:pt x="898237" y="544946"/>
                    <a:pt x="1260764" y="304800"/>
                  </a:cubicBezTo>
                  <a:cubicBezTo>
                    <a:pt x="1623291" y="64654"/>
                    <a:pt x="1899227" y="32327"/>
                    <a:pt x="2175164" y="0"/>
                  </a:cubicBezTo>
                </a:path>
              </a:pathLst>
            </a:custGeom>
            <a:ln w="635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6458441" y="3166595"/>
            <a:ext cx="513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ru-RU" sz="3600" b="1" i="1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829907" y="3677840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00B0F0"/>
                </a:solidFill>
                <a:latin typeface="Bernard MT Condensed" pitchFamily="18" charset="0"/>
              </a:rPr>
              <a:t>S</a:t>
            </a:r>
            <a:r>
              <a:rPr lang="en-US" sz="2400" b="1" i="1" baseline="-25000" dirty="0">
                <a:solidFill>
                  <a:srgbClr val="00B0F0"/>
                </a:solidFill>
              </a:rPr>
              <a:t>2</a:t>
            </a:r>
            <a:endParaRPr lang="ru-RU" sz="2400" b="1" i="1" baseline="-25000" dirty="0">
              <a:solidFill>
                <a:srgbClr val="00B0F0"/>
              </a:solidFill>
            </a:endParaRPr>
          </a:p>
        </p:txBody>
      </p:sp>
      <p:graphicFrame>
        <p:nvGraphicFramePr>
          <p:cNvPr id="6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001065"/>
              </p:ext>
            </p:extLst>
          </p:nvPr>
        </p:nvGraphicFramePr>
        <p:xfrm>
          <a:off x="900280" y="4945305"/>
          <a:ext cx="7659688" cy="197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9" name="Уравнение" r:id="rId15" imgW="2654280" imgH="685800" progId="Equation.3">
                  <p:embed/>
                </p:oleObj>
              </mc:Choice>
              <mc:Fallback>
                <p:oleObj name="Уравнение" r:id="rId15" imgW="2654280" imgH="685800" progId="Equation.3">
                  <p:embed/>
                  <p:pic>
                    <p:nvPicPr>
                      <p:cNvPr id="2560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280" y="4945305"/>
                        <a:ext cx="7659688" cy="19796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TextBox 78"/>
          <p:cNvSpPr txBox="1"/>
          <p:nvPr/>
        </p:nvSpPr>
        <p:spPr>
          <a:xfrm>
            <a:off x="8155690" y="3688565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D8188A"/>
                </a:solidFill>
                <a:latin typeface="Bernard MT Condensed" pitchFamily="18" charset="0"/>
              </a:rPr>
              <a:t>S</a:t>
            </a:r>
            <a:r>
              <a:rPr lang="en-US" sz="2400" b="1" i="1" baseline="-25000" dirty="0">
                <a:solidFill>
                  <a:srgbClr val="D8188A"/>
                </a:solidFill>
              </a:rPr>
              <a:t>3</a:t>
            </a:r>
            <a:endParaRPr lang="ru-RU" sz="2400" b="1" i="1" baseline="-25000" dirty="0">
              <a:solidFill>
                <a:srgbClr val="D818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54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tx2"/>
                </a:solidFill>
              </a:rPr>
              <a:t>Использование площадей для вычисления определенного интеграла</a:t>
            </a: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5220657"/>
              </p:ext>
            </p:extLst>
          </p:nvPr>
        </p:nvGraphicFramePr>
        <p:xfrm>
          <a:off x="1898647" y="2289868"/>
          <a:ext cx="1809760" cy="633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3" name="Формула" r:id="rId3" imgW="761760" imgH="266400" progId="Equation.3">
                  <p:embed/>
                </p:oleObj>
              </mc:Choice>
              <mc:Fallback>
                <p:oleObj name="Формула" r:id="rId3" imgW="761760" imgH="266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47" y="2289868"/>
                        <a:ext cx="1809760" cy="633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428860" y="41433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4" name="Прямоугольник 13"/>
          <p:cNvSpPr>
            <a:spLocks noChangeAspect="1"/>
          </p:cNvSpPr>
          <p:nvPr/>
        </p:nvSpPr>
        <p:spPr>
          <a:xfrm>
            <a:off x="2500298" y="4143380"/>
            <a:ext cx="1440000" cy="22677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>
            <a:spLocks noChangeAspect="1"/>
          </p:cNvSpPr>
          <p:nvPr/>
        </p:nvSpPr>
        <p:spPr>
          <a:xfrm>
            <a:off x="1000100" y="4143380"/>
            <a:ext cx="1440000" cy="22677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94586" y="2347139"/>
            <a:ext cx="12909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/>
              <a:t>Пусть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141277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/>
          </a:p>
        </p:txBody>
      </p:sp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899761"/>
              </p:ext>
            </p:extLst>
          </p:nvPr>
        </p:nvGraphicFramePr>
        <p:xfrm>
          <a:off x="4714875" y="1344613"/>
          <a:ext cx="309245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4" name="Уравнение" r:id="rId5" imgW="1218960" imgH="469800" progId="Equation.3">
                  <p:embed/>
                </p:oleObj>
              </mc:Choice>
              <mc:Fallback>
                <p:oleObj name="Уравнение" r:id="rId5" imgW="1218960" imgH="469800" progId="Equation.3">
                  <p:embed/>
                  <p:pic>
                    <p:nvPicPr>
                      <p:cNvPr id="1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1344613"/>
                        <a:ext cx="309245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0" y="2924944"/>
            <a:ext cx="9171678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      Тогда у</a:t>
            </a:r>
            <a:r>
              <a:rPr lang="ru-RU" sz="3200" b="1" baseline="30000" dirty="0"/>
              <a:t>2</a:t>
            </a:r>
            <a:r>
              <a:rPr lang="ru-RU" sz="3200" b="1" dirty="0"/>
              <a:t> = 4 – х</a:t>
            </a:r>
            <a:r>
              <a:rPr lang="ru-RU" sz="3200" b="1" baseline="30000" dirty="0"/>
              <a:t>2</a:t>
            </a:r>
            <a:r>
              <a:rPr lang="ru-RU" sz="3200" b="1" dirty="0"/>
              <a:t>, причем у ≥ 0. </a:t>
            </a:r>
          </a:p>
          <a:p>
            <a:r>
              <a:rPr lang="ru-RU" sz="3200" b="1" dirty="0"/>
              <a:t>Получаем:  х</a:t>
            </a:r>
            <a:r>
              <a:rPr lang="ru-RU" sz="3200" b="1" baseline="30000" dirty="0"/>
              <a:t>2  </a:t>
            </a:r>
            <a:r>
              <a:rPr lang="ru-RU" sz="3200" b="1" dirty="0"/>
              <a:t>+ у</a:t>
            </a:r>
            <a:r>
              <a:rPr lang="ru-RU" sz="3200" b="1" baseline="30000" dirty="0"/>
              <a:t>2</a:t>
            </a:r>
            <a:r>
              <a:rPr lang="ru-RU" sz="3200" b="1" dirty="0"/>
              <a:t> = 4 – это окружность </a:t>
            </a:r>
          </a:p>
          <a:p>
            <a:r>
              <a:rPr lang="ru-RU" sz="3200" b="1" dirty="0"/>
              <a:t>с центром (0; 0) и  радиусом 2. </a:t>
            </a:r>
            <a:r>
              <a:rPr lang="ru-RU" sz="3200" b="1" dirty="0">
                <a:solidFill>
                  <a:srgbClr val="C00000"/>
                </a:solidFill>
              </a:rPr>
              <a:t>Но у ≥ 0!</a:t>
            </a:r>
          </a:p>
          <a:p>
            <a:r>
              <a:rPr lang="ru-RU" sz="3200" b="1" dirty="0">
                <a:solidFill>
                  <a:srgbClr val="C00000"/>
                </a:solidFill>
              </a:rPr>
              <a:t>    </a:t>
            </a:r>
            <a:r>
              <a:rPr lang="ru-RU" sz="3200" b="1" i="1" dirty="0"/>
              <a:t> Значит, берем только ту часть окружности,</a:t>
            </a:r>
          </a:p>
          <a:p>
            <a:r>
              <a:rPr lang="ru-RU" sz="3200" b="1" i="1" dirty="0"/>
              <a:t>которая выше оси Ох, т.е. </a:t>
            </a:r>
            <a:r>
              <a:rPr lang="ru-RU" sz="3200" b="1" i="1" dirty="0">
                <a:solidFill>
                  <a:srgbClr val="C00000"/>
                </a:solidFill>
              </a:rPr>
              <a:t>полуокружность</a:t>
            </a:r>
            <a:r>
              <a:rPr lang="ru-RU" sz="3200" i="1" dirty="0">
                <a:solidFill>
                  <a:srgbClr val="C00000"/>
                </a:solidFill>
              </a:rPr>
              <a:t>. </a:t>
            </a:r>
          </a:p>
          <a:p>
            <a:r>
              <a:rPr lang="ru-RU" sz="3200" i="1" u="sng" dirty="0">
                <a:solidFill>
                  <a:srgbClr val="C00000"/>
                </a:solidFill>
              </a:rPr>
              <a:t>Нам нужно подсчитать площадь полукруга!</a:t>
            </a:r>
          </a:p>
          <a:p>
            <a:endParaRPr lang="ru-RU" sz="3200" b="1" dirty="0"/>
          </a:p>
          <a:p>
            <a:endParaRPr lang="ru-RU" sz="32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>
                <a:solidFill>
                  <a:schemeClr val="tx2"/>
                </a:solidFill>
              </a:rPr>
              <a:t>Использование площадей для вычисления определенного интеграла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00232" y="1857364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29124" y="414338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>
                <a:solidFill>
                  <a:srgbClr val="0070C0"/>
                </a:solidFill>
              </a:rPr>
              <a:t>х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28860" y="41433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3" name="Овал 12"/>
          <p:cNvSpPr>
            <a:spLocks noChangeAspect="1"/>
          </p:cNvSpPr>
          <p:nvPr/>
        </p:nvSpPr>
        <p:spPr>
          <a:xfrm>
            <a:off x="1000100" y="2714620"/>
            <a:ext cx="2880000" cy="2880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>
            <a:spLocks noChangeAspect="1"/>
          </p:cNvSpPr>
          <p:nvPr/>
        </p:nvSpPr>
        <p:spPr>
          <a:xfrm>
            <a:off x="2500298" y="4143380"/>
            <a:ext cx="1440000" cy="22677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>
            <a:spLocks noChangeAspect="1"/>
          </p:cNvSpPr>
          <p:nvPr/>
        </p:nvSpPr>
        <p:spPr>
          <a:xfrm>
            <a:off x="1000100" y="4143380"/>
            <a:ext cx="1440000" cy="22677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714348" y="4143380"/>
            <a:ext cx="39290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5400000" flipH="1" flipV="1">
            <a:off x="393671" y="4106867"/>
            <a:ext cx="407196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571736" y="421481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57224" y="4214818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-2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14744" y="421481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2</a:t>
            </a: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4437063" y="4786313"/>
          <a:ext cx="4060825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7" name="Формула" r:id="rId3" imgW="1600200" imgH="469800" progId="Equation.3">
                  <p:embed/>
                </p:oleObj>
              </mc:Choice>
              <mc:Fallback>
                <p:oleObj name="Формула" r:id="rId3" imgW="1600200" imgH="469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063" y="4786313"/>
                        <a:ext cx="4060825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4929190" y="2714620"/>
          <a:ext cx="3932238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8" name="Формула" r:id="rId5" imgW="1549080" imgH="469800" progId="Equation.3">
                  <p:embed/>
                </p:oleObj>
              </mc:Choice>
              <mc:Fallback>
                <p:oleObj name="Формула" r:id="rId5" imgW="1549080" imgH="469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190" y="2714620"/>
                        <a:ext cx="3932238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214282" y="928670"/>
          <a:ext cx="1933575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9" name="Формула" r:id="rId7" imgW="761760" imgH="469800" progId="Equation.3">
                  <p:embed/>
                </p:oleObj>
              </mc:Choice>
              <mc:Fallback>
                <p:oleObj name="Формула" r:id="rId7" imgW="761760" imgH="4698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928670"/>
                        <a:ext cx="1933575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Прямая соединительная линия 18"/>
          <p:cNvCxnSpPr>
            <a:cxnSpLocks/>
          </p:cNvCxnSpPr>
          <p:nvPr/>
        </p:nvCxnSpPr>
        <p:spPr>
          <a:xfrm>
            <a:off x="7812360" y="5594620"/>
            <a:ext cx="685528" cy="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>
                <a:solidFill>
                  <a:srgbClr val="0070C0"/>
                </a:solidFill>
              </a:rPr>
              <a:t>График функции ниже оси абсцисс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295210" y="2985568"/>
            <a:ext cx="364337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cxnSpLocks/>
          </p:cNvCxnSpPr>
          <p:nvPr/>
        </p:nvCxnSpPr>
        <p:spPr>
          <a:xfrm flipV="1">
            <a:off x="1706563" y="1429530"/>
            <a:ext cx="8711" cy="300758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416256" y="342683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0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00456" y="2935599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728" y="1285860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71773" y="2490169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</a:rPr>
              <a:t>а</a:t>
            </a:r>
          </a:p>
        </p:txBody>
      </p:sp>
      <p:sp>
        <p:nvSpPr>
          <p:cNvPr id="18" name="Полилиния 17"/>
          <p:cNvSpPr/>
          <p:nvPr/>
        </p:nvSpPr>
        <p:spPr>
          <a:xfrm>
            <a:off x="2960799" y="2951834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>
            <a:off x="3371850" y="2951834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3198070" y="2538707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C00000"/>
                </a:solidFill>
              </a:rPr>
              <a:t>b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21" name="Полилиния 20"/>
          <p:cNvSpPr/>
          <p:nvPr/>
        </p:nvSpPr>
        <p:spPr>
          <a:xfrm>
            <a:off x="2986088" y="3181056"/>
            <a:ext cx="354857" cy="433682"/>
          </a:xfrm>
          <a:custGeom>
            <a:avLst/>
            <a:gdLst>
              <a:gd name="connsiteX0" fmla="*/ 0 w 142875"/>
              <a:gd name="connsiteY0" fmla="*/ 185738 h 185738"/>
              <a:gd name="connsiteX1" fmla="*/ 28575 w 142875"/>
              <a:gd name="connsiteY1" fmla="*/ 100013 h 185738"/>
              <a:gd name="connsiteX2" fmla="*/ 114300 w 142875"/>
              <a:gd name="connsiteY2" fmla="*/ 42863 h 185738"/>
              <a:gd name="connsiteX3" fmla="*/ 142875 w 142875"/>
              <a:gd name="connsiteY3" fmla="*/ 0 h 185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875" h="185738">
                <a:moveTo>
                  <a:pt x="0" y="185738"/>
                </a:moveTo>
                <a:cubicBezTo>
                  <a:pt x="9525" y="157163"/>
                  <a:pt x="3513" y="116721"/>
                  <a:pt x="28575" y="100013"/>
                </a:cubicBezTo>
                <a:lnTo>
                  <a:pt x="114300" y="42863"/>
                </a:lnTo>
                <a:lnTo>
                  <a:pt x="142875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3043238" y="3340272"/>
            <a:ext cx="304069" cy="431628"/>
          </a:xfrm>
          <a:custGeom>
            <a:avLst/>
            <a:gdLst>
              <a:gd name="connsiteX0" fmla="*/ 0 w 242887"/>
              <a:gd name="connsiteY0" fmla="*/ 328612 h 328612"/>
              <a:gd name="connsiteX1" fmla="*/ 71437 w 242887"/>
              <a:gd name="connsiteY1" fmla="*/ 214312 h 328612"/>
              <a:gd name="connsiteX2" fmla="*/ 85725 w 242887"/>
              <a:gd name="connsiteY2" fmla="*/ 171450 h 328612"/>
              <a:gd name="connsiteX3" fmla="*/ 171450 w 242887"/>
              <a:gd name="connsiteY3" fmla="*/ 100012 h 328612"/>
              <a:gd name="connsiteX4" fmla="*/ 214312 w 242887"/>
              <a:gd name="connsiteY4" fmla="*/ 14287 h 328612"/>
              <a:gd name="connsiteX5" fmla="*/ 242887 w 242887"/>
              <a:gd name="connsiteY5" fmla="*/ 0 h 32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2887" h="328612">
                <a:moveTo>
                  <a:pt x="0" y="328612"/>
                </a:moveTo>
                <a:cubicBezTo>
                  <a:pt x="34005" y="226597"/>
                  <a:pt x="3513" y="259595"/>
                  <a:pt x="71437" y="214312"/>
                </a:cubicBezTo>
                <a:cubicBezTo>
                  <a:pt x="76200" y="200025"/>
                  <a:pt x="77371" y="183981"/>
                  <a:pt x="85725" y="171450"/>
                </a:cubicBezTo>
                <a:cubicBezTo>
                  <a:pt x="107728" y="138445"/>
                  <a:pt x="139820" y="121098"/>
                  <a:pt x="171450" y="100012"/>
                </a:cubicBezTo>
                <a:cubicBezTo>
                  <a:pt x="183070" y="65151"/>
                  <a:pt x="186615" y="41984"/>
                  <a:pt x="214312" y="14287"/>
                </a:cubicBezTo>
                <a:cubicBezTo>
                  <a:pt x="221842" y="6757"/>
                  <a:pt x="233362" y="4762"/>
                  <a:pt x="242887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3086100" y="3569494"/>
            <a:ext cx="254845" cy="330994"/>
          </a:xfrm>
          <a:custGeom>
            <a:avLst/>
            <a:gdLst>
              <a:gd name="connsiteX0" fmla="*/ 0 w 328613"/>
              <a:gd name="connsiteY0" fmla="*/ 400050 h 400050"/>
              <a:gd name="connsiteX1" fmla="*/ 14288 w 328613"/>
              <a:gd name="connsiteY1" fmla="*/ 357187 h 400050"/>
              <a:gd name="connsiteX2" fmla="*/ 100013 w 328613"/>
              <a:gd name="connsiteY2" fmla="*/ 300037 h 400050"/>
              <a:gd name="connsiteX3" fmla="*/ 171450 w 328613"/>
              <a:gd name="connsiteY3" fmla="*/ 185737 h 400050"/>
              <a:gd name="connsiteX4" fmla="*/ 185738 w 328613"/>
              <a:gd name="connsiteY4" fmla="*/ 142875 h 400050"/>
              <a:gd name="connsiteX5" fmla="*/ 271463 w 328613"/>
              <a:gd name="connsiteY5" fmla="*/ 57150 h 400050"/>
              <a:gd name="connsiteX6" fmla="*/ 328613 w 328613"/>
              <a:gd name="connsiteY6" fmla="*/ 0 h 4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8613" h="400050">
                <a:moveTo>
                  <a:pt x="0" y="400050"/>
                </a:moveTo>
                <a:cubicBezTo>
                  <a:pt x="4763" y="385762"/>
                  <a:pt x="3639" y="367836"/>
                  <a:pt x="14288" y="357187"/>
                </a:cubicBezTo>
                <a:cubicBezTo>
                  <a:pt x="38572" y="332903"/>
                  <a:pt x="100013" y="300037"/>
                  <a:pt x="100013" y="300037"/>
                </a:cubicBezTo>
                <a:cubicBezTo>
                  <a:pt x="134018" y="198022"/>
                  <a:pt x="103526" y="231020"/>
                  <a:pt x="171450" y="185737"/>
                </a:cubicBezTo>
                <a:cubicBezTo>
                  <a:pt x="176213" y="171450"/>
                  <a:pt x="176492" y="154763"/>
                  <a:pt x="185738" y="142875"/>
                </a:cubicBezTo>
                <a:cubicBezTo>
                  <a:pt x="210548" y="110976"/>
                  <a:pt x="242888" y="85725"/>
                  <a:pt x="271463" y="57150"/>
                </a:cubicBezTo>
                <a:lnTo>
                  <a:pt x="328613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3128963" y="3743325"/>
            <a:ext cx="242887" cy="328613"/>
          </a:xfrm>
          <a:custGeom>
            <a:avLst/>
            <a:gdLst>
              <a:gd name="connsiteX0" fmla="*/ 0 w 242887"/>
              <a:gd name="connsiteY0" fmla="*/ 328613 h 328613"/>
              <a:gd name="connsiteX1" fmla="*/ 14287 w 242887"/>
              <a:gd name="connsiteY1" fmla="*/ 271463 h 328613"/>
              <a:gd name="connsiteX2" fmla="*/ 100012 w 242887"/>
              <a:gd name="connsiteY2" fmla="*/ 200025 h 328613"/>
              <a:gd name="connsiteX3" fmla="*/ 128587 w 242887"/>
              <a:gd name="connsiteY3" fmla="*/ 157163 h 328613"/>
              <a:gd name="connsiteX4" fmla="*/ 200025 w 242887"/>
              <a:gd name="connsiteY4" fmla="*/ 28575 h 328613"/>
              <a:gd name="connsiteX5" fmla="*/ 242887 w 242887"/>
              <a:gd name="connsiteY5" fmla="*/ 0 h 328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2887" h="328613">
                <a:moveTo>
                  <a:pt x="0" y="328613"/>
                </a:moveTo>
                <a:cubicBezTo>
                  <a:pt x="4762" y="309563"/>
                  <a:pt x="4545" y="288512"/>
                  <a:pt x="14287" y="271463"/>
                </a:cubicBezTo>
                <a:cubicBezTo>
                  <a:pt x="31211" y="241846"/>
                  <a:pt x="72700" y="218233"/>
                  <a:pt x="100012" y="200025"/>
                </a:cubicBezTo>
                <a:cubicBezTo>
                  <a:pt x="109537" y="185738"/>
                  <a:pt x="120908" y="172521"/>
                  <a:pt x="128587" y="157163"/>
                </a:cubicBezTo>
                <a:cubicBezTo>
                  <a:pt x="154642" y="105053"/>
                  <a:pt x="132453" y="73624"/>
                  <a:pt x="200025" y="28575"/>
                </a:cubicBezTo>
                <a:lnTo>
                  <a:pt x="242887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290603" y="3170778"/>
            <a:ext cx="615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f(x)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643438" y="1785926"/>
            <a:ext cx="34427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   </a:t>
            </a:r>
            <a:r>
              <a:rPr lang="ru-RU" sz="2400" b="1" dirty="0"/>
              <a:t>Если  </a:t>
            </a:r>
            <a:r>
              <a:rPr lang="en-US" sz="2400" b="1" dirty="0"/>
              <a:t>f(x)&lt;0  </a:t>
            </a:r>
            <a:r>
              <a:rPr lang="ru-RU" sz="2400" b="1" dirty="0"/>
              <a:t>на </a:t>
            </a:r>
            <a:r>
              <a:rPr lang="en-US" sz="2400" b="1" dirty="0"/>
              <a:t>[</a:t>
            </a:r>
            <a:r>
              <a:rPr lang="en-US" sz="2400" b="1" i="1" dirty="0" err="1"/>
              <a:t>a;b</a:t>
            </a:r>
            <a:r>
              <a:rPr lang="en-US" sz="2400" b="1" dirty="0"/>
              <a:t>]</a:t>
            </a:r>
            <a:r>
              <a:rPr lang="ru-RU" sz="2400" b="1" dirty="0"/>
              <a:t>, то</a:t>
            </a: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6072198" y="2285992"/>
          <a:ext cx="2100263" cy="173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2" name="Формула" r:id="rId3" imgW="583920" imgH="482400" progId="Equation.3">
                  <p:embed/>
                </p:oleObj>
              </mc:Choice>
              <mc:Fallback>
                <p:oleObj name="Формула" r:id="rId3" imgW="58392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98" y="2285992"/>
                        <a:ext cx="2100263" cy="173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4857752" y="2786058"/>
            <a:ext cx="13260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 err="1"/>
              <a:t>ф</a:t>
            </a:r>
            <a:r>
              <a:rPr lang="en-US" sz="3600" b="1" dirty="0"/>
              <a:t>=  </a:t>
            </a:r>
            <a:r>
              <a:rPr lang="en-US" sz="4400" b="1" dirty="0"/>
              <a:t>-</a:t>
            </a:r>
            <a:r>
              <a:rPr lang="en-US" sz="3600" b="1" dirty="0"/>
              <a:t> </a:t>
            </a:r>
            <a:endParaRPr lang="ru-RU" sz="3600" b="1" dirty="0"/>
          </a:p>
        </p:txBody>
      </p:sp>
      <p:cxnSp>
        <p:nvCxnSpPr>
          <p:cNvPr id="5" name="Прямая соединительная линия 4"/>
          <p:cNvCxnSpPr>
            <a:cxnSpLocks/>
            <a:stCxn id="18" idx="0"/>
          </p:cNvCxnSpPr>
          <p:nvPr/>
        </p:nvCxnSpPr>
        <p:spPr>
          <a:xfrm flipH="1">
            <a:off x="2954438" y="2951834"/>
            <a:ext cx="6361" cy="655760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cxnSpLocks/>
          </p:cNvCxnSpPr>
          <p:nvPr/>
        </p:nvCxnSpPr>
        <p:spPr>
          <a:xfrm flipH="1">
            <a:off x="3344242" y="3002573"/>
            <a:ext cx="3066" cy="833098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олилиния: фигура 6"/>
          <p:cNvSpPr/>
          <p:nvPr/>
        </p:nvSpPr>
        <p:spPr>
          <a:xfrm>
            <a:off x="2989385" y="3048000"/>
            <a:ext cx="351692" cy="304800"/>
          </a:xfrm>
          <a:custGeom>
            <a:avLst/>
            <a:gdLst>
              <a:gd name="connsiteX0" fmla="*/ 0 w 351692"/>
              <a:gd name="connsiteY0" fmla="*/ 304800 h 304800"/>
              <a:gd name="connsiteX1" fmla="*/ 58615 w 351692"/>
              <a:gd name="connsiteY1" fmla="*/ 293077 h 304800"/>
              <a:gd name="connsiteX2" fmla="*/ 105507 w 351692"/>
              <a:gd name="connsiteY2" fmla="*/ 222738 h 304800"/>
              <a:gd name="connsiteX3" fmla="*/ 128953 w 351692"/>
              <a:gd name="connsiteY3" fmla="*/ 187569 h 304800"/>
              <a:gd name="connsiteX4" fmla="*/ 140677 w 351692"/>
              <a:gd name="connsiteY4" fmla="*/ 152400 h 304800"/>
              <a:gd name="connsiteX5" fmla="*/ 175846 w 351692"/>
              <a:gd name="connsiteY5" fmla="*/ 117231 h 304800"/>
              <a:gd name="connsiteX6" fmla="*/ 246184 w 351692"/>
              <a:gd name="connsiteY6" fmla="*/ 93785 h 304800"/>
              <a:gd name="connsiteX7" fmla="*/ 281353 w 351692"/>
              <a:gd name="connsiteY7" fmla="*/ 70338 h 304800"/>
              <a:gd name="connsiteX8" fmla="*/ 316523 w 351692"/>
              <a:gd name="connsiteY8" fmla="*/ 58615 h 304800"/>
              <a:gd name="connsiteX9" fmla="*/ 328246 w 351692"/>
              <a:gd name="connsiteY9" fmla="*/ 23446 h 304800"/>
              <a:gd name="connsiteX10" fmla="*/ 351692 w 351692"/>
              <a:gd name="connsiteY10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1692" h="304800">
                <a:moveTo>
                  <a:pt x="0" y="304800"/>
                </a:moveTo>
                <a:cubicBezTo>
                  <a:pt x="19538" y="300892"/>
                  <a:pt x="42887" y="305310"/>
                  <a:pt x="58615" y="293077"/>
                </a:cubicBezTo>
                <a:cubicBezTo>
                  <a:pt x="80858" y="275777"/>
                  <a:pt x="89876" y="246184"/>
                  <a:pt x="105507" y="222738"/>
                </a:cubicBezTo>
                <a:cubicBezTo>
                  <a:pt x="113322" y="211015"/>
                  <a:pt x="124497" y="200935"/>
                  <a:pt x="128953" y="187569"/>
                </a:cubicBezTo>
                <a:cubicBezTo>
                  <a:pt x="132861" y="175846"/>
                  <a:pt x="133822" y="162682"/>
                  <a:pt x="140677" y="152400"/>
                </a:cubicBezTo>
                <a:cubicBezTo>
                  <a:pt x="149873" y="138606"/>
                  <a:pt x="161353" y="125282"/>
                  <a:pt x="175846" y="117231"/>
                </a:cubicBezTo>
                <a:cubicBezTo>
                  <a:pt x="197450" y="105229"/>
                  <a:pt x="246184" y="93785"/>
                  <a:pt x="246184" y="93785"/>
                </a:cubicBezTo>
                <a:cubicBezTo>
                  <a:pt x="257907" y="85969"/>
                  <a:pt x="268751" y="76639"/>
                  <a:pt x="281353" y="70338"/>
                </a:cubicBezTo>
                <a:cubicBezTo>
                  <a:pt x="292406" y="64812"/>
                  <a:pt x="307785" y="67353"/>
                  <a:pt x="316523" y="58615"/>
                </a:cubicBezTo>
                <a:cubicBezTo>
                  <a:pt x="325261" y="49877"/>
                  <a:pt x="321888" y="34042"/>
                  <a:pt x="328246" y="23446"/>
                </a:cubicBezTo>
                <a:cubicBezTo>
                  <a:pt x="333932" y="13969"/>
                  <a:pt x="343877" y="7815"/>
                  <a:pt x="351692" y="0"/>
                </a:cubicBezTo>
              </a:path>
            </a:pathLst>
          </a:cu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: фигура 7"/>
          <p:cNvSpPr/>
          <p:nvPr/>
        </p:nvSpPr>
        <p:spPr>
          <a:xfrm>
            <a:off x="2965938" y="2989385"/>
            <a:ext cx="269631" cy="199292"/>
          </a:xfrm>
          <a:custGeom>
            <a:avLst/>
            <a:gdLst>
              <a:gd name="connsiteX0" fmla="*/ 0 w 269631"/>
              <a:gd name="connsiteY0" fmla="*/ 199292 h 199292"/>
              <a:gd name="connsiteX1" fmla="*/ 93785 w 269631"/>
              <a:gd name="connsiteY1" fmla="*/ 128953 h 199292"/>
              <a:gd name="connsiteX2" fmla="*/ 105508 w 269631"/>
              <a:gd name="connsiteY2" fmla="*/ 93784 h 199292"/>
              <a:gd name="connsiteX3" fmla="*/ 175847 w 269631"/>
              <a:gd name="connsiteY3" fmla="*/ 70338 h 199292"/>
              <a:gd name="connsiteX4" fmla="*/ 269631 w 269631"/>
              <a:gd name="connsiteY4" fmla="*/ 0 h 199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9631" h="199292">
                <a:moveTo>
                  <a:pt x="0" y="199292"/>
                </a:moveTo>
                <a:cubicBezTo>
                  <a:pt x="33680" y="179085"/>
                  <a:pt x="70992" y="163143"/>
                  <a:pt x="93785" y="128953"/>
                </a:cubicBezTo>
                <a:cubicBezTo>
                  <a:pt x="100639" y="118671"/>
                  <a:pt x="95453" y="100966"/>
                  <a:pt x="105508" y="93784"/>
                </a:cubicBezTo>
                <a:cubicBezTo>
                  <a:pt x="125619" y="79419"/>
                  <a:pt x="175847" y="70338"/>
                  <a:pt x="175847" y="70338"/>
                </a:cubicBezTo>
                <a:cubicBezTo>
                  <a:pt x="255381" y="17315"/>
                  <a:pt x="226260" y="43371"/>
                  <a:pt x="269631" y="0"/>
                </a:cubicBezTo>
              </a:path>
            </a:pathLst>
          </a:cu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олилиния 15"/>
          <p:cNvSpPr/>
          <p:nvPr/>
        </p:nvSpPr>
        <p:spPr>
          <a:xfrm>
            <a:off x="528638" y="2150269"/>
            <a:ext cx="3014662" cy="2095500"/>
          </a:xfrm>
          <a:custGeom>
            <a:avLst/>
            <a:gdLst>
              <a:gd name="connsiteX0" fmla="*/ 0 w 3014662"/>
              <a:gd name="connsiteY0" fmla="*/ 978694 h 2095500"/>
              <a:gd name="connsiteX1" fmla="*/ 285750 w 3014662"/>
              <a:gd name="connsiteY1" fmla="*/ 1078706 h 2095500"/>
              <a:gd name="connsiteX2" fmla="*/ 600075 w 3014662"/>
              <a:gd name="connsiteY2" fmla="*/ 1050131 h 2095500"/>
              <a:gd name="connsiteX3" fmla="*/ 1943100 w 3014662"/>
              <a:gd name="connsiteY3" fmla="*/ 164306 h 2095500"/>
              <a:gd name="connsiteX4" fmla="*/ 2643187 w 3014662"/>
              <a:gd name="connsiteY4" fmla="*/ 2035969 h 2095500"/>
              <a:gd name="connsiteX5" fmla="*/ 3014662 w 3014662"/>
              <a:gd name="connsiteY5" fmla="*/ 521494 h 209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14662" h="2095500">
                <a:moveTo>
                  <a:pt x="0" y="978694"/>
                </a:moveTo>
                <a:cubicBezTo>
                  <a:pt x="92869" y="1022747"/>
                  <a:pt x="185738" y="1066800"/>
                  <a:pt x="285750" y="1078706"/>
                </a:cubicBezTo>
                <a:cubicBezTo>
                  <a:pt x="385763" y="1090612"/>
                  <a:pt x="323850" y="1202531"/>
                  <a:pt x="600075" y="1050131"/>
                </a:cubicBezTo>
                <a:cubicBezTo>
                  <a:pt x="876300" y="897731"/>
                  <a:pt x="1602581" y="0"/>
                  <a:pt x="1943100" y="164306"/>
                </a:cubicBezTo>
                <a:cubicBezTo>
                  <a:pt x="2283619" y="328612"/>
                  <a:pt x="2464593" y="1976438"/>
                  <a:pt x="2643187" y="2035969"/>
                </a:cubicBezTo>
                <a:cubicBezTo>
                  <a:pt x="2821781" y="2095500"/>
                  <a:pt x="2918221" y="1308497"/>
                  <a:pt x="3014662" y="521494"/>
                </a:cubicBezTo>
              </a:path>
            </a:pathLst>
          </a:custGeom>
          <a:ln w="635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i="1" dirty="0">
                <a:solidFill>
                  <a:srgbClr val="0070C0"/>
                </a:solidFill>
              </a:rPr>
              <a:t>График одной функции выше</a:t>
            </a:r>
            <a:br>
              <a:rPr lang="ru-RU" sz="3600" i="1" dirty="0">
                <a:solidFill>
                  <a:srgbClr val="0070C0"/>
                </a:solidFill>
              </a:rPr>
            </a:br>
            <a:r>
              <a:rPr lang="ru-RU" sz="3600" i="1" dirty="0">
                <a:solidFill>
                  <a:srgbClr val="0070C0"/>
                </a:solidFill>
              </a:rPr>
              <a:t> графика другой функции</a:t>
            </a:r>
            <a:r>
              <a:rPr lang="ru-RU" sz="2200" dirty="0"/>
              <a:t> 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214282" y="3429000"/>
            <a:ext cx="364337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 flipH="1" flipV="1">
            <a:off x="-32" y="3143248"/>
            <a:ext cx="3429024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714480" y="342900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0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43306" y="3000372"/>
            <a:ext cx="29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solidFill>
                  <a:srgbClr val="0070C0"/>
                </a:solidFill>
              </a:rPr>
              <a:t>х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728" y="1285860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56316" y="3428999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</a:rPr>
              <a:t>а</a:t>
            </a:r>
          </a:p>
        </p:txBody>
      </p:sp>
      <p:sp>
        <p:nvSpPr>
          <p:cNvPr id="18" name="Полилиния 17"/>
          <p:cNvSpPr/>
          <p:nvPr/>
        </p:nvSpPr>
        <p:spPr>
          <a:xfrm>
            <a:off x="1095222" y="3345468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>
            <a:off x="2714612" y="3357562"/>
            <a:ext cx="0" cy="138546"/>
          </a:xfrm>
          <a:custGeom>
            <a:avLst/>
            <a:gdLst>
              <a:gd name="connsiteX0" fmla="*/ 0 w 0"/>
              <a:gd name="connsiteY0" fmla="*/ 0 h 138546"/>
              <a:gd name="connsiteX1" fmla="*/ 0 w 0"/>
              <a:gd name="connsiteY1" fmla="*/ 138546 h 13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38546">
                <a:moveTo>
                  <a:pt x="0" y="0"/>
                </a:moveTo>
                <a:lnTo>
                  <a:pt x="0" y="138546"/>
                </a:lnTo>
              </a:path>
            </a:pathLst>
          </a:custGeom>
          <a:ln w="889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2500298" y="3429000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C00000"/>
                </a:solidFill>
              </a:rPr>
              <a:t>b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57554" y="3571876"/>
            <a:ext cx="615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f(x)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655243" y="1441865"/>
            <a:ext cx="36125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 </a:t>
            </a:r>
            <a:r>
              <a:rPr lang="ru-RU" sz="2400" b="1" dirty="0"/>
              <a:t>Если  </a:t>
            </a:r>
            <a:r>
              <a:rPr lang="en-US" sz="2400" b="1" dirty="0"/>
              <a:t>f(x) &gt; g(x)  </a:t>
            </a:r>
            <a:r>
              <a:rPr lang="ru-RU" sz="2400" b="1" dirty="0"/>
              <a:t>на </a:t>
            </a:r>
            <a:r>
              <a:rPr lang="en-US" sz="2400" b="1" dirty="0"/>
              <a:t>[</a:t>
            </a:r>
            <a:r>
              <a:rPr lang="en-US" sz="2400" b="1" i="1" dirty="0" err="1"/>
              <a:t>a;b</a:t>
            </a:r>
            <a:r>
              <a:rPr lang="en-US" sz="2400" b="1" dirty="0"/>
              <a:t>]</a:t>
            </a:r>
          </a:p>
          <a:p>
            <a:r>
              <a:rPr lang="en-US" sz="2000" i="1" dirty="0"/>
              <a:t>(</a:t>
            </a:r>
            <a:r>
              <a:rPr lang="ru-RU" sz="2000" i="1" dirty="0"/>
              <a:t>кроме точек пересечения</a:t>
            </a:r>
            <a:r>
              <a:rPr lang="en-US" sz="2000" i="1" dirty="0"/>
              <a:t>)</a:t>
            </a:r>
            <a:r>
              <a:rPr lang="ru-RU" sz="2000" i="1" dirty="0"/>
              <a:t>,</a:t>
            </a:r>
            <a:r>
              <a:rPr lang="ru-RU" sz="2400" b="1" dirty="0"/>
              <a:t> то</a:t>
            </a: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5000628" y="2285992"/>
          <a:ext cx="3927475" cy="1878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9" name="Формула" r:id="rId3" imgW="1091880" imgH="482400" progId="Equation.3">
                  <p:embed/>
                </p:oleObj>
              </mc:Choice>
              <mc:Fallback>
                <p:oleObj name="Формула" r:id="rId3" imgW="109188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8" y="2285992"/>
                        <a:ext cx="3927475" cy="18780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4143372" y="2786058"/>
            <a:ext cx="9444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</a:t>
            </a:r>
            <a:r>
              <a:rPr lang="ru-RU" sz="3600" b="1" baseline="-25000" dirty="0" err="1"/>
              <a:t>ф</a:t>
            </a:r>
            <a:r>
              <a:rPr lang="en-US" sz="3600" b="1" dirty="0"/>
              <a:t>= </a:t>
            </a:r>
            <a:endParaRPr lang="ru-RU" sz="3600" b="1" dirty="0"/>
          </a:p>
        </p:txBody>
      </p:sp>
      <p:cxnSp>
        <p:nvCxnSpPr>
          <p:cNvPr id="29" name="Прямая соединительная линия 28"/>
          <p:cNvCxnSpPr>
            <a:cxnSpLocks/>
          </p:cNvCxnSpPr>
          <p:nvPr/>
        </p:nvCxnSpPr>
        <p:spPr>
          <a:xfrm rot="5400000" flipH="1" flipV="1">
            <a:off x="991024" y="3308955"/>
            <a:ext cx="209984" cy="1588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2357422" y="3000372"/>
            <a:ext cx="714380" cy="1588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0" y="1857364"/>
            <a:ext cx="66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g(x)</a:t>
            </a:r>
            <a:endParaRPr lang="ru-RU" sz="2400" b="1" dirty="0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2214546" y="2285992"/>
            <a:ext cx="500066" cy="428628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олилиния 15"/>
          <p:cNvSpPr/>
          <p:nvPr/>
        </p:nvSpPr>
        <p:spPr>
          <a:xfrm>
            <a:off x="577466" y="2095498"/>
            <a:ext cx="3014662" cy="2095500"/>
          </a:xfrm>
          <a:custGeom>
            <a:avLst/>
            <a:gdLst>
              <a:gd name="connsiteX0" fmla="*/ 0 w 3014662"/>
              <a:gd name="connsiteY0" fmla="*/ 978694 h 2095500"/>
              <a:gd name="connsiteX1" fmla="*/ 285750 w 3014662"/>
              <a:gd name="connsiteY1" fmla="*/ 1078706 h 2095500"/>
              <a:gd name="connsiteX2" fmla="*/ 600075 w 3014662"/>
              <a:gd name="connsiteY2" fmla="*/ 1050131 h 2095500"/>
              <a:gd name="connsiteX3" fmla="*/ 1943100 w 3014662"/>
              <a:gd name="connsiteY3" fmla="*/ 164306 h 2095500"/>
              <a:gd name="connsiteX4" fmla="*/ 2643187 w 3014662"/>
              <a:gd name="connsiteY4" fmla="*/ 2035969 h 2095500"/>
              <a:gd name="connsiteX5" fmla="*/ 3014662 w 3014662"/>
              <a:gd name="connsiteY5" fmla="*/ 521494 h 209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14662" h="2095500">
                <a:moveTo>
                  <a:pt x="0" y="978694"/>
                </a:moveTo>
                <a:cubicBezTo>
                  <a:pt x="92869" y="1022747"/>
                  <a:pt x="185738" y="1066800"/>
                  <a:pt x="285750" y="1078706"/>
                </a:cubicBezTo>
                <a:cubicBezTo>
                  <a:pt x="385763" y="1090612"/>
                  <a:pt x="323850" y="1202531"/>
                  <a:pt x="600075" y="1050131"/>
                </a:cubicBezTo>
                <a:cubicBezTo>
                  <a:pt x="876300" y="897731"/>
                  <a:pt x="1602581" y="0"/>
                  <a:pt x="1943100" y="164306"/>
                </a:cubicBezTo>
                <a:cubicBezTo>
                  <a:pt x="2283619" y="328612"/>
                  <a:pt x="2464593" y="1976438"/>
                  <a:pt x="2643187" y="2035969"/>
                </a:cubicBezTo>
                <a:cubicBezTo>
                  <a:pt x="2821781" y="2095500"/>
                  <a:pt x="2918221" y="1308497"/>
                  <a:pt x="3014662" y="521494"/>
                </a:cubicBezTo>
              </a:path>
            </a:pathLst>
          </a:custGeom>
          <a:ln w="635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5" name="Прямая соединительная линия 44"/>
          <p:cNvCxnSpPr>
            <a:endCxn id="27" idx="5"/>
          </p:cNvCxnSpPr>
          <p:nvPr/>
        </p:nvCxnSpPr>
        <p:spPr>
          <a:xfrm>
            <a:off x="2000232" y="2428868"/>
            <a:ext cx="657242" cy="528636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1928794" y="2571744"/>
            <a:ext cx="714380" cy="571504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785918" y="2643182"/>
            <a:ext cx="785818" cy="642942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cxnSpLocks/>
          </p:cNvCxnSpPr>
          <p:nvPr/>
        </p:nvCxnSpPr>
        <p:spPr>
          <a:xfrm>
            <a:off x="1643042" y="2786058"/>
            <a:ext cx="928694" cy="71438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>
            <a:cxnSpLocks/>
          </p:cNvCxnSpPr>
          <p:nvPr/>
        </p:nvCxnSpPr>
        <p:spPr>
          <a:xfrm>
            <a:off x="1500166" y="2928934"/>
            <a:ext cx="1000132" cy="785818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cxnSpLocks/>
            <a:endCxn id="27" idx="4"/>
          </p:cNvCxnSpPr>
          <p:nvPr/>
        </p:nvCxnSpPr>
        <p:spPr>
          <a:xfrm>
            <a:off x="1357290" y="3071810"/>
            <a:ext cx="1014434" cy="757232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1214414" y="3143248"/>
            <a:ext cx="1000132" cy="785818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1571604" y="3643314"/>
            <a:ext cx="428628" cy="35719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олилиния 26"/>
          <p:cNvSpPr/>
          <p:nvPr/>
        </p:nvSpPr>
        <p:spPr>
          <a:xfrm>
            <a:off x="0" y="2214554"/>
            <a:ext cx="2743200" cy="1840707"/>
          </a:xfrm>
          <a:custGeom>
            <a:avLst/>
            <a:gdLst>
              <a:gd name="connsiteX0" fmla="*/ 0 w 2743200"/>
              <a:gd name="connsiteY0" fmla="*/ 0 h 1840707"/>
              <a:gd name="connsiteX1" fmla="*/ 542925 w 2743200"/>
              <a:gd name="connsiteY1" fmla="*/ 714375 h 1840707"/>
              <a:gd name="connsiteX2" fmla="*/ 1343025 w 2743200"/>
              <a:gd name="connsiteY2" fmla="*/ 1114425 h 1840707"/>
              <a:gd name="connsiteX3" fmla="*/ 1800225 w 2743200"/>
              <a:gd name="connsiteY3" fmla="*/ 1757363 h 1840707"/>
              <a:gd name="connsiteX4" fmla="*/ 2371725 w 2743200"/>
              <a:gd name="connsiteY4" fmla="*/ 1614488 h 1840707"/>
              <a:gd name="connsiteX5" fmla="*/ 2657475 w 2743200"/>
              <a:gd name="connsiteY5" fmla="*/ 742950 h 1840707"/>
              <a:gd name="connsiteX6" fmla="*/ 2743200 w 2743200"/>
              <a:gd name="connsiteY6" fmla="*/ 14288 h 1840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43200" h="1840707">
                <a:moveTo>
                  <a:pt x="0" y="0"/>
                </a:moveTo>
                <a:cubicBezTo>
                  <a:pt x="159543" y="264318"/>
                  <a:pt x="319087" y="528637"/>
                  <a:pt x="542925" y="714375"/>
                </a:cubicBezTo>
                <a:cubicBezTo>
                  <a:pt x="766763" y="900113"/>
                  <a:pt x="1133475" y="940594"/>
                  <a:pt x="1343025" y="1114425"/>
                </a:cubicBezTo>
                <a:cubicBezTo>
                  <a:pt x="1552575" y="1288256"/>
                  <a:pt x="1628775" y="1674019"/>
                  <a:pt x="1800225" y="1757363"/>
                </a:cubicBezTo>
                <a:cubicBezTo>
                  <a:pt x="1971675" y="1840707"/>
                  <a:pt x="2228850" y="1783557"/>
                  <a:pt x="2371725" y="1614488"/>
                </a:cubicBezTo>
                <a:cubicBezTo>
                  <a:pt x="2514600" y="1445419"/>
                  <a:pt x="2595563" y="1009650"/>
                  <a:pt x="2657475" y="742950"/>
                </a:cubicBezTo>
                <a:cubicBezTo>
                  <a:pt x="2719387" y="476250"/>
                  <a:pt x="2728912" y="145257"/>
                  <a:pt x="2743200" y="14288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Формула Ньютона - Лейбница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28596" y="1643050"/>
          <a:ext cx="7405688" cy="230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Формула" r:id="rId3" imgW="1549080" imgH="482400" progId="Equation.3">
                  <p:embed/>
                </p:oleObj>
              </mc:Choice>
              <mc:Fallback>
                <p:oleObj name="Формула" r:id="rId3" imgW="154908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643050"/>
                        <a:ext cx="7405688" cy="2306637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00FFFF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786050" y="4357694"/>
            <a:ext cx="5430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F(x) –  </a:t>
            </a:r>
            <a:r>
              <a:rPr lang="ru-RU" sz="2400" b="1" dirty="0"/>
              <a:t>одна из первообразных  для  </a:t>
            </a:r>
            <a:r>
              <a:rPr lang="en-US" sz="2400" b="1" dirty="0"/>
              <a:t>f(x)</a:t>
            </a:r>
            <a:endParaRPr lang="ru-RU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Вычисление площадей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496439"/>
              </p:ext>
            </p:extLst>
          </p:nvPr>
        </p:nvGraphicFramePr>
        <p:xfrm>
          <a:off x="23807" y="895991"/>
          <a:ext cx="5976953" cy="1417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Уравнение" r:id="rId3" imgW="1981080" imgH="469800" progId="Equation.3">
                  <p:embed/>
                </p:oleObj>
              </mc:Choice>
              <mc:Fallback>
                <p:oleObj name="Уравнение" r:id="rId3" imgW="1981080" imgH="469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07" y="895991"/>
                        <a:ext cx="5976953" cy="141770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Прямая со стрелкой 4"/>
          <p:cNvCxnSpPr/>
          <p:nvPr/>
        </p:nvCxnSpPr>
        <p:spPr>
          <a:xfrm rot="5400000" flipH="1" flipV="1">
            <a:off x="2214943" y="4285859"/>
            <a:ext cx="4714114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00562" y="62150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43438" y="1785926"/>
            <a:ext cx="2696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</a:rPr>
              <a:t>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18270" y="6396335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err="1">
                <a:solidFill>
                  <a:srgbClr val="0070C0"/>
                </a:solidFill>
              </a:rPr>
              <a:t>х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43504" y="621508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72264" y="621508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3</a:t>
            </a:r>
          </a:p>
        </p:txBody>
      </p:sp>
      <p:grpSp>
        <p:nvGrpSpPr>
          <p:cNvPr id="22" name="Группа 21"/>
          <p:cNvGrpSpPr/>
          <p:nvPr/>
        </p:nvGrpSpPr>
        <p:grpSpPr>
          <a:xfrm>
            <a:off x="428564" y="1928802"/>
            <a:ext cx="8715436" cy="4714908"/>
            <a:chOff x="428564" y="1928802"/>
            <a:chExt cx="8715436" cy="4714908"/>
          </a:xfrm>
        </p:grpSpPr>
        <p:cxnSp>
          <p:nvCxnSpPr>
            <p:cNvPr id="4" name="Прямая со стрелкой 3"/>
            <p:cNvCxnSpPr/>
            <p:nvPr/>
          </p:nvCxnSpPr>
          <p:spPr>
            <a:xfrm>
              <a:off x="428564" y="6286520"/>
              <a:ext cx="8715436" cy="1588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 flipV="1">
              <a:off x="3214678" y="3071810"/>
              <a:ext cx="4714908" cy="2428892"/>
            </a:xfrm>
            <a:prstGeom prst="line">
              <a:avLst/>
            </a:prstGeom>
            <a:ln w="635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rot="5400000" flipH="1" flipV="1">
              <a:off x="4572002" y="5572140"/>
              <a:ext cx="1428759" cy="1"/>
            </a:xfrm>
            <a:prstGeom prst="line">
              <a:avLst/>
            </a:prstGeom>
            <a:ln w="38100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 flipV="1">
              <a:off x="4607721" y="4179099"/>
              <a:ext cx="4214841" cy="1"/>
            </a:xfrm>
            <a:prstGeom prst="line">
              <a:avLst/>
            </a:prstGeom>
            <a:ln w="38100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Прямая соединительная линия 23"/>
          <p:cNvCxnSpPr/>
          <p:nvPr/>
        </p:nvCxnSpPr>
        <p:spPr>
          <a:xfrm rot="16200000" flipH="1">
            <a:off x="6143636" y="2928934"/>
            <a:ext cx="785818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16200000" flipH="1">
            <a:off x="6357950" y="2571744"/>
            <a:ext cx="500066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6200000" flipH="1">
            <a:off x="5786446" y="3714752"/>
            <a:ext cx="1214446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16200000" flipH="1">
            <a:off x="5965041" y="3393281"/>
            <a:ext cx="1000132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16200000" flipH="1">
            <a:off x="5643570" y="4000504"/>
            <a:ext cx="1357322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6200000" flipH="1">
            <a:off x="5500694" y="4214818"/>
            <a:ext cx="1500198" cy="92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6200000" flipH="1">
            <a:off x="5107785" y="4893479"/>
            <a:ext cx="1714512" cy="1071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endCxn id="14" idx="0"/>
          </p:cNvCxnSpPr>
          <p:nvPr/>
        </p:nvCxnSpPr>
        <p:spPr>
          <a:xfrm rot="16200000" flipH="1">
            <a:off x="5228543" y="4701282"/>
            <a:ext cx="1857388" cy="11702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6200000" flipH="1">
            <a:off x="5393537" y="4464851"/>
            <a:ext cx="1643074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6200000" flipH="1">
            <a:off x="5000628" y="5000636"/>
            <a:ext cx="1571636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16200000" flipH="1">
            <a:off x="5072054" y="5357814"/>
            <a:ext cx="1143032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16200000" flipH="1">
            <a:off x="5179223" y="5750735"/>
            <a:ext cx="642942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16200000" flipH="1">
            <a:off x="5214942" y="6000768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143372" y="464344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143372" y="185736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 стрелкой 3"/>
          <p:cNvCxnSpPr/>
          <p:nvPr/>
        </p:nvCxnSpPr>
        <p:spPr>
          <a:xfrm rot="5400000" flipH="1" flipV="1">
            <a:off x="2501092" y="3857628"/>
            <a:ext cx="4142610" cy="79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0" y="4143380"/>
            <a:ext cx="914400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57686" y="407194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500958" y="1857364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9001156" y="3786190"/>
            <a:ext cx="264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8715404" y="4214818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π</a:t>
            </a:r>
            <a:endParaRPr lang="ru-RU" sz="2800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6644496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8787636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2358216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0" y="4145360"/>
            <a:ext cx="494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-</a:t>
            </a:r>
            <a:r>
              <a:rPr lang="el-GR" sz="2800" dirty="0"/>
              <a:t>π</a:t>
            </a:r>
            <a:endParaRPr lang="ru-RU" sz="2800" dirty="0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4500562" y="2714620"/>
            <a:ext cx="14287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4500562" y="5572140"/>
            <a:ext cx="14287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286248" y="250030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endParaRPr lang="ru-RU" sz="2000" dirty="0"/>
          </a:p>
        </p:txBody>
      </p:sp>
      <p:sp>
        <p:nvSpPr>
          <p:cNvPr id="50" name="TextBox 49"/>
          <p:cNvSpPr txBox="1"/>
          <p:nvPr/>
        </p:nvSpPr>
        <p:spPr>
          <a:xfrm>
            <a:off x="4214810" y="5429264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-1</a:t>
            </a:r>
            <a:endParaRPr lang="ru-RU" sz="2000" dirty="0"/>
          </a:p>
        </p:txBody>
      </p:sp>
      <p:sp>
        <p:nvSpPr>
          <p:cNvPr id="52" name="TextBox 51"/>
          <p:cNvSpPr txBox="1"/>
          <p:nvPr/>
        </p:nvSpPr>
        <p:spPr>
          <a:xfrm>
            <a:off x="4357686" y="1714488"/>
            <a:ext cx="2664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</a:t>
            </a:r>
            <a:endParaRPr lang="ru-RU" sz="1400" dirty="0"/>
          </a:p>
        </p:txBody>
      </p:sp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8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500826" y="4143380"/>
          <a:ext cx="428628" cy="10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9" name="Формула" r:id="rId5" imgW="164957" imgH="393359" progId="Equation.3">
                  <p:embed/>
                </p:oleObj>
              </mc:Choice>
              <mc:Fallback>
                <p:oleObj name="Формула" r:id="rId5" imgW="164957" imgH="393359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0826" y="4143380"/>
                        <a:ext cx="428628" cy="103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6715140" y="2714620"/>
            <a:ext cx="36000" cy="36000"/>
          </a:xfrm>
          <a:prstGeom prst="ellipse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 w="63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071688" y="4143375"/>
          <a:ext cx="7000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0" name="Формула" r:id="rId7" imgW="279360" imgH="393480" progId="Equation.3">
                  <p:embed/>
                </p:oleObj>
              </mc:Choice>
              <mc:Fallback>
                <p:oleObj name="Формула" r:id="rId7" imgW="27936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8" y="4143375"/>
                        <a:ext cx="7000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3" name="Полилиния 52"/>
          <p:cNvSpPr/>
          <p:nvPr/>
        </p:nvSpPr>
        <p:spPr>
          <a:xfrm>
            <a:off x="6715140" y="2714620"/>
            <a:ext cx="2175164" cy="1440873"/>
          </a:xfrm>
          <a:custGeom>
            <a:avLst/>
            <a:gdLst>
              <a:gd name="connsiteX0" fmla="*/ 0 w 2175164"/>
              <a:gd name="connsiteY0" fmla="*/ 1440873 h 1440873"/>
              <a:gd name="connsiteX1" fmla="*/ 1260764 w 2175164"/>
              <a:gd name="connsiteY1" fmla="*/ 304800 h 1440873"/>
              <a:gd name="connsiteX2" fmla="*/ 2175164 w 2175164"/>
              <a:gd name="connsiteY2" fmla="*/ 0 h 1440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75164" h="1440873">
                <a:moveTo>
                  <a:pt x="0" y="1440873"/>
                </a:moveTo>
                <a:cubicBezTo>
                  <a:pt x="449118" y="992909"/>
                  <a:pt x="898237" y="544946"/>
                  <a:pt x="1260764" y="304800"/>
                </a:cubicBezTo>
                <a:cubicBezTo>
                  <a:pt x="1623291" y="64654"/>
                  <a:pt x="1899227" y="32327"/>
                  <a:pt x="2175164" y="0"/>
                </a:cubicBezTo>
              </a:path>
            </a:pathLst>
          </a:custGeom>
          <a:ln w="63500">
            <a:solidFill>
              <a:srgbClr val="7030A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rot="5400000">
            <a:off x="4714876" y="3786190"/>
            <a:ext cx="500066" cy="21431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4786314" y="3643314"/>
            <a:ext cx="714380" cy="28575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олилиния 45"/>
          <p:cNvSpPr/>
          <p:nvPr/>
        </p:nvSpPr>
        <p:spPr>
          <a:xfrm>
            <a:off x="4572000" y="2714620"/>
            <a:ext cx="2175164" cy="1440873"/>
          </a:xfrm>
          <a:custGeom>
            <a:avLst/>
            <a:gdLst>
              <a:gd name="connsiteX0" fmla="*/ 0 w 2175164"/>
              <a:gd name="connsiteY0" fmla="*/ 1440873 h 1440873"/>
              <a:gd name="connsiteX1" fmla="*/ 1260764 w 2175164"/>
              <a:gd name="connsiteY1" fmla="*/ 304800 h 1440873"/>
              <a:gd name="connsiteX2" fmla="*/ 2175164 w 2175164"/>
              <a:gd name="connsiteY2" fmla="*/ 0 h 1440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75164" h="1440873">
                <a:moveTo>
                  <a:pt x="0" y="1440873"/>
                </a:moveTo>
                <a:cubicBezTo>
                  <a:pt x="449118" y="992909"/>
                  <a:pt x="898237" y="544946"/>
                  <a:pt x="1260764" y="304800"/>
                </a:cubicBezTo>
                <a:cubicBezTo>
                  <a:pt x="1623291" y="64654"/>
                  <a:pt x="1899227" y="32327"/>
                  <a:pt x="2175164" y="0"/>
                </a:cubicBezTo>
              </a:path>
            </a:pathLst>
          </a:custGeom>
          <a:ln w="635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rot="5400000">
            <a:off x="4929190" y="3429000"/>
            <a:ext cx="1000132" cy="42862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062542" y="3295648"/>
            <a:ext cx="1233494" cy="50006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5245899" y="3183729"/>
            <a:ext cx="1366846" cy="57150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5400000">
            <a:off x="5460213" y="3183729"/>
            <a:ext cx="1366846" cy="57150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>
            <a:stCxn id="46" idx="2"/>
          </p:cNvCxnSpPr>
          <p:nvPr/>
        </p:nvCxnSpPr>
        <p:spPr>
          <a:xfrm flipH="1">
            <a:off x="6215074" y="2714620"/>
            <a:ext cx="532090" cy="142876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5400000">
            <a:off x="8052755" y="3805897"/>
            <a:ext cx="500066" cy="17490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5400000">
            <a:off x="5965041" y="3178967"/>
            <a:ext cx="1428760" cy="50006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6231086" y="3198674"/>
            <a:ext cx="1357322" cy="53209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6552557" y="3305831"/>
            <a:ext cx="1214446" cy="46065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rot="5400000">
            <a:off x="6802590" y="3341550"/>
            <a:ext cx="1143008" cy="46065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rot="5400000">
            <a:off x="7374094" y="3555864"/>
            <a:ext cx="857256" cy="31777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5400000">
            <a:off x="7695565" y="3663021"/>
            <a:ext cx="714380" cy="24633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rot="5400000">
            <a:off x="8338507" y="3948773"/>
            <a:ext cx="285752" cy="10346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cxnSpLocks/>
          </p:cNvCxnSpPr>
          <p:nvPr/>
        </p:nvCxnSpPr>
        <p:spPr>
          <a:xfrm flipH="1">
            <a:off x="7322915" y="3143248"/>
            <a:ext cx="444361" cy="105331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Группа 50"/>
          <p:cNvGrpSpPr/>
          <p:nvPr/>
        </p:nvGrpSpPr>
        <p:grpSpPr>
          <a:xfrm rot="10800000">
            <a:off x="269708" y="4127411"/>
            <a:ext cx="4318304" cy="1440873"/>
            <a:chOff x="4572000" y="2714620"/>
            <a:chExt cx="4318304" cy="1440873"/>
          </a:xfrm>
        </p:grpSpPr>
        <p:sp>
          <p:nvSpPr>
            <p:cNvPr id="55" name="Полилиния 52"/>
            <p:cNvSpPr/>
            <p:nvPr/>
          </p:nvSpPr>
          <p:spPr>
            <a:xfrm>
              <a:off x="6715140" y="2714620"/>
              <a:ext cx="2175164" cy="1440873"/>
            </a:xfrm>
            <a:custGeom>
              <a:avLst/>
              <a:gdLst>
                <a:gd name="connsiteX0" fmla="*/ 0 w 2175164"/>
                <a:gd name="connsiteY0" fmla="*/ 1440873 h 1440873"/>
                <a:gd name="connsiteX1" fmla="*/ 1260764 w 2175164"/>
                <a:gd name="connsiteY1" fmla="*/ 304800 h 1440873"/>
                <a:gd name="connsiteX2" fmla="*/ 2175164 w 2175164"/>
                <a:gd name="connsiteY2" fmla="*/ 0 h 144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75164" h="1440873">
                  <a:moveTo>
                    <a:pt x="0" y="1440873"/>
                  </a:moveTo>
                  <a:cubicBezTo>
                    <a:pt x="449118" y="992909"/>
                    <a:pt x="898237" y="544946"/>
                    <a:pt x="1260764" y="304800"/>
                  </a:cubicBezTo>
                  <a:cubicBezTo>
                    <a:pt x="1623291" y="64654"/>
                    <a:pt x="1899227" y="32327"/>
                    <a:pt x="2175164" y="0"/>
                  </a:cubicBezTo>
                </a:path>
              </a:pathLst>
            </a:custGeom>
            <a:ln w="63500">
              <a:solidFill>
                <a:srgbClr val="7030A0"/>
              </a:solidFill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Полилиния 45"/>
            <p:cNvSpPr/>
            <p:nvPr/>
          </p:nvSpPr>
          <p:spPr>
            <a:xfrm>
              <a:off x="4572000" y="2714620"/>
              <a:ext cx="2175164" cy="1440873"/>
            </a:xfrm>
            <a:custGeom>
              <a:avLst/>
              <a:gdLst>
                <a:gd name="connsiteX0" fmla="*/ 0 w 2175164"/>
                <a:gd name="connsiteY0" fmla="*/ 1440873 h 1440873"/>
                <a:gd name="connsiteX1" fmla="*/ 1260764 w 2175164"/>
                <a:gd name="connsiteY1" fmla="*/ 304800 h 1440873"/>
                <a:gd name="connsiteX2" fmla="*/ 2175164 w 2175164"/>
                <a:gd name="connsiteY2" fmla="*/ 0 h 144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75164" h="1440873">
                  <a:moveTo>
                    <a:pt x="0" y="1440873"/>
                  </a:moveTo>
                  <a:cubicBezTo>
                    <a:pt x="449118" y="992909"/>
                    <a:pt x="898237" y="544946"/>
                    <a:pt x="1260764" y="304800"/>
                  </a:cubicBezTo>
                  <a:cubicBezTo>
                    <a:pt x="1623291" y="64654"/>
                    <a:pt x="1899227" y="32327"/>
                    <a:pt x="2175164" y="0"/>
                  </a:cubicBezTo>
                </a:path>
              </a:pathLst>
            </a:custGeom>
            <a:ln w="635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24" name="Прямая соединительная линия 23"/>
          <p:cNvCxnSpPr>
            <a:cxnSpLocks/>
          </p:cNvCxnSpPr>
          <p:nvPr/>
        </p:nvCxnSpPr>
        <p:spPr>
          <a:xfrm rot="5400000">
            <a:off x="178563" y="4127263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олилиния: фигура 2"/>
          <p:cNvSpPr/>
          <p:nvPr/>
        </p:nvSpPr>
        <p:spPr>
          <a:xfrm>
            <a:off x="175846" y="4032643"/>
            <a:ext cx="140677" cy="152495"/>
          </a:xfrm>
          <a:custGeom>
            <a:avLst/>
            <a:gdLst>
              <a:gd name="connsiteX0" fmla="*/ 140677 w 140677"/>
              <a:gd name="connsiteY0" fmla="*/ 152495 h 152495"/>
              <a:gd name="connsiteX1" fmla="*/ 82062 w 140677"/>
              <a:gd name="connsiteY1" fmla="*/ 82157 h 152495"/>
              <a:gd name="connsiteX2" fmla="*/ 23446 w 140677"/>
              <a:gd name="connsiteY2" fmla="*/ 35265 h 152495"/>
              <a:gd name="connsiteX3" fmla="*/ 0 w 140677"/>
              <a:gd name="connsiteY3" fmla="*/ 95 h 152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677" h="152495">
                <a:moveTo>
                  <a:pt x="140677" y="152495"/>
                </a:moveTo>
                <a:cubicBezTo>
                  <a:pt x="117920" y="38708"/>
                  <a:pt x="154652" y="130550"/>
                  <a:pt x="82062" y="82157"/>
                </a:cubicBezTo>
                <a:cubicBezTo>
                  <a:pt x="-23988" y="11457"/>
                  <a:pt x="138421" y="73589"/>
                  <a:pt x="23446" y="35265"/>
                </a:cubicBezTo>
                <a:cubicBezTo>
                  <a:pt x="10487" y="-3612"/>
                  <a:pt x="24080" y="95"/>
                  <a:pt x="0" y="95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581454"/>
              </p:ext>
            </p:extLst>
          </p:nvPr>
        </p:nvGraphicFramePr>
        <p:xfrm>
          <a:off x="26925" y="177071"/>
          <a:ext cx="9106247" cy="144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1" name="Уравнение" r:id="rId9" imgW="3035160" imgH="482400" progId="Equation.3">
                  <p:embed/>
                </p:oleObj>
              </mc:Choice>
              <mc:Fallback>
                <p:oleObj name="Уравнение" r:id="rId9" imgW="3035160" imgH="482400" progId="Equation.3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5" y="177071"/>
                        <a:ext cx="9106247" cy="14483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 стрелкой 3"/>
          <p:cNvCxnSpPr/>
          <p:nvPr/>
        </p:nvCxnSpPr>
        <p:spPr>
          <a:xfrm rot="5400000" flipH="1" flipV="1">
            <a:off x="2501092" y="3857628"/>
            <a:ext cx="4142610" cy="79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0" y="4143380"/>
            <a:ext cx="914400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57686" y="407194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0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500958" y="1857364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9001156" y="3786190"/>
            <a:ext cx="264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8715404" y="4214818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π</a:t>
            </a:r>
            <a:endParaRPr lang="ru-RU" sz="2800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6644496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8787636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2358216" y="414258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0" y="4145360"/>
            <a:ext cx="494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-</a:t>
            </a:r>
            <a:r>
              <a:rPr lang="el-GR" sz="2800" dirty="0"/>
              <a:t>π</a:t>
            </a:r>
            <a:endParaRPr lang="ru-RU" sz="2800" dirty="0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4500562" y="2714620"/>
            <a:ext cx="14287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4500562" y="5572140"/>
            <a:ext cx="14287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286248" y="250030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  <a:endParaRPr lang="ru-RU" sz="2000" dirty="0"/>
          </a:p>
        </p:txBody>
      </p:sp>
      <p:sp>
        <p:nvSpPr>
          <p:cNvPr id="50" name="TextBox 49"/>
          <p:cNvSpPr txBox="1"/>
          <p:nvPr/>
        </p:nvSpPr>
        <p:spPr>
          <a:xfrm>
            <a:off x="4214810" y="5429264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-1</a:t>
            </a:r>
            <a:endParaRPr lang="ru-RU" sz="2000" dirty="0"/>
          </a:p>
        </p:txBody>
      </p:sp>
      <p:sp>
        <p:nvSpPr>
          <p:cNvPr id="52" name="TextBox 51"/>
          <p:cNvSpPr txBox="1"/>
          <p:nvPr/>
        </p:nvSpPr>
        <p:spPr>
          <a:xfrm>
            <a:off x="4357686" y="1714488"/>
            <a:ext cx="2664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</a:t>
            </a:r>
            <a:endParaRPr lang="ru-RU" sz="1400" dirty="0"/>
          </a:p>
        </p:txBody>
      </p:sp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6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54" name="Объект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500826" y="4143380"/>
          <a:ext cx="428628" cy="10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7" name="Формула" r:id="rId5" imgW="164957" imgH="393359" progId="Equation.3">
                  <p:embed/>
                </p:oleObj>
              </mc:Choice>
              <mc:Fallback>
                <p:oleObj name="Формула" r:id="rId5" imgW="164957" imgH="393359" progId="Equation.3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0826" y="4143380"/>
                        <a:ext cx="428628" cy="103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6715140" y="2714620"/>
            <a:ext cx="36000" cy="36000"/>
          </a:xfrm>
          <a:prstGeom prst="ellipse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 w="63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071688" y="4143375"/>
          <a:ext cx="7000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8" name="Формула" r:id="rId7" imgW="279360" imgH="393480" progId="Equation.3">
                  <p:embed/>
                </p:oleObj>
              </mc:Choice>
              <mc:Fallback>
                <p:oleObj name="Формула" r:id="rId7" imgW="279360" imgH="393480" progId="Equation.3">
                  <p:embed/>
                  <p:pic>
                    <p:nvPicPr>
                      <p:cNvPr id="10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8" y="4143375"/>
                        <a:ext cx="7000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642910" y="500042"/>
          <a:ext cx="2908300" cy="178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9" name="Формула" r:id="rId9" imgW="787320" imgH="482400" progId="Equation.3">
                  <p:embed/>
                </p:oleObj>
              </mc:Choice>
              <mc:Fallback>
                <p:oleObj name="Формула" r:id="rId9" imgW="787320" imgH="482400" progId="Equation.3">
                  <p:embed/>
                  <p:pic>
                    <p:nvPicPr>
                      <p:cNvPr id="2560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500042"/>
                        <a:ext cx="2908300" cy="178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Прямая соединительная линия 39"/>
          <p:cNvCxnSpPr/>
          <p:nvPr/>
        </p:nvCxnSpPr>
        <p:spPr>
          <a:xfrm rot="5400000">
            <a:off x="4714876" y="3786190"/>
            <a:ext cx="500066" cy="21431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4786314" y="3643314"/>
            <a:ext cx="714380" cy="28575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4929190" y="3429000"/>
            <a:ext cx="1000132" cy="42862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062542" y="3295648"/>
            <a:ext cx="1233494" cy="50006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5245899" y="3183729"/>
            <a:ext cx="1366846" cy="57150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5400000">
            <a:off x="5460213" y="3183729"/>
            <a:ext cx="1366846" cy="57150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>
            <a:stCxn id="46" idx="2"/>
          </p:cNvCxnSpPr>
          <p:nvPr/>
        </p:nvCxnSpPr>
        <p:spPr>
          <a:xfrm flipH="1">
            <a:off x="6215074" y="2714620"/>
            <a:ext cx="532090" cy="142876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5400000">
            <a:off x="8052755" y="3805897"/>
            <a:ext cx="500066" cy="17490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5400000">
            <a:off x="5965041" y="3178967"/>
            <a:ext cx="1428760" cy="50006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6231086" y="3198674"/>
            <a:ext cx="1357322" cy="53209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6552557" y="3305831"/>
            <a:ext cx="1214446" cy="46065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rot="5400000">
            <a:off x="6802590" y="3341550"/>
            <a:ext cx="1143008" cy="46065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rot="5400000">
            <a:off x="7374094" y="3555864"/>
            <a:ext cx="857256" cy="31777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5400000">
            <a:off x="7695565" y="3663021"/>
            <a:ext cx="714380" cy="24633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rot="5400000">
            <a:off x="8338507" y="3948773"/>
            <a:ext cx="285752" cy="10346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cxnSpLocks/>
          </p:cNvCxnSpPr>
          <p:nvPr/>
        </p:nvCxnSpPr>
        <p:spPr>
          <a:xfrm flipH="1">
            <a:off x="7322915" y="3143248"/>
            <a:ext cx="444361" cy="105331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" name="Object 8"/>
          <p:cNvGraphicFramePr>
            <a:graphicFrameLocks noChangeAspect="1"/>
          </p:cNvGraphicFramePr>
          <p:nvPr>
            <p:extLst/>
          </p:nvPr>
        </p:nvGraphicFramePr>
        <p:xfrm>
          <a:off x="5708074" y="199322"/>
          <a:ext cx="2707996" cy="2075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0" name="Уравнение" r:id="rId11" imgW="761760" imgH="583920" progId="Equation.3">
                  <p:embed/>
                </p:oleObj>
              </mc:Choice>
              <mc:Fallback>
                <p:oleObj name="Уравнение" r:id="rId11" imgW="761760" imgH="583920" progId="Equation.3">
                  <p:embed/>
                  <p:pic>
                    <p:nvPicPr>
                      <p:cNvPr id="4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8074" y="199322"/>
                        <a:ext cx="2707996" cy="207567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" name="Группа 50"/>
          <p:cNvGrpSpPr/>
          <p:nvPr/>
        </p:nvGrpSpPr>
        <p:grpSpPr>
          <a:xfrm rot="10800000">
            <a:off x="269708" y="4127411"/>
            <a:ext cx="4318304" cy="1440873"/>
            <a:chOff x="4572000" y="2714620"/>
            <a:chExt cx="4318304" cy="1440873"/>
          </a:xfrm>
        </p:grpSpPr>
        <p:sp>
          <p:nvSpPr>
            <p:cNvPr id="55" name="Полилиния 52"/>
            <p:cNvSpPr/>
            <p:nvPr/>
          </p:nvSpPr>
          <p:spPr>
            <a:xfrm>
              <a:off x="6715140" y="2714620"/>
              <a:ext cx="2175164" cy="1440873"/>
            </a:xfrm>
            <a:custGeom>
              <a:avLst/>
              <a:gdLst>
                <a:gd name="connsiteX0" fmla="*/ 0 w 2175164"/>
                <a:gd name="connsiteY0" fmla="*/ 1440873 h 1440873"/>
                <a:gd name="connsiteX1" fmla="*/ 1260764 w 2175164"/>
                <a:gd name="connsiteY1" fmla="*/ 304800 h 1440873"/>
                <a:gd name="connsiteX2" fmla="*/ 2175164 w 2175164"/>
                <a:gd name="connsiteY2" fmla="*/ 0 h 144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75164" h="1440873">
                  <a:moveTo>
                    <a:pt x="0" y="1440873"/>
                  </a:moveTo>
                  <a:cubicBezTo>
                    <a:pt x="449118" y="992909"/>
                    <a:pt x="898237" y="544946"/>
                    <a:pt x="1260764" y="304800"/>
                  </a:cubicBezTo>
                  <a:cubicBezTo>
                    <a:pt x="1623291" y="64654"/>
                    <a:pt x="1899227" y="32327"/>
                    <a:pt x="2175164" y="0"/>
                  </a:cubicBezTo>
                </a:path>
              </a:pathLst>
            </a:custGeom>
            <a:ln w="63500">
              <a:solidFill>
                <a:srgbClr val="7030A0"/>
              </a:solidFill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Полилиния 45"/>
            <p:cNvSpPr/>
            <p:nvPr/>
          </p:nvSpPr>
          <p:spPr>
            <a:xfrm>
              <a:off x="4572000" y="2714620"/>
              <a:ext cx="2175164" cy="1440873"/>
            </a:xfrm>
            <a:custGeom>
              <a:avLst/>
              <a:gdLst>
                <a:gd name="connsiteX0" fmla="*/ 0 w 2175164"/>
                <a:gd name="connsiteY0" fmla="*/ 1440873 h 1440873"/>
                <a:gd name="connsiteX1" fmla="*/ 1260764 w 2175164"/>
                <a:gd name="connsiteY1" fmla="*/ 304800 h 1440873"/>
                <a:gd name="connsiteX2" fmla="*/ 2175164 w 2175164"/>
                <a:gd name="connsiteY2" fmla="*/ 0 h 144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75164" h="1440873">
                  <a:moveTo>
                    <a:pt x="0" y="1440873"/>
                  </a:moveTo>
                  <a:cubicBezTo>
                    <a:pt x="449118" y="992909"/>
                    <a:pt x="898237" y="544946"/>
                    <a:pt x="1260764" y="304800"/>
                  </a:cubicBezTo>
                  <a:cubicBezTo>
                    <a:pt x="1623291" y="64654"/>
                    <a:pt x="1899227" y="32327"/>
                    <a:pt x="2175164" y="0"/>
                  </a:cubicBezTo>
                </a:path>
              </a:pathLst>
            </a:custGeom>
            <a:ln w="635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24" name="Прямая соединительная линия 23"/>
          <p:cNvCxnSpPr>
            <a:cxnSpLocks/>
          </p:cNvCxnSpPr>
          <p:nvPr/>
        </p:nvCxnSpPr>
        <p:spPr>
          <a:xfrm rot="5400000">
            <a:off x="178563" y="4127263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олилиния: фигура 2"/>
          <p:cNvSpPr/>
          <p:nvPr/>
        </p:nvSpPr>
        <p:spPr>
          <a:xfrm>
            <a:off x="175846" y="4032643"/>
            <a:ext cx="140677" cy="152495"/>
          </a:xfrm>
          <a:custGeom>
            <a:avLst/>
            <a:gdLst>
              <a:gd name="connsiteX0" fmla="*/ 140677 w 140677"/>
              <a:gd name="connsiteY0" fmla="*/ 152495 h 152495"/>
              <a:gd name="connsiteX1" fmla="*/ 82062 w 140677"/>
              <a:gd name="connsiteY1" fmla="*/ 82157 h 152495"/>
              <a:gd name="connsiteX2" fmla="*/ 23446 w 140677"/>
              <a:gd name="connsiteY2" fmla="*/ 35265 h 152495"/>
              <a:gd name="connsiteX3" fmla="*/ 0 w 140677"/>
              <a:gd name="connsiteY3" fmla="*/ 95 h 152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677" h="152495">
                <a:moveTo>
                  <a:pt x="140677" y="152495"/>
                </a:moveTo>
                <a:cubicBezTo>
                  <a:pt x="117920" y="38708"/>
                  <a:pt x="154652" y="130550"/>
                  <a:pt x="82062" y="82157"/>
                </a:cubicBezTo>
                <a:cubicBezTo>
                  <a:pt x="-23988" y="11457"/>
                  <a:pt x="138421" y="73589"/>
                  <a:pt x="23446" y="35265"/>
                </a:cubicBezTo>
                <a:cubicBezTo>
                  <a:pt x="10487" y="-3612"/>
                  <a:pt x="24080" y="95"/>
                  <a:pt x="0" y="95"/>
                </a:cubicBez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олилиния 45"/>
          <p:cNvSpPr/>
          <p:nvPr/>
        </p:nvSpPr>
        <p:spPr>
          <a:xfrm>
            <a:off x="4572000" y="2714620"/>
            <a:ext cx="2175164" cy="1440873"/>
          </a:xfrm>
          <a:custGeom>
            <a:avLst/>
            <a:gdLst>
              <a:gd name="connsiteX0" fmla="*/ 0 w 2175164"/>
              <a:gd name="connsiteY0" fmla="*/ 1440873 h 1440873"/>
              <a:gd name="connsiteX1" fmla="*/ 1260764 w 2175164"/>
              <a:gd name="connsiteY1" fmla="*/ 304800 h 1440873"/>
              <a:gd name="connsiteX2" fmla="*/ 2175164 w 2175164"/>
              <a:gd name="connsiteY2" fmla="*/ 0 h 1440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75164" h="1440873">
                <a:moveTo>
                  <a:pt x="0" y="1440873"/>
                </a:moveTo>
                <a:cubicBezTo>
                  <a:pt x="449118" y="992909"/>
                  <a:pt x="898237" y="544946"/>
                  <a:pt x="1260764" y="304800"/>
                </a:cubicBezTo>
                <a:cubicBezTo>
                  <a:pt x="1623291" y="64654"/>
                  <a:pt x="1899227" y="32327"/>
                  <a:pt x="2175164" y="0"/>
                </a:cubicBezTo>
              </a:path>
            </a:pathLst>
          </a:custGeom>
          <a:ln w="635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олилиния 52"/>
          <p:cNvSpPr/>
          <p:nvPr/>
        </p:nvSpPr>
        <p:spPr>
          <a:xfrm>
            <a:off x="6715140" y="2714620"/>
            <a:ext cx="2175164" cy="1440873"/>
          </a:xfrm>
          <a:custGeom>
            <a:avLst/>
            <a:gdLst>
              <a:gd name="connsiteX0" fmla="*/ 0 w 2175164"/>
              <a:gd name="connsiteY0" fmla="*/ 1440873 h 1440873"/>
              <a:gd name="connsiteX1" fmla="*/ 1260764 w 2175164"/>
              <a:gd name="connsiteY1" fmla="*/ 304800 h 1440873"/>
              <a:gd name="connsiteX2" fmla="*/ 2175164 w 2175164"/>
              <a:gd name="connsiteY2" fmla="*/ 0 h 1440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75164" h="1440873">
                <a:moveTo>
                  <a:pt x="0" y="1440873"/>
                </a:moveTo>
                <a:cubicBezTo>
                  <a:pt x="449118" y="992909"/>
                  <a:pt x="898237" y="544946"/>
                  <a:pt x="1260764" y="304800"/>
                </a:cubicBezTo>
                <a:cubicBezTo>
                  <a:pt x="1623291" y="64654"/>
                  <a:pt x="1899227" y="32327"/>
                  <a:pt x="2175164" y="0"/>
                </a:cubicBezTo>
              </a:path>
            </a:pathLst>
          </a:custGeom>
          <a:ln w="63500">
            <a:solidFill>
              <a:srgbClr val="7030A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256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8100">
          <a:solidFill>
            <a:srgbClr val="7030A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1376</Words>
  <Application>Microsoft Office PowerPoint</Application>
  <PresentationFormat>Экран (4:3)</PresentationFormat>
  <Paragraphs>507</Paragraphs>
  <Slides>39</Slides>
  <Notes>18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39</vt:i4>
      </vt:variant>
    </vt:vector>
  </HeadingPairs>
  <TitlesOfParts>
    <vt:vector size="46" baseType="lpstr">
      <vt:lpstr>Arial</vt:lpstr>
      <vt:lpstr>Bernard MT Condensed</vt:lpstr>
      <vt:lpstr>Calibri</vt:lpstr>
      <vt:lpstr>Times New Roman</vt:lpstr>
      <vt:lpstr>Тема Office</vt:lpstr>
      <vt:lpstr>Формула</vt:lpstr>
      <vt:lpstr>Уравнение</vt:lpstr>
      <vt:lpstr>Геометрический смысл определенного интеграла</vt:lpstr>
      <vt:lpstr>Содержание</vt:lpstr>
      <vt:lpstr> Интеграл и площадь</vt:lpstr>
      <vt:lpstr>График функции ниже оси абсцисс</vt:lpstr>
      <vt:lpstr>График одной функции выше  графика другой функции </vt:lpstr>
      <vt:lpstr>Формула Ньютона - Лейбница</vt:lpstr>
      <vt:lpstr>Вычисление площадей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 1</vt:lpstr>
      <vt:lpstr>Задача 1</vt:lpstr>
      <vt:lpstr>Sф  = SABCD  -  2  </vt:lpstr>
      <vt:lpstr>Задача 1</vt:lpstr>
      <vt:lpstr>Задача 1</vt:lpstr>
      <vt:lpstr>Задача 1</vt:lpstr>
      <vt:lpstr>Задача 2</vt:lpstr>
      <vt:lpstr>Задача 2</vt:lpstr>
      <vt:lpstr>Задача 2</vt:lpstr>
      <vt:lpstr>Задача 2</vt:lpstr>
      <vt:lpstr>Задача 2</vt:lpstr>
      <vt:lpstr>Задача 2</vt:lpstr>
      <vt:lpstr>Задача 2</vt:lpstr>
      <vt:lpstr>Задача 2</vt:lpstr>
      <vt:lpstr>Задача 3</vt:lpstr>
      <vt:lpstr>Задача 3</vt:lpstr>
      <vt:lpstr>Задача 3</vt:lpstr>
      <vt:lpstr>Задача 3 </vt:lpstr>
      <vt:lpstr>Задача 3</vt:lpstr>
      <vt:lpstr>Задача 3</vt:lpstr>
      <vt:lpstr>Задача 3</vt:lpstr>
      <vt:lpstr>Задача 3</vt:lpstr>
      <vt:lpstr>Использование площадей для вычисления определенного интеграла</vt:lpstr>
      <vt:lpstr>Использование площадей для вычисления определенного интеграла</vt:lpstr>
      <vt:lpstr>Использование площадей для вычисления определенного интеграла</vt:lpstr>
      <vt:lpstr>Презентация PowerPoint</vt:lpstr>
      <vt:lpstr>Использование площадей для вычисления определенного интеграла</vt:lpstr>
      <vt:lpstr>Использование площадей для вычисления определенного интеграла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Определенный интеграл</dc:title>
  <cp:lastModifiedBy>user</cp:lastModifiedBy>
  <cp:revision>98</cp:revision>
  <dcterms:modified xsi:type="dcterms:W3CDTF">2017-01-07T15:44:11Z</dcterms:modified>
</cp:coreProperties>
</file>