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1" r:id="rId4"/>
    <p:sldId id="264" r:id="rId5"/>
    <p:sldId id="258" r:id="rId6"/>
    <p:sldId id="259" r:id="rId7"/>
    <p:sldId id="262" r:id="rId8"/>
    <p:sldId id="265" r:id="rId9"/>
    <p:sldId id="263" r:id="rId10"/>
    <p:sldId id="260" r:id="rId11"/>
    <p:sldId id="267" r:id="rId12"/>
    <p:sldId id="266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A7504C-B0DF-4AC1-BEEE-521C2AC4090B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4046E-38C4-4976-A2C8-694418120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Фотографии являются триггером, щелчок ЛКМ выводит изображение</a:t>
            </a:r>
            <a:r>
              <a:rPr lang="ru-RU" baseline="0" dirty="0" smtClean="0"/>
              <a:t> наград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4046E-38C4-4976-A2C8-69441812055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Фотография является триггером, щелчок ЛКМ выводит изображение</a:t>
            </a:r>
            <a:r>
              <a:rPr lang="ru-RU" baseline="0" dirty="0" smtClean="0"/>
              <a:t> ордена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4046E-38C4-4976-A2C8-694418120553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Первая фотография является триггером, щелчок ЛКМ выводит изображение</a:t>
            </a:r>
            <a:r>
              <a:rPr lang="ru-RU" baseline="0" dirty="0" smtClean="0"/>
              <a:t> ордена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4046E-38C4-4976-A2C8-694418120553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Плакат является триггером, щелчок ЛКМ выводит определение</a:t>
            </a:r>
            <a:r>
              <a:rPr lang="ru-RU" baseline="0" dirty="0" smtClean="0"/>
              <a:t> слова «героизм» </a:t>
            </a:r>
            <a:r>
              <a:rPr lang="ru-RU" baseline="0" smtClean="0"/>
              <a:t>и вопрос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4046E-38C4-4976-A2C8-694418120553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&#1052;&#1077;&#1088;&#1086;&#1087;&#1088;&#1080;&#1103;&#1090;&#1080;&#1077;%20&#1080;&#1090;&#1086;&#1075;\&#1076;&#1083;&#1103;%201%20&#1089;&#1077;&#1085;&#1090;&#1103;&#1073;&#1088;&#1103;\&#1055;&#1088;&#1077;&#1079;&#1077;&#1085;&#1090;&#1072;&#1094;&#1080;&#1103;\2.mp4" TargetMode="Externa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&#1052;&#1077;&#1088;&#1086;&#1087;&#1088;&#1080;&#1103;&#1090;&#1080;&#1077;%20&#1080;&#1090;&#1086;&#1075;\&#1076;&#1083;&#1103;%201%20&#1089;&#1077;&#1085;&#1090;&#1103;&#1073;&#1088;&#1103;\&#1055;&#1088;&#1077;&#1079;&#1077;&#1085;&#1090;&#1072;&#1094;&#1080;&#1103;\3.mp4" TargetMode="External"/><Relationship Id="rId5" Type="http://schemas.openxmlformats.org/officeDocument/2006/relationships/image" Target="../media/image5.png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hadISmuS__E" TargetMode="External"/><Relationship Id="rId13" Type="http://schemas.openxmlformats.org/officeDocument/2006/relationships/hyperlink" Target="http://static.eva.ru/eva/0-10000/32/channel/%20_63232367520340431.jpg?H" TargetMode="External"/><Relationship Id="rId18" Type="http://schemas.openxmlformats.org/officeDocument/2006/relationships/hyperlink" Target="http://pandia.ru/text/80/032/images/image010_23.jpg" TargetMode="External"/><Relationship Id="rId3" Type="http://schemas.openxmlformats.org/officeDocument/2006/relationships/hyperlink" Target="http://venev.bezformata.ru/content/image75385927.jpg" TargetMode="External"/><Relationship Id="rId21" Type="http://schemas.openxmlformats.org/officeDocument/2006/relationships/hyperlink" Target="http://900igr.net/up/datai/65252/0010-008-.jpg" TargetMode="External"/><Relationship Id="rId7" Type="http://schemas.openxmlformats.org/officeDocument/2006/relationships/hyperlink" Target="http://www.st-dialog.ru/wp-content/uploads/sovetskie-plakaty/589..jpg" TargetMode="External"/><Relationship Id="rId12" Type="http://schemas.openxmlformats.org/officeDocument/2006/relationships/hyperlink" Target="http://www.allfaler.ru/images/stories/Matirials/SSSR/Ordens/thumbnails/thumb_orden_otechestv_voin_1.2_don.png" TargetMode="External"/><Relationship Id="rId17" Type="http://schemas.openxmlformats.org/officeDocument/2006/relationships/hyperlink" Target="http://mkrf.ru/upload/iblock/197/197e1ab6c85ac693bec2cc8eec205e49.jpg" TargetMode="External"/><Relationship Id="rId2" Type="http://schemas.openxmlformats.org/officeDocument/2006/relationships/image" Target="../media/image4.jpeg"/><Relationship Id="rId16" Type="http://schemas.openxmlformats.org/officeDocument/2006/relationships/hyperlink" Target="http://nauchforum.ru/sites/default/files/illustrations/2013_12_10_StudHum/Logvinenko.files/image014.jpg" TargetMode="External"/><Relationship Id="rId20" Type="http://schemas.openxmlformats.org/officeDocument/2006/relationships/hyperlink" Target="http://studia-vasin.ru/media/k2/items/cache/ce43e0138300eb98aad587492745826b_M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OxC2oKlBdJw&amp;t=93s" TargetMode="External"/><Relationship Id="rId11" Type="http://schemas.openxmlformats.org/officeDocument/2006/relationships/hyperlink" Target="http://cs628027.vk.me/v628027258/27921/sImLK0SwTqE.jpg" TargetMode="External"/><Relationship Id="rId24" Type="http://schemas.openxmlformats.org/officeDocument/2006/relationships/hyperlink" Target="http://mtdata.ru/u24/photo7BEE/20698622781-0/original.jpg" TargetMode="External"/><Relationship Id="rId5" Type="http://schemas.openxmlformats.org/officeDocument/2006/relationships/hyperlink" Target="http://img-fotki.yandex.ru/get/9762/128731516.50/0_ad4e7_8e19025b_L.png" TargetMode="External"/><Relationship Id="rId15" Type="http://schemas.openxmlformats.org/officeDocument/2006/relationships/hyperlink" Target="http://cs636723.vk.me/v636723229/66e1/bhNLp01hR0Y.jpg" TargetMode="External"/><Relationship Id="rId23" Type="http://schemas.openxmlformats.org/officeDocument/2006/relationships/hyperlink" Target="http://n1s1.hsmedia.ru/99/76/5f/99765f51376d268f557e89b4c4b323ca/400x619_1_590fb4ed16fb8721da774cf3ea1f7a33@400x619_0xd42ee437_15487668431429005321.jpeg" TargetMode="External"/><Relationship Id="rId10" Type="http://schemas.openxmlformats.org/officeDocument/2006/relationships/hyperlink" Target="http://img-fotki.yandex.ru/get/5628/37285577.5/0_b6069_6d5a0bf7_XL.jpg" TargetMode="External"/><Relationship Id="rId19" Type="http://schemas.openxmlformats.org/officeDocument/2006/relationships/hyperlink" Target="http://img-2008-05.photosight.ru/09/2669122.jpg" TargetMode="External"/><Relationship Id="rId4" Type="http://schemas.openxmlformats.org/officeDocument/2006/relationships/hyperlink" Target="http://img-fotki.yandex.ru/get/55/vov-merlu.1b/0_4adfe_d5dd16bc_L.jpg" TargetMode="External"/><Relationship Id="rId9" Type="http://schemas.openxmlformats.org/officeDocument/2006/relationships/hyperlink" Target="http://photos.wikimapia.org/p/00/05/02/32/11_big.jpg" TargetMode="External"/><Relationship Id="rId14" Type="http://schemas.openxmlformats.org/officeDocument/2006/relationships/hyperlink" Target="http://loveread.me/img/photo_books/52885/i_081.jpg" TargetMode="External"/><Relationship Id="rId22" Type="http://schemas.openxmlformats.org/officeDocument/2006/relationships/hyperlink" Target="https://i.vimeocdn.com/video/224238362_1280x960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ch227s.mskobr.ru/" TargetMode="External"/><Relationship Id="rId5" Type="http://schemas.openxmlformats.org/officeDocument/2006/relationships/hyperlink" Target="http://itschool.mskobr.ru/" TargetMode="Externa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&#1052;&#1077;&#1088;&#1086;&#1087;&#1088;&#1080;&#1103;&#1090;&#1080;&#1077;%20&#1080;&#1090;&#1086;&#1075;\&#1076;&#1083;&#1103;%201%20&#1089;&#1077;&#1085;&#1090;&#1103;&#1073;&#1088;&#1103;\&#1055;&#1088;&#1077;&#1079;&#1077;&#1085;&#1090;&#1072;&#1094;&#1080;&#1103;\1.mp4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50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prstTxWarp prst="textArchUp">
              <a:avLst/>
            </a:prstTxWarp>
            <a:normAutofit/>
          </a:bodyPr>
          <a:lstStyle/>
          <a:p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БИТВА ЗА МОСКВУ</a:t>
            </a:r>
            <a:endParaRPr lang="ru-RU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Малоизвестные факты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 descr="знак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0"/>
            <a:ext cx="1728192" cy="1728192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Рисунок 4" descr="медаль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CFDF8"/>
              </a:clrFrom>
              <a:clrTo>
                <a:srgbClr val="FCFD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5230" y="116632"/>
            <a:ext cx="857250" cy="1533525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6" name="TextBox 5"/>
          <p:cNvSpPr txBox="1"/>
          <p:nvPr/>
        </p:nvSpPr>
        <p:spPr>
          <a:xfrm>
            <a:off x="35496" y="6021288"/>
            <a:ext cx="2664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Барковская О. А.</a:t>
            </a: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Иванченкова О. Б.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45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Штриховая стрелка вправо 3">
            <a:hlinkClick r:id="" action="ppaction://hlinkshowjump?jump=nextslide"/>
          </p:cNvPr>
          <p:cNvSpPr/>
          <p:nvPr/>
        </p:nvSpPr>
        <p:spPr>
          <a:xfrm>
            <a:off x="8172400" y="6237312"/>
            <a:ext cx="792088" cy="548680"/>
          </a:xfrm>
          <a:prstGeom prst="striped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2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1488551" y="1540130"/>
            <a:ext cx="6166899" cy="4625174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Николай Сиротинин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7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45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Штриховая стрелка вправо 3">
            <a:hlinkClick r:id="" action="ppaction://hlinkshowjump?jump=nextslide"/>
          </p:cNvPr>
          <p:cNvSpPr/>
          <p:nvPr/>
        </p:nvSpPr>
        <p:spPr>
          <a:xfrm>
            <a:off x="8172400" y="6237312"/>
            <a:ext cx="792088" cy="548680"/>
          </a:xfrm>
          <a:prstGeom prst="striped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Истоки массового героизма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плакат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9552" y="1412776"/>
            <a:ext cx="3150096" cy="47251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88432" y="4852317"/>
            <a:ext cx="52920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</a:t>
            </a:r>
            <a:r>
              <a:rPr lang="ru-RU" sz="2800" dirty="0" smtClean="0">
                <a:solidFill>
                  <a:srgbClr val="C00000"/>
                </a:solidFill>
              </a:rPr>
              <a:t>Каковы истоки массового 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героизма советских людей на фронте и в тылу?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3928" y="1196752"/>
            <a:ext cx="489654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Героизм – это поведение человека, когда он, не задумываясь, жертвует собой ради других людей. Как правило, героями становятся в каких-то критических ситуациях.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45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«Марш защитников Москвы»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460432" y="6309320"/>
            <a:ext cx="504056" cy="432048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ведения 6">
            <a:hlinkClick r:id="rId4" action="ppaction://hlinksldjump" highlightClick="1"/>
          </p:cNvPr>
          <p:cNvSpPr/>
          <p:nvPr/>
        </p:nvSpPr>
        <p:spPr>
          <a:xfrm>
            <a:off x="7812360" y="6309320"/>
            <a:ext cx="504056" cy="432000"/>
          </a:xfrm>
          <a:prstGeom prst="actionButtonInformati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3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1451653" y="1484783"/>
            <a:ext cx="6240694" cy="4680521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64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email">
            <a:alphaModFix amt="45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Информационные источники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8460432" y="6309320"/>
            <a:ext cx="504056" cy="432048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228184" y="1618922"/>
            <a:ext cx="25922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9 слайд</a:t>
            </a:r>
          </a:p>
          <a:p>
            <a:pPr>
              <a:buNone/>
            </a:pPr>
            <a:r>
              <a:rPr lang="ru-RU" u="sng" dirty="0" smtClean="0">
                <a:hlinkClick r:id="rId3"/>
              </a:rPr>
              <a:t>Памятник </a:t>
            </a:r>
          </a:p>
          <a:p>
            <a:pPr>
              <a:buNone/>
            </a:pPr>
            <a:r>
              <a:rPr lang="ru-RU" u="sng" dirty="0" smtClean="0">
                <a:hlinkClick r:id="rId4"/>
              </a:rPr>
              <a:t>Памятник 1</a:t>
            </a:r>
          </a:p>
          <a:p>
            <a:pPr>
              <a:buNone/>
            </a:pPr>
            <a:r>
              <a:rPr lang="ru-RU" u="sng" dirty="0" smtClean="0">
                <a:hlinkClick r:id="rId5"/>
              </a:rPr>
              <a:t>Орден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10 слайд</a:t>
            </a:r>
          </a:p>
          <a:p>
            <a:pPr>
              <a:buNone/>
            </a:pPr>
            <a:r>
              <a:rPr lang="ru-RU" u="sng" dirty="0" smtClean="0">
                <a:hlinkClick r:id="rId6"/>
              </a:rPr>
              <a:t>Видео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11 слайд</a:t>
            </a:r>
          </a:p>
          <a:p>
            <a:pPr>
              <a:buNone/>
            </a:pPr>
            <a:r>
              <a:rPr lang="ru-RU" u="sng" dirty="0" smtClean="0">
                <a:hlinkClick r:id="rId7"/>
              </a:rPr>
              <a:t>Плакат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12 слайд</a:t>
            </a:r>
          </a:p>
          <a:p>
            <a:pPr>
              <a:buNone/>
            </a:pPr>
            <a:r>
              <a:rPr lang="ru-RU" u="sng" dirty="0" smtClean="0">
                <a:hlinkClick r:id="rId8"/>
              </a:rPr>
              <a:t>Видео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563888" y="1628800"/>
            <a:ext cx="208823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 слайд</a:t>
            </a:r>
          </a:p>
          <a:p>
            <a:pPr>
              <a:buNone/>
            </a:pPr>
            <a:r>
              <a:rPr lang="ru-RU" u="sng" dirty="0" smtClean="0">
                <a:hlinkClick r:id="rId9"/>
              </a:rPr>
              <a:t>Памятник</a:t>
            </a:r>
          </a:p>
          <a:p>
            <a:pPr>
              <a:buNone/>
            </a:pPr>
            <a:r>
              <a:rPr lang="ru-RU" u="sng" dirty="0" smtClean="0">
                <a:hlinkClick r:id="rId10"/>
              </a:rPr>
              <a:t>Музей</a:t>
            </a:r>
          </a:p>
          <a:p>
            <a:pPr>
              <a:buNone/>
            </a:pPr>
            <a:r>
              <a:rPr lang="ru-RU" u="sng" dirty="0" smtClean="0">
                <a:hlinkClick r:id="rId11"/>
              </a:rPr>
              <a:t>Звезда героя</a:t>
            </a:r>
          </a:p>
          <a:p>
            <a:pPr>
              <a:buNone/>
            </a:pPr>
            <a:r>
              <a:rPr lang="ru-RU" u="sng" dirty="0" smtClean="0">
                <a:hlinkClick r:id="rId12"/>
              </a:rPr>
              <a:t>Орден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 слайд</a:t>
            </a:r>
          </a:p>
          <a:p>
            <a:pPr>
              <a:buNone/>
            </a:pPr>
            <a:r>
              <a:rPr lang="ru-RU" u="sng" dirty="0" smtClean="0">
                <a:hlinkClick r:id="rId13"/>
              </a:rPr>
              <a:t>Школа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 слайд</a:t>
            </a:r>
          </a:p>
          <a:p>
            <a:pPr>
              <a:buNone/>
            </a:pPr>
            <a:r>
              <a:rPr lang="ru-RU" u="sng" dirty="0" err="1" smtClean="0">
                <a:hlinkClick r:id="rId14"/>
              </a:rPr>
              <a:t>Гудзь</a:t>
            </a:r>
            <a:endParaRPr lang="ru-RU" u="sng" dirty="0" smtClean="0">
              <a:hlinkClick r:id="rId14"/>
            </a:endParaRPr>
          </a:p>
          <a:p>
            <a:pPr>
              <a:buNone/>
            </a:pPr>
            <a:r>
              <a:rPr lang="ru-RU" u="sng" dirty="0" smtClean="0">
                <a:hlinkClick r:id="rId15"/>
              </a:rPr>
              <a:t>Танк</a:t>
            </a:r>
          </a:p>
          <a:p>
            <a:pPr>
              <a:buNone/>
            </a:pPr>
            <a:r>
              <a:rPr lang="ru-RU" u="sng" dirty="0" smtClean="0">
                <a:hlinkClick r:id="rId16"/>
              </a:rPr>
              <a:t>Орден Ленина</a:t>
            </a:r>
          </a:p>
          <a:p>
            <a:pPr>
              <a:buNone/>
            </a:pPr>
            <a:endParaRPr lang="ru-RU" u="sng" dirty="0" smtClean="0">
              <a:hlinkClick r:id="rId13"/>
            </a:endParaRP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899592" y="1601762"/>
            <a:ext cx="230425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 слайд</a:t>
            </a:r>
          </a:p>
          <a:p>
            <a:pPr>
              <a:buNone/>
            </a:pPr>
            <a:r>
              <a:rPr lang="ru-RU" u="sng" dirty="0" smtClean="0">
                <a:hlinkClick r:id="rId17"/>
              </a:rPr>
              <a:t>Фон</a:t>
            </a:r>
          </a:p>
          <a:p>
            <a:pPr>
              <a:buNone/>
            </a:pPr>
            <a:r>
              <a:rPr lang="ru-RU" u="sng" dirty="0" smtClean="0">
                <a:hlinkClick r:id="rId17"/>
              </a:rPr>
              <a:t>Знак</a:t>
            </a:r>
          </a:p>
          <a:p>
            <a:pPr>
              <a:buNone/>
            </a:pPr>
            <a:r>
              <a:rPr lang="ru-RU" u="sng" dirty="0" smtClean="0">
                <a:hlinkClick r:id="rId18"/>
              </a:rPr>
              <a:t>Медаль 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2-13 слайды </a:t>
            </a:r>
          </a:p>
          <a:p>
            <a:pPr>
              <a:buNone/>
            </a:pPr>
            <a:r>
              <a:rPr lang="ru-RU" u="sng" dirty="0" smtClean="0">
                <a:hlinkClick r:id="rId19"/>
              </a:rPr>
              <a:t>Фон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 слайд</a:t>
            </a:r>
          </a:p>
          <a:p>
            <a:pPr>
              <a:buNone/>
            </a:pPr>
            <a:r>
              <a:rPr lang="ru-RU" u="sng" dirty="0" smtClean="0">
                <a:hlinkClick r:id="rId20"/>
              </a:rPr>
              <a:t>Сурков</a:t>
            </a:r>
          </a:p>
          <a:p>
            <a:pPr>
              <a:buNone/>
            </a:pPr>
            <a:r>
              <a:rPr lang="ru-RU" u="sng" dirty="0" smtClean="0">
                <a:hlinkClick r:id="rId21"/>
              </a:rPr>
              <a:t>Листов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 слайд</a:t>
            </a:r>
          </a:p>
          <a:p>
            <a:pPr>
              <a:buNone/>
            </a:pPr>
            <a:r>
              <a:rPr lang="ru-RU" u="sng" dirty="0" smtClean="0">
                <a:hlinkClick r:id="rId22"/>
              </a:rPr>
              <a:t>Памятник песне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 слайд</a:t>
            </a:r>
          </a:p>
          <a:p>
            <a:pPr>
              <a:buNone/>
            </a:pPr>
            <a:r>
              <a:rPr lang="ru-RU" u="sng" dirty="0" smtClean="0">
                <a:hlinkClick r:id="rId23"/>
              </a:rPr>
              <a:t>Волошина</a:t>
            </a:r>
          </a:p>
          <a:p>
            <a:pPr>
              <a:buNone/>
            </a:pPr>
            <a:r>
              <a:rPr lang="ru-RU" u="sng" dirty="0" smtClean="0">
                <a:hlinkClick r:id="rId24"/>
              </a:rPr>
              <a:t>Ива</a:t>
            </a:r>
          </a:p>
          <a:p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email">
            <a:alphaModFix amt="45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Авторы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8460432" y="6309320"/>
            <a:ext cx="504056" cy="432048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436096" y="3861048"/>
            <a:ext cx="30963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Иванченкова Ольга Борисовна, учитель русского языка и литературы высшей категории</a:t>
            </a:r>
            <a:endParaRPr lang="ru-RU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611560" y="3861048"/>
            <a:ext cx="30963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Барковская </a:t>
            </a:r>
            <a:r>
              <a:rPr lang="ru-RU" sz="2000" dirty="0" smtClean="0"/>
              <a:t>Ольга </a:t>
            </a:r>
            <a:r>
              <a:rPr lang="ru-RU" sz="2000" dirty="0" smtClean="0"/>
              <a:t>Александровна, </a:t>
            </a:r>
            <a:r>
              <a:rPr lang="ru-RU" sz="2000" dirty="0" smtClean="0"/>
              <a:t>учитель </a:t>
            </a:r>
            <a:r>
              <a:rPr lang="ru-RU" sz="2000" dirty="0" smtClean="0"/>
              <a:t>истории </a:t>
            </a:r>
            <a:r>
              <a:rPr lang="ru-RU" sz="2000" dirty="0" smtClean="0"/>
              <a:t>и </a:t>
            </a:r>
            <a:r>
              <a:rPr lang="ru-RU" sz="2000" dirty="0" smtClean="0"/>
              <a:t>географии первой </a:t>
            </a:r>
            <a:r>
              <a:rPr lang="ru-RU" sz="2000" dirty="0" smtClean="0"/>
              <a:t>категории</a:t>
            </a:r>
            <a:endParaRPr lang="ru-RU" sz="2000" dirty="0"/>
          </a:p>
        </p:txBody>
      </p:sp>
      <p:pic>
        <p:nvPicPr>
          <p:cNvPr id="15" name="Рисунок 14" descr="для интернета-1.jpg"/>
          <p:cNvPicPr>
            <a:picLocks noChangeAspect="1"/>
          </p:cNvPicPr>
          <p:nvPr/>
        </p:nvPicPr>
        <p:blipFill>
          <a:blip r:embed="rId3" cstate="print"/>
          <a:srcRect l="13800" b="29992"/>
          <a:stretch>
            <a:fillRect/>
          </a:stretch>
        </p:blipFill>
        <p:spPr>
          <a:xfrm>
            <a:off x="5859522" y="1268760"/>
            <a:ext cx="2312878" cy="2592000"/>
          </a:xfrm>
          <a:prstGeom prst="rect">
            <a:avLst/>
          </a:prstGeom>
        </p:spPr>
      </p:pic>
      <p:pic>
        <p:nvPicPr>
          <p:cNvPr id="16" name="Рисунок 15" descr="для интернета-26.jpg"/>
          <p:cNvPicPr>
            <a:picLocks noChangeAspect="1"/>
          </p:cNvPicPr>
          <p:nvPr/>
        </p:nvPicPr>
        <p:blipFill>
          <a:blip r:embed="rId4" cstate="print"/>
          <a:srcRect t="6001" b="21991"/>
          <a:stretch>
            <a:fillRect/>
          </a:stretch>
        </p:blipFill>
        <p:spPr>
          <a:xfrm>
            <a:off x="947880" y="1268760"/>
            <a:ext cx="2400000" cy="259228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475656" y="5592722"/>
            <a:ext cx="619268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Место работы: ГБОУ </a:t>
            </a:r>
            <a:r>
              <a:rPr lang="ru-RU" sz="2000" dirty="0" smtClean="0"/>
              <a:t>ИТШ им. П. Р. Поповича(филиал)</a:t>
            </a:r>
          </a:p>
          <a:p>
            <a:pPr algn="ctr"/>
            <a:r>
              <a:rPr lang="ru-RU" sz="2000" dirty="0" smtClean="0"/>
              <a:t>САОУ </a:t>
            </a:r>
            <a:r>
              <a:rPr lang="ru-RU" sz="2000" dirty="0" smtClean="0"/>
              <a:t>ДО г. </a:t>
            </a:r>
            <a:r>
              <a:rPr lang="ru-RU" sz="2000" dirty="0" smtClean="0"/>
              <a:t>Москвы</a:t>
            </a:r>
          </a:p>
          <a:p>
            <a:pPr algn="ctr"/>
            <a:r>
              <a:rPr lang="ru-RU" sz="2000" dirty="0" smtClean="0">
                <a:hlinkClick r:id="rId5"/>
              </a:rPr>
              <a:t>сайт</a:t>
            </a:r>
            <a:endParaRPr lang="ru-RU" sz="2000" dirty="0" smtClean="0">
              <a:hlinkClick r:id="rId6"/>
            </a:endParaRPr>
          </a:p>
          <a:p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45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1511660" y="1594136"/>
            <a:ext cx="6120680" cy="4590510"/>
          </a:xfrm>
          <a:prstGeom prst="rect">
            <a:avLst/>
          </a:prstGeom>
        </p:spPr>
      </p:pic>
      <p:sp>
        <p:nvSpPr>
          <p:cNvPr id="5" name="Штриховая стрелка вправо 4">
            <a:hlinkClick r:id="" action="ppaction://hlinkshowjump?jump=nextslide"/>
          </p:cNvPr>
          <p:cNvSpPr/>
          <p:nvPr/>
        </p:nvSpPr>
        <p:spPr>
          <a:xfrm>
            <a:off x="8172400" y="6237312"/>
            <a:ext cx="792088" cy="548680"/>
          </a:xfrm>
          <a:prstGeom prst="striped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На подступах к Москве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04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5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сурков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879732" y="1268760"/>
            <a:ext cx="2972188" cy="3960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Штриховая стрелка вправо 3">
            <a:hlinkClick r:id="" action="ppaction://hlinkshowjump?jump=nextslide"/>
          </p:cNvPr>
          <p:cNvSpPr/>
          <p:nvPr/>
        </p:nvSpPr>
        <p:spPr>
          <a:xfrm>
            <a:off x="8172400" y="6237312"/>
            <a:ext cx="792088" cy="548680"/>
          </a:xfrm>
          <a:prstGeom prst="striped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«В землянке»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листов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20072" y="1268760"/>
            <a:ext cx="2970000" cy="39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085636" y="573325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Алексей Сурков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8064" y="5733256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Константин Листов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5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Штриховая стрелка вправо 3">
            <a:hlinkClick r:id="" action="ppaction://hlinkshowjump?jump=nextslide"/>
          </p:cNvPr>
          <p:cNvSpPr/>
          <p:nvPr/>
        </p:nvSpPr>
        <p:spPr>
          <a:xfrm>
            <a:off x="8172400" y="6237312"/>
            <a:ext cx="792088" cy="548680"/>
          </a:xfrm>
          <a:prstGeom prst="striped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«В землянке»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04682" y="5733256"/>
            <a:ext cx="5934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Истринский район, деревня Кашино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1" name="Содержимое 10" descr="2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731198" y="1268760"/>
            <a:ext cx="5681604" cy="4261203"/>
          </a:xfr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5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Вера Волошина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Штриховая стрелка вправо 3">
            <a:hlinkClick r:id="" action="ppaction://hlinkshowjump?jump=nextslide"/>
          </p:cNvPr>
          <p:cNvSpPr/>
          <p:nvPr/>
        </p:nvSpPr>
        <p:spPr>
          <a:xfrm>
            <a:off x="8172400" y="6237312"/>
            <a:ext cx="792088" cy="548680"/>
          </a:xfrm>
          <a:prstGeom prst="striped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вера волошина.jpe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899590" y="1517368"/>
            <a:ext cx="2952329" cy="45687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ива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499992" y="2492896"/>
            <a:ext cx="3738878" cy="280831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45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памятник и музей.jpg"/>
          <p:cNvPicPr>
            <a:picLocks noGrp="1" noChangeAspect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4993952" y="1600200"/>
            <a:ext cx="3394472" cy="4525963"/>
          </a:xfrm>
        </p:spPr>
      </p:pic>
      <p:sp>
        <p:nvSpPr>
          <p:cNvPr id="4" name="Штриховая стрелка вправо 3">
            <a:hlinkClick r:id="" action="ppaction://hlinkshowjump?jump=nextslide"/>
          </p:cNvPr>
          <p:cNvSpPr/>
          <p:nvPr/>
        </p:nvSpPr>
        <p:spPr>
          <a:xfrm>
            <a:off x="8172400" y="6237312"/>
            <a:ext cx="792088" cy="548680"/>
          </a:xfrm>
          <a:prstGeom prst="striped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место казни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27584" y="2852936"/>
            <a:ext cx="3429760" cy="2572320"/>
          </a:xfrm>
          <a:prstGeom prst="rect">
            <a:avLst/>
          </a:prstGeom>
        </p:spPr>
      </p:pic>
      <p:pic>
        <p:nvPicPr>
          <p:cNvPr id="7" name="Рисунок 6" descr="герой россии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6480" y="908720"/>
            <a:ext cx="2926080" cy="219456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8" name="Рисунок 7" descr="орден отечественной войны -1степени.pn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EAE6D7"/>
              </a:clrFrom>
              <a:clrTo>
                <a:srgbClr val="EAE6D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28" y="1340768"/>
            <a:ext cx="1381125" cy="142875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Вера Волошина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5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школа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416448" y="1600200"/>
            <a:ext cx="6311104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Штриховая стрелка вправо 3">
            <a:hlinkClick r:id="" action="ppaction://hlinkshowjump?jump=nextslide"/>
          </p:cNvPr>
          <p:cNvSpPr/>
          <p:nvPr/>
        </p:nvSpPr>
        <p:spPr>
          <a:xfrm>
            <a:off x="8172400" y="6237312"/>
            <a:ext cx="792088" cy="548680"/>
          </a:xfrm>
          <a:prstGeom prst="striped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Скромные  герои тыла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45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гудзь.jpg"/>
          <p:cNvPicPr>
            <a:picLocks noGrp="1" noChangeAspect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395536" y="1556792"/>
            <a:ext cx="2857500" cy="4457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Штриховая стрелка вправо 3">
            <a:hlinkClick r:id="" action="ppaction://hlinkshowjump?jump=nextslide"/>
          </p:cNvPr>
          <p:cNvSpPr/>
          <p:nvPr/>
        </p:nvSpPr>
        <p:spPr>
          <a:xfrm>
            <a:off x="8172400" y="6237312"/>
            <a:ext cx="792088" cy="548680"/>
          </a:xfrm>
          <a:prstGeom prst="striped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Павел </a:t>
            </a:r>
            <a:r>
              <a:rPr lang="ru-RU" b="1" dirty="0" err="1" smtClean="0">
                <a:solidFill>
                  <a:srgbClr val="C00000"/>
                </a:solidFill>
              </a:rPr>
              <a:t>Гудзь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кв-1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635896" y="2636912"/>
            <a:ext cx="5151064" cy="33857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орден Ленина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DF8F5"/>
              </a:clrFrom>
              <a:clrTo>
                <a:srgbClr val="FDF8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8304" y="836712"/>
            <a:ext cx="1498848" cy="2783575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45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Штриховая стрелка вправо 3">
            <a:hlinkClick r:id="" action="ppaction://hlinkshowjump?jump=nextslide"/>
          </p:cNvPr>
          <p:cNvSpPr/>
          <p:nvPr/>
        </p:nvSpPr>
        <p:spPr>
          <a:xfrm>
            <a:off x="8172400" y="6237312"/>
            <a:ext cx="792088" cy="548680"/>
          </a:xfrm>
          <a:prstGeom prst="striped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Повторил подвиг Сусанина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иванов памятник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90306" y="1484784"/>
            <a:ext cx="3121654" cy="4536504"/>
          </a:xfrm>
          <a:prstGeom prst="rect">
            <a:avLst/>
          </a:prstGeom>
        </p:spPr>
      </p:pic>
      <p:pic>
        <p:nvPicPr>
          <p:cNvPr id="7" name="Рисунок 6" descr="иванов памятник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906871" y="1484784"/>
            <a:ext cx="3409545" cy="4608512"/>
          </a:xfrm>
          <a:prstGeom prst="rect">
            <a:avLst/>
          </a:prstGeom>
        </p:spPr>
      </p:pic>
      <p:pic>
        <p:nvPicPr>
          <p:cNvPr id="8" name="Рисунок 7" descr="орден отечественной войны -2степени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092280" y="980728"/>
            <a:ext cx="1760372" cy="190516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226</Words>
  <Application>Microsoft Office PowerPoint</Application>
  <PresentationFormat>Экран (4:3)</PresentationFormat>
  <Paragraphs>72</Paragraphs>
  <Slides>14</Slides>
  <Notes>4</Notes>
  <HiddenSlides>2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БИТВА ЗА МОСКВУ</vt:lpstr>
      <vt:lpstr>На подступах к Москве</vt:lpstr>
      <vt:lpstr>«В землянке»</vt:lpstr>
      <vt:lpstr>«В землянке»</vt:lpstr>
      <vt:lpstr>Вера Волошина</vt:lpstr>
      <vt:lpstr>Вера Волошина</vt:lpstr>
      <vt:lpstr>Скромные  герои тыла</vt:lpstr>
      <vt:lpstr>Павел Гудзь</vt:lpstr>
      <vt:lpstr>Повторил подвиг Сусанина</vt:lpstr>
      <vt:lpstr>Николай Сиротинин</vt:lpstr>
      <vt:lpstr>Истоки массового героизма</vt:lpstr>
      <vt:lpstr>«Марш защитников Москвы»</vt:lpstr>
      <vt:lpstr>Информационные источники</vt:lpstr>
      <vt:lpstr>Авторы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БИТВА ЗА МОСКВУ</dc:title>
  <dc:creator>1</dc:creator>
  <cp:lastModifiedBy>1</cp:lastModifiedBy>
  <cp:revision>28</cp:revision>
  <dcterms:created xsi:type="dcterms:W3CDTF">2016-11-30T18:54:30Z</dcterms:created>
  <dcterms:modified xsi:type="dcterms:W3CDTF">2016-12-26T18:08:11Z</dcterms:modified>
</cp:coreProperties>
</file>