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70" r:id="rId6"/>
    <p:sldId id="260" r:id="rId7"/>
    <p:sldId id="276" r:id="rId8"/>
    <p:sldId id="263" r:id="rId9"/>
    <p:sldId id="272" r:id="rId10"/>
    <p:sldId id="275" r:id="rId11"/>
    <p:sldId id="273" r:id="rId12"/>
    <p:sldId id="274" r:id="rId13"/>
    <p:sldId id="279" r:id="rId14"/>
    <p:sldId id="265" r:id="rId15"/>
    <p:sldId id="281" r:id="rId16"/>
    <p:sldId id="264" r:id="rId17"/>
    <p:sldId id="262" r:id="rId18"/>
    <p:sldId id="266" r:id="rId19"/>
    <p:sldId id="267" r:id="rId20"/>
    <p:sldId id="283" r:id="rId21"/>
    <p:sldId id="284" r:id="rId22"/>
    <p:sldId id="28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50" autoAdjust="0"/>
  </p:normalViewPr>
  <p:slideViewPr>
    <p:cSldViewPr>
      <p:cViewPr varScale="1">
        <p:scale>
          <a:sx n="85" d="100"/>
          <a:sy n="85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7" Type="http://schemas.openxmlformats.org/officeDocument/2006/relationships/image" Target="../media/image49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en-za-dnem.ru/gal/albums/userpics/2006_05_17/korolev/k15.jpg" TargetMode="External"/><Relationship Id="rId13" Type="http://schemas.openxmlformats.org/officeDocument/2006/relationships/hyperlink" Target="http://www.plane-pictures.com/wp-content/uploads/2014/07/A350_-_800_Airbus.jpg" TargetMode="External"/><Relationship Id="rId18" Type="http://schemas.openxmlformats.org/officeDocument/2006/relationships/hyperlink" Target="http://willows-dream.narod.ru/photoshop/photoshop16.jpg" TargetMode="External"/><Relationship Id="rId3" Type="http://schemas.openxmlformats.org/officeDocument/2006/relationships/hyperlink" Target="http://www.arms-expo.ru/upload/iblock/5ce/5ce4a650b418241799c61498003a4465.jpg" TargetMode="External"/><Relationship Id="rId21" Type="http://schemas.openxmlformats.org/officeDocument/2006/relationships/hyperlink" Target="http://static.zakon.kz/uploads/posts/2015-01/1421829516_bez-imeni-35.jpg" TargetMode="External"/><Relationship Id="rId7" Type="http://schemas.openxmlformats.org/officeDocument/2006/relationships/hyperlink" Target="http://images.vector-images.com/50/nakhabino_municipality_coa_n18627.jpg" TargetMode="External"/><Relationship Id="rId12" Type="http://schemas.openxmlformats.org/officeDocument/2006/relationships/hyperlink" Target="http://www.zwalls.ru/pic/201310/2048x2048/zwalls.ru-31609.jpg" TargetMode="External"/><Relationship Id="rId17" Type="http://schemas.openxmlformats.org/officeDocument/2006/relationships/hyperlink" Target="http://funnyphoto.eu/wp-content/uploads/2015/02/photoshop-hybrid-110.jpg" TargetMode="External"/><Relationship Id="rId25" Type="http://schemas.openxmlformats.org/officeDocument/2006/relationships/hyperlink" Target="http://newspile.ru/medias/news_images/2016/06/21/1466487441_759498332.jpg" TargetMode="External"/><Relationship Id="rId2" Type="http://schemas.openxmlformats.org/officeDocument/2006/relationships/image" Target="../media/image10.jpg"/><Relationship Id="rId16" Type="http://schemas.openxmlformats.org/officeDocument/2006/relationships/hyperlink" Target="http://hostmypics.com/images/2015/08/17/de98173b8d051dbe1a62cbab67821309.jpg" TargetMode="External"/><Relationship Id="rId20" Type="http://schemas.openxmlformats.org/officeDocument/2006/relationships/hyperlink" Target="http://www.stihi.ru/photos/ole2009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armaghplanet.com/blog/wp-content/uploads/2011/04/Image-of-Semyorka_Rocket_R7.jpg" TargetMode="External"/><Relationship Id="rId11" Type="http://schemas.openxmlformats.org/officeDocument/2006/relationships/hyperlink" Target="http://colouringbook.org/Holidays/Xmas/ROCKET/rocket_blue_and_red_christmas_xmas_electronics_toy_coloring_book_colouring-1331px.png" TargetMode="External"/><Relationship Id="rId24" Type="http://schemas.openxmlformats.org/officeDocument/2006/relationships/hyperlink" Target="http://www.hotel-r.net/im/hotel/es/saturn-12.jpg" TargetMode="External"/><Relationship Id="rId5" Type="http://schemas.openxmlformats.org/officeDocument/2006/relationships/hyperlink" Target="http://smolnarod.ru/wp-content/uploads/2016/04/000.jpeg" TargetMode="External"/><Relationship Id="rId15" Type="http://schemas.openxmlformats.org/officeDocument/2006/relationships/hyperlink" Target="http://images.forwallpaper.com/files/thumbs/preview/112/1124958__funny_p.jpg" TargetMode="External"/><Relationship Id="rId23" Type="http://schemas.openxmlformats.org/officeDocument/2006/relationships/hyperlink" Target="http://www.skyhdwallpaper.com/wp-content/uploads/2014/11/Spore_Uranus.png" TargetMode="External"/><Relationship Id="rId10" Type="http://schemas.openxmlformats.org/officeDocument/2006/relationships/hyperlink" Target="http://www.xoybun.com/gallery/albums/Diplomasi/Russia_Flag_5.gif" TargetMode="External"/><Relationship Id="rId19" Type="http://schemas.openxmlformats.org/officeDocument/2006/relationships/hyperlink" Target="http://worth1000.s3.amazonaws.com/submissions/146000/146286_3b91_1024x2000.jpg" TargetMode="External"/><Relationship Id="rId4" Type="http://schemas.openxmlformats.org/officeDocument/2006/relationships/hyperlink" Target="http://galaxia.at.ua/_ph/4/197586100.jpg" TargetMode="External"/><Relationship Id="rId9" Type="http://schemas.openxmlformats.org/officeDocument/2006/relationships/hyperlink" Target="http://www.traveler-mir.com/files/maps/1/2/karta-rossii-s-krimom-2017.jpg" TargetMode="External"/><Relationship Id="rId14" Type="http://schemas.openxmlformats.org/officeDocument/2006/relationships/hyperlink" Target="http://www.likeswallpapers.com/wp-content/uploads/2016/01/Hybrid-Animals-Funny-Photoshop-Pictures-4.jpg" TargetMode="External"/><Relationship Id="rId22" Type="http://schemas.openxmlformats.org/officeDocument/2006/relationships/hyperlink" Target="http://i67.fastpic.ru/big/2015/0406/2a/7353a21a34b33d63ac30aabd459a812a.jpg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paceflight101.net/uploads/6/4/0/6/6406961/5839053_orig.jpg" TargetMode="External"/><Relationship Id="rId13" Type="http://schemas.openxmlformats.org/officeDocument/2006/relationships/hyperlink" Target="http://photocentra.ru/blog/1350/15.jpg" TargetMode="External"/><Relationship Id="rId18" Type="http://schemas.openxmlformats.org/officeDocument/2006/relationships/hyperlink" Target="http://heliograph.ru/images/603555_nota-mi-kartinki.jpg" TargetMode="External"/><Relationship Id="rId3" Type="http://schemas.openxmlformats.org/officeDocument/2006/relationships/hyperlink" Target="http://boombob.ru/img/picture/Jul/01/cacd80c4582311d911ae81a1934e976e/10.jpg" TargetMode="External"/><Relationship Id="rId7" Type="http://schemas.openxmlformats.org/officeDocument/2006/relationships/hyperlink" Target="http://smayls.ru/data/smiles/animashki-zvezdy-377.gif" TargetMode="External"/><Relationship Id="rId12" Type="http://schemas.openxmlformats.org/officeDocument/2006/relationships/hyperlink" Target="http://cs6.pikabu.ru/images/big_size_comm/2015-02_3/14239529247055.jpg" TargetMode="External"/><Relationship Id="rId17" Type="http://schemas.openxmlformats.org/officeDocument/2006/relationships/hyperlink" Target="http://img3.proshkolu.ru/content/media/pic/std/2000000/1401000/1400144-0e34e394e15cdb0f.jpg" TargetMode="External"/><Relationship Id="rId2" Type="http://schemas.openxmlformats.org/officeDocument/2006/relationships/image" Target="../media/image10.jpg"/><Relationship Id="rId16" Type="http://schemas.openxmlformats.org/officeDocument/2006/relationships/hyperlink" Target="http://www.igraza.ru/images/stories/star.png" TargetMode="External"/><Relationship Id="rId20" Type="http://schemas.openxmlformats.org/officeDocument/2006/relationships/hyperlink" Target="http://ams-soft.com/help.php?atscb=hbetbcza/pic1657288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rnovosti.ru/static/images/archive/2730/dr-17.jpg" TargetMode="External"/><Relationship Id="rId11" Type="http://schemas.openxmlformats.org/officeDocument/2006/relationships/hyperlink" Target="http://www.ruspeach.com/upload/iblock/89b/89b9bd31168dabae1f64e0718f071ae3.jpg" TargetMode="External"/><Relationship Id="rId5" Type="http://schemas.openxmlformats.org/officeDocument/2006/relationships/hyperlink" Target="http://hqpictures.net/wp-content/uploads/2015/07/Meteor-Wallpaper-HD-1280x800.jpg" TargetMode="External"/><Relationship Id="rId15" Type="http://schemas.openxmlformats.org/officeDocument/2006/relationships/hyperlink" Target="https://upload.wikimedia.org/wikipedia/commons/thumb/3/33/Apollo_11_space_suit.jpg/1512px-Apollo_11_space_suit.jpg" TargetMode="External"/><Relationship Id="rId10" Type="http://schemas.openxmlformats.org/officeDocument/2006/relationships/hyperlink" Target="http://gazetatemryuk.ru/wp-content/uploads/2016/04/planeta.jpg" TargetMode="External"/><Relationship Id="rId19" Type="http://schemas.openxmlformats.org/officeDocument/2006/relationships/hyperlink" Target="http://muzbuzuluk.ucoz.com/rebusi/zemlja.jpg" TargetMode="External"/><Relationship Id="rId4" Type="http://schemas.openxmlformats.org/officeDocument/2006/relationships/hyperlink" Target="http://p1.pichost.me/i/76/2008794.jpg" TargetMode="External"/><Relationship Id="rId9" Type="http://schemas.openxmlformats.org/officeDocument/2006/relationships/hyperlink" Target="http://www.stihi.ru/pics/2015/05/14/10418.jpg" TargetMode="External"/><Relationship Id="rId14" Type="http://schemas.openxmlformats.org/officeDocument/2006/relationships/hyperlink" Target="http://www.glagolmiass.ru/upload/iblock/f88/f8854df6b88f29850fcad629429b6a29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9.jpg"/><Relationship Id="rId5" Type="http://schemas.openxmlformats.org/officeDocument/2006/relationships/image" Target="../media/image5.pn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" y="0"/>
            <a:ext cx="9144000" cy="6858000"/>
          </a:xfrm>
          <a:prstGeom prst="rect">
            <a:avLst/>
          </a:prstGeom>
        </p:spPr>
      </p:pic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>
          <a:xfrm>
            <a:off x="107504" y="5373216"/>
            <a:ext cx="3240360" cy="1340768"/>
          </a:xfrm>
          <a:solidFill>
            <a:schemeClr val="accent1">
              <a:lumMod val="75000"/>
            </a:schemeClr>
          </a:solidFill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ru-RU" sz="1200" b="1" i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АВТОР: УЧИТЕЛЬ-ЛОГОПЕД</a:t>
            </a:r>
          </a:p>
          <a:p>
            <a:pPr>
              <a:lnSpc>
                <a:spcPct val="150000"/>
              </a:lnSpc>
            </a:pPr>
            <a:r>
              <a:rPr lang="ru-RU" sz="1200" b="1" i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ИЗОТОВА </a:t>
            </a:r>
            <a:endParaRPr lang="ru-RU" sz="1200" b="1" i="1" spc="3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200" b="1" i="1" spc="3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АЛЕКСАНДРА </a:t>
            </a:r>
            <a:r>
              <a:rPr lang="ru-RU" sz="1200" b="1" i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СЕРГЕЕВНА</a:t>
            </a:r>
          </a:p>
          <a:p>
            <a:pPr>
              <a:lnSpc>
                <a:spcPct val="150000"/>
              </a:lnSpc>
            </a:pPr>
            <a:r>
              <a:rPr lang="ru-RU" sz="1200" b="1" i="1" spc="3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МБДОУ д/с </a:t>
            </a:r>
            <a:r>
              <a:rPr lang="ru-RU" sz="1200" b="1" i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№ 41</a:t>
            </a:r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 rot="298275">
            <a:off x="169600" y="403120"/>
            <a:ext cx="4778330" cy="1446550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МЫ - КОСМОНАВТЫ</a:t>
            </a:r>
            <a:endParaRPr lang="ru-RU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32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7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125" y="3115601"/>
            <a:ext cx="4690646" cy="3665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6821"/>
            <a:ext cx="4926186" cy="3802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3092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2723130"/>
            <a:ext cx="5652120" cy="40177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5020"/>
            <a:ext cx="3796657" cy="4524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4072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5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5241541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050494"/>
            <a:ext cx="4946239" cy="3677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975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0108">
            <a:off x="5198783" y="1555802"/>
            <a:ext cx="2015987" cy="255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40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2822" cy="685799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012845"/>
              </p:ext>
            </p:extLst>
          </p:nvPr>
        </p:nvGraphicFramePr>
        <p:xfrm>
          <a:off x="107504" y="44624"/>
          <a:ext cx="3672408" cy="1119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54006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Р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У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Н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С</a:t>
                      </a:r>
                      <a:endParaRPr lang="ru-RU" sz="3200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877413"/>
              </p:ext>
            </p:extLst>
          </p:nvPr>
        </p:nvGraphicFramePr>
        <p:xfrm>
          <a:off x="4716018" y="5780461"/>
          <a:ext cx="4427982" cy="5288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7997"/>
                <a:gridCol w="737997"/>
                <a:gridCol w="737997"/>
                <a:gridCol w="737997"/>
                <a:gridCol w="737997"/>
                <a:gridCol w="737997"/>
              </a:tblGrid>
              <a:tr h="5288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Равнобедренный треугольник 5"/>
          <p:cNvSpPr/>
          <p:nvPr/>
        </p:nvSpPr>
        <p:spPr>
          <a:xfrm>
            <a:off x="827584" y="692696"/>
            <a:ext cx="386336" cy="395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1441636" y="677162"/>
            <a:ext cx="424064" cy="4261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2257872" y="677162"/>
            <a:ext cx="0" cy="410598"/>
          </a:xfrm>
          <a:prstGeom prst="straightConnector1">
            <a:avLst/>
          </a:prstGeom>
          <a:ln w="50800" cap="sq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4821436" y="5805264"/>
            <a:ext cx="457200" cy="426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2663788" y="866315"/>
            <a:ext cx="360040" cy="1614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олнце 18"/>
          <p:cNvSpPr/>
          <p:nvPr/>
        </p:nvSpPr>
        <p:spPr>
          <a:xfrm>
            <a:off x="5508104" y="5822905"/>
            <a:ext cx="531504" cy="484433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840300" y="677162"/>
            <a:ext cx="3508" cy="3736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3203848" y="692696"/>
            <a:ext cx="457200" cy="426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олнце 35"/>
          <p:cNvSpPr/>
          <p:nvPr/>
        </p:nvSpPr>
        <p:spPr>
          <a:xfrm>
            <a:off x="107504" y="649189"/>
            <a:ext cx="531504" cy="484433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6372200" y="5867589"/>
            <a:ext cx="386336" cy="395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 стрелкой 37"/>
          <p:cNvCxnSpPr/>
          <p:nvPr/>
        </p:nvCxnSpPr>
        <p:spPr>
          <a:xfrm flipV="1">
            <a:off x="7239770" y="5822905"/>
            <a:ext cx="0" cy="410598"/>
          </a:xfrm>
          <a:prstGeom prst="straightConnector1">
            <a:avLst/>
          </a:prstGeom>
          <a:ln w="50800" cap="sq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5-конечная звезда 38"/>
          <p:cNvSpPr/>
          <p:nvPr/>
        </p:nvSpPr>
        <p:spPr>
          <a:xfrm>
            <a:off x="7804860" y="5836521"/>
            <a:ext cx="424064" cy="4261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V="1">
            <a:off x="8604448" y="6041514"/>
            <a:ext cx="360040" cy="1614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8784468" y="5852261"/>
            <a:ext cx="0" cy="3955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122">
            <a:off x="534899" y="2461440"/>
            <a:ext cx="1524048" cy="193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8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344 0.12537 L 0.82951 -0.378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39" y="-25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28" y="-1"/>
            <a:ext cx="9162728" cy="6882701"/>
          </a:xfrm>
          <a:prstGeom prst="rect">
            <a:avLst/>
          </a:prstGeom>
        </p:spPr>
      </p:pic>
      <p:pic>
        <p:nvPicPr>
          <p:cNvPr id="9" name="Picture 2" descr="C:\Users\Alexandra\Desktop\КОСМОС\Изображения и музфайлы\334swp4_th.jp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9258" y="2376805"/>
            <a:ext cx="625191" cy="68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lexandra\Desktop\КОСМОС\Изображения и музфайлы\334swp4_th.jp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17580" y="4365104"/>
            <a:ext cx="714478" cy="78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lexandra\Desktop\КОСМОС\Изображения и музфайлы\mond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049" y="312412"/>
            <a:ext cx="1386650" cy="155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Alexandra\Desktop\КОСМОС\Изображения и музфайлы\mond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55399"/>
            <a:ext cx="1281319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Alexandra\Desktop\КОСМОС\Изображения и музфайлы\mond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1938">
            <a:off x="6133514" y="3186297"/>
            <a:ext cx="1086954" cy="122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Alexandra\Desktop\КОСМОС\Изображения и музфайлы\mond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958" y="410558"/>
            <a:ext cx="1212009" cy="136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Alexandra\Desktop\КОСМОС\Изображения и музфайлы\334swp4_th.jp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57532" y="3114980"/>
            <a:ext cx="809167" cy="89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Alexandra\Desktop\КОСМОС\Изображения и музфайлы\334swp4_th.jp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79826" y="686844"/>
            <a:ext cx="736075" cy="80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5518">
            <a:off x="407145" y="3083975"/>
            <a:ext cx="1460814" cy="185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80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226 -0.14226 L -0.18628 0.2669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27" y="20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861 -0.39625 L -0.51528 0.5651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4" y="480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51 -0.15915 L -0.73421 0.8401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35" y="499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38 -0.12514 L -0.56215 0.4834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35" y="304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166 -0.15915 L -0.36615 0.35091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99" y="254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53 -0.36525 L -0.55312 0.4806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83" y="422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264 -0.69327 L -0.23785 0.1526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24" y="422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000"/>
                            </p:stCondLst>
                            <p:childTnLst>
                              <p:par>
                                <p:cTn id="6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96 -0.55332 L -0.69479 0.44599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88" y="499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0"/>
                            </p:stCondLst>
                            <p:childTnLst>
                              <p:par>
                                <p:cTn id="7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6 0.09553 L 0.8974 -0.54453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-320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32"/>
            <a:ext cx="9144000" cy="68519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0112">
            <a:off x="590511" y="3596828"/>
            <a:ext cx="1777781" cy="225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1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32 0.18483 L 0.79687 -0.570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410" y="-377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489794"/>
            <a:ext cx="4445993" cy="2961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845" y="314006"/>
            <a:ext cx="4465381" cy="2976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489794"/>
            <a:ext cx="4113770" cy="3153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036" y="214291"/>
            <a:ext cx="4179407" cy="317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G:\Мои документы\АТТЕСТАЦИЯ 2018 24.06.2016 г\2015-2016\12.04.16 КОСМОС\Изображения и музфайлы\food-for-astronauts-0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56" y="187366"/>
            <a:ext cx="5680480" cy="20205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Alexandra\Desktop\КОСМОС\Изображения и музфайлы\110245_html_m51285450 -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96952"/>
            <a:ext cx="4244695" cy="35204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278"/>
            <a:ext cx="9144000" cy="7024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277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92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" y="0"/>
            <a:ext cx="9144000" cy="6858000"/>
          </a:xfrm>
          <a:prstGeom prst="rect">
            <a:avLst/>
          </a:prstGeom>
        </p:spPr>
      </p:pic>
      <p:pic>
        <p:nvPicPr>
          <p:cNvPr id="2" name="Picture 4" descr="http://upload.wikimedia.org/wikipedia/commons/7/79/Semyorka_Rocket_R7_by_Sergei_Korolyov_in_VDNH_Ostankino_RAF05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83" y="692696"/>
            <a:ext cx="3943350" cy="52562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Alexandra\Desktop\КОСМОС\Изображения и музфайлы\44879971279c4e86c5d08f11dcd6f37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3" y="116632"/>
            <a:ext cx="5115099" cy="38691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Urij_Gagarin_-_Poehali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5776" y="1082804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Alexandra\Desktop\КОСМОС\Изображения и музфайлы\den-kosmonavtiki-2016 - копия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77072"/>
            <a:ext cx="3659354" cy="2477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49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" y="0"/>
            <a:ext cx="9144000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 rot="21323187">
            <a:off x="47497" y="610505"/>
            <a:ext cx="5313529" cy="1107996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 !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61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2" y="2996952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ПРЕЗЕНТАЦИИ ИСПОЛЬЗОВАНЫ  СЛЕДУЮЩИЕ ИЗОБРАЖЕНИЯ И ИЛЛЮСТРАЦИИ:</a:t>
            </a:r>
            <a:b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http://www.arms-expo.ru/upload/iblock/5ce/5ce4a650b418241799c61498003a4465.jpg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Ю.А. Гагарин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http://galaxia.at.ua/_ph/4/197586100.jpg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космонавт в открытом космосе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http://smolnarod.ru/wp-content/uploads/2016/04/000.jpeg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газета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http://www.armaghplanet.com/blog/wp-content/uploads/2011/04/Image-of-Semyorka_Rocket_R7.jpg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ракета «Восток»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http://images.vector-images.com/50/nakhabino_municipality_coa_n18627.jpg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герб Нахабино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www.den-za-dnem.ru/gal/albums/userpics/2006_05_17/korolev/k15.jpg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запуск ракеты в Нахабино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http://www.traveler-mir.com/files/maps/1/2/karta-rossii-s-krimom-2017.jpg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карта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www.xoybun.com/gallery/albums/Diplomasi/Russia_Flag_5.gif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флаг России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colouringbook.org/Holidays/Xmas/ROCKET/rocket_blue_and_red_christmas_xmas_electronics_toy_coloring_book_colouring-1331px.png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ракета 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www.zwalls.ru/pic/201310/2048x2048/zwalls.ru-31609.jpg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ракета «Протон»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http://www.plane-pictures.com/wp-content/uploads/2014/07/A350_-_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800_Airbus.jpg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самолет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www.likeswallpapers.com/wp-content/uploads/2016/01/Hybrid-Animals-Funny-Photoshop-Pictures-4.jpg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животное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http://images.forwallpaper.com/files/thumbs/preview/112/1124958__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funny_p.jpg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животное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hostmypics.com/images/2015/08/17/de98173b8d051dbe1a62cbab67821309.jpg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животное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funnyphoto.eu/wp-content/uploads/2015/02/photoshop-hybrid-110.jpg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животное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willows-dream.narod.ru/photoshop/photoshop16.jpg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животное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worth1000.s3.amazonaws.com/submissions/146000/146286_3b91_1024x2000.jpg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животное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0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0"/>
              </a:rPr>
              <a:t>www.stihi.ru/photos/ole2009.jpg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животное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1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1"/>
              </a:rPr>
              <a:t>static.zakon.kz/uploads/posts/2015-01/1421829516_bez-imeni-35.jpg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животное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2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2"/>
              </a:rPr>
              <a:t>i67.fastpic.ru/big/2015/0406/2a/7353a21a34b33d63ac30aabd459a812a.jpg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Марс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3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3"/>
              </a:rPr>
              <a:t>www.skyhdwallpaper.com/wp-content/uploads/2014/11/Spore_Uranus.png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Уран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4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4"/>
              </a:rPr>
              <a:t>www.hotel-r.net/im/hotel/es/saturn-12.jpg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Сатурн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5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5"/>
              </a:rPr>
              <a:t>newspile.ru/medias/news_images/2016/06/21/1466487441_759498332.jpg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енера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69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29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http://boombob.ru/img/picture/Jul/01/cacd80c4582311d911ae81a1934e976e/10.jpg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фон звездное небо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http://p1.pichost.me/i/76/2008794.jpg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фон космос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http://hqpictures.net/wp-content/uploads/2015/07/Meteor-Wallpaper-HD-1280x800.jpg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метеоритный дождь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http://www.gornovosti.ru/static/images/archive/2730/dr-17.jpg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метеорит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http://smayls.ru/data/smiles/animashki-zvezdy-377.gif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клипарт метеорит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www.spaceflight101.net/uploads/6/4/0/6/6406961/5839053_orig.jpg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космонавты на орбите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http://www.stihi.ru/pics/2015/05/14/10418.jpg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Земля из космоса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http://gazetatemryuk.ru/wp-content/uploads/2016/04/planeta.jpg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земной шар в ладонях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/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</a:b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http://www.ruspeach.com/upload/iblock/89b/89b9bd31168dabae1f64e0718f071ae3.jpg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космическое питание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http://cs6.pikabu.ru/images/big_size_comm/2015-02_3/14239529247055.jpg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космическое питание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http://photocentra.ru/blog/1350/15.jpg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космическое питание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www.glagolmiass.ru/upload/iblock/f88/f8854df6b88f29850fcad629429b6a29.jpg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космическое питание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https://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upload.wikimedia.org/wikipedia/commons/thumb/3/33/Apollo_11_space_suit.jpg/1512px-Apollo_11_space_suit.jpg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космическое снаряжение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www.igraza.ru/images/stories/star.png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ребенок в скафандре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img3.proshkolu.ru/content/media/pic/std/2000000/1401000/1400144-0e34e394e15cdb0f.jpg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ребенок в скафандре</a:t>
            </a: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heliograph.ru/images/603555_nota-mi-kartinki.jpg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ноты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muzbuzuluk.ucoz.com/rebusi/zemlja.jpg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ребус 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0"/>
              </a:rPr>
              <a:t>http://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0"/>
              </a:rPr>
              <a:t>ams-soft.com/help.php?atscb=hbetbcza/pic1657288.jpg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фон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781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5" name="Picture 3" descr="C:\Users\Alexandra\Desktop\КОСМОС\Изображения и музфайлы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44" y="1142985"/>
            <a:ext cx="3925213" cy="523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Содержимое 4" descr="Гирдовцы на полигоне.jpg"/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0576"/>
            <a:ext cx="3892422" cy="521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C:\Users\Alexandra\Desktop\КОСМОС\Изображения и музфайлы\Флаг-городского-поселения-Нахабин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31156"/>
            <a:ext cx="2422798" cy="3086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65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5176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C:\Users\Alexandra\Desktop\КОСМОС\Изображения и музфайлы\ru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914" y="2370127"/>
            <a:ext cx="44258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561053">
            <a:off x="1943012" y="4737572"/>
            <a:ext cx="808377" cy="102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Скругленная соединительная линия 10"/>
          <p:cNvCxnSpPr>
            <a:endCxn id="26" idx="0"/>
          </p:cNvCxnSpPr>
          <p:nvPr/>
        </p:nvCxnSpPr>
        <p:spPr>
          <a:xfrm rot="16200000" flipH="1">
            <a:off x="576140" y="3631179"/>
            <a:ext cx="2232581" cy="718588"/>
          </a:xfrm>
          <a:prstGeom prst="curvedConnector3">
            <a:avLst>
              <a:gd name="adj1" fmla="val 43007"/>
            </a:avLst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1985141" y="5106764"/>
            <a:ext cx="13316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09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01. Самоле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5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5026" y="155103"/>
            <a:ext cx="6624737" cy="660227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412788">
            <a:off x="5301044" y="1183213"/>
            <a:ext cx="3618795" cy="396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00" y="188939"/>
            <a:ext cx="4596516" cy="650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Zvuk_-_Vzletayucshij_samolyot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60" y="404664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2543"/>
            <a:ext cx="9144000" cy="59929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635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95"/>
            <a:ext cx="9144000" cy="68562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1541">
            <a:off x="458571" y="3421252"/>
            <a:ext cx="1933092" cy="245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83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653 0.1573 L 0.83385 -0.678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10" y="-417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53678"/>
            <a:ext cx="4137663" cy="56117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980728"/>
            <a:ext cx="4604599" cy="45694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1733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1217</TotalTime>
  <Words>42</Words>
  <Application>Microsoft Office PowerPoint</Application>
  <PresentationFormat>Экран (4:3)</PresentationFormat>
  <Paragraphs>14</Paragraphs>
  <Slides>22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ПРЕЗЕНТАЦИИ ИСПОЛЬЗОВАНЫ  СЛЕДУЮЩИЕ ИЗОБРАЖЕНИЯ И ИЛЛЮСТРАЦИИ:  http://www.arms-expo.ru/upload/iblock/5ce/5ce4a650b418241799c61498003a4465.jpg - Ю.А. Гагарин http://galaxia.at.ua/_ph/4/197586100.jpg - космонавт в открытом космосе http://smolnarod.ru/wp-content/uploads/2016/04/000.jpeg - газета http://www.armaghplanet.com/blog/wp-content/uploads/2011/04/Image-of-Semyorka_Rocket_R7.jpg - ракета «Восток» http://images.vector-images.com/50/nakhabino_municipality_coa_n18627.jpg - герб Нахабино http://www.den-za-dnem.ru/gal/albums/userpics/2006_05_17/korolev/k15.jpg - запуск ракеты в Нахабино http://www.traveler-mir.com/files/maps/1/2/karta-rossii-s-krimom-2017.jpg - карта http://www.xoybun.com/gallery/albums/Diplomasi/Russia_Flag_5.gif - флаг России http://colouringbook.org/Holidays/Xmas/ROCKET/rocket_blue_and_red_christmas_xmas_electronics_toy_coloring_book_colouring-1331px.png - ракета  http://www.zwalls.ru/pic/201310/2048x2048/zwalls.ru-31609.jpg – ракета «Протон» http://www.plane-pictures.com/wp-content/uploads/2014/07/A350_-_800_Airbus.jpg – самолет http://www.likeswallpapers.com/wp-content/uploads/2016/01/Hybrid-Animals-Funny-Photoshop-Pictures-4.jpg - животное http://images.forwallpaper.com/files/thumbs/preview/112/1124958__funny_p.jpg - животное http://hostmypics.com/images/2015/08/17/de98173b8d051dbe1a62cbab67821309.jpg - животное http://funnyphoto.eu/wp-content/uploads/2015/02/photoshop-hybrid-110.jpg - животное http://willows-dream.narod.ru/photoshop/photoshop16.jpg - животное http://worth1000.s3.amazonaws.com/submissions/146000/146286_3b91_1024x2000.jpg – животное http://www.stihi.ru/photos/ole2009.jpg - животное http://static.zakon.kz/uploads/posts/2015-01/1421829516_bez-imeni-35.jpg - животное http://i67.fastpic.ru/big/2015/0406/2a/7353a21a34b33d63ac30aabd459a812a.jpg - Марс http://www.skyhdwallpaper.com/wp-content/uploads/2014/11/Spore_Uranus.png - Уран http://www.hotel-r.net/im/hotel/es/saturn-12.jpg - Сатурн http://newspile.ru/medias/news_images/2016/06/21/1466487441_759498332.jpg - Венера  </vt:lpstr>
      <vt:lpstr>http://boombob.ru/img/picture/Jul/01/cacd80c4582311d911ae81a1934e976e/10.jpg - фон звездное небо http://p1.pichost.me/i/76/2008794.jpg - фон космос http://hqpictures.net/wp-content/uploads/2015/07/Meteor-Wallpaper-HD-1280x800.jpg - метеоритный дождь http://www.gornovosti.ru/static/images/archive/2730/dr-17.jpg - метеорит http://smayls.ru/data/smiles/animashki-zvezdy-377.gif - клипарт метеорит http://www.spaceflight101.net/uploads/6/4/0/6/6406961/5839053_orig.jpg - космонавты на орбите http://www.stihi.ru/pics/2015/05/14/10418.jpg - Земля из космоса http://gazetatemryuk.ru/wp-content/uploads/2016/04/planeta.jpg - земной шар в ладонях http://www.ruspeach.com/upload/iblock/89b/89b9bd31168dabae1f64e0718f071ae3.jpg  - космическое питание http://cs6.pikabu.ru/images/big_size_comm/2015-02_3/14239529247055.jpg - космическое питание http://photocentra.ru/blog/1350/15.jpg - космическое питание http://www.glagolmiass.ru/upload/iblock/f88/f8854df6b88f29850fcad629429b6a29.jpg - космическое питание https://upload.wikimedia.org/wikipedia/commons/thumb/3/33/Apollo_11_space_suit.jpg/1512px-Apollo_11_space_suit.jpg - космическое снаряжение http://www.igraza.ru/images/stories/star.png - ребенок в скафандре http://img3.proshkolu.ru/content/media/pic/std/2000000/1401000/1400144-0e34e394e15cdb0f.jpg - ребенок в скафандре http://heliograph.ru/images/603555_nota-mi-kartinki.jpg - ноты http://muzbuzuluk.ucoz.com/rebusi/zemlja.jpg - ребус  http://ams-soft.com/help.php?atscb=hbetbcza/pic1657288.jpg - фон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Alexandra</dc:creator>
  <cp:lastModifiedBy>Алек$andra</cp:lastModifiedBy>
  <cp:revision>134</cp:revision>
  <dcterms:created xsi:type="dcterms:W3CDTF">2016-04-06T18:32:55Z</dcterms:created>
  <dcterms:modified xsi:type="dcterms:W3CDTF">2016-12-18T16:42:57Z</dcterms:modified>
</cp:coreProperties>
</file>