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44" autoAdjust="0"/>
  </p:normalViewPr>
  <p:slideViewPr>
    <p:cSldViewPr>
      <p:cViewPr>
        <p:scale>
          <a:sx n="64" d="100"/>
          <a:sy n="64" d="100"/>
        </p:scale>
        <p:origin x="-134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A7F86-9ECB-47CA-A99B-D45AD440896E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9CF70-9D47-4CB8-A68D-150A9A709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6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2CEE1B-EF6E-4DD4-89E3-33411D311D51}" type="datetimeFigureOut">
              <a:rPr lang="ru-RU" smtClean="0"/>
              <a:t>19.11.2016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E9F424-3F92-4E47-9FBD-801CB94E5F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&amp; Punishment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548681"/>
            <a:ext cx="4076254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inspirational-quote_14897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52" y="548681"/>
            <a:ext cx="3879604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7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types of criminals do you remember: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А  thief is someone who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An arsonist is someone who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A kidnapper is someone who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A mugger is someone who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A burglar is someone who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A murderer is someone </a:t>
            </a:r>
            <a:r>
              <a:rPr lang="en-US" dirty="0" smtClean="0"/>
              <a:t>who…</a:t>
            </a:r>
            <a:endParaRPr lang="en-US" dirty="0"/>
          </a:p>
          <a:p>
            <a:r>
              <a:rPr lang="en-US" dirty="0"/>
              <a:t>A hijacker is someone who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A vandal is someone who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A forger is someone who 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A robber is someone </a:t>
            </a:r>
            <a:r>
              <a:rPr lang="en-US" dirty="0" smtClean="0"/>
              <a:t>who… </a:t>
            </a:r>
            <a:endParaRPr lang="en-US" dirty="0"/>
          </a:p>
          <a:p>
            <a:r>
              <a:rPr lang="en-US" dirty="0"/>
              <a:t>A shoplifter is someone who </a:t>
            </a:r>
            <a:r>
              <a:rPr lang="en-US" dirty="0" smtClean="0"/>
              <a:t>…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9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Criminal they can’t lock up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Answers: ABDDBAB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ownloads\1348338383_495_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9062"/>
            <a:ext cx="4523184" cy="46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2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Capital Punishment: For or Against?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Answers: CGBADEF</a:t>
            </a:r>
            <a:endParaRPr lang="ru-RU" sz="3200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14339" name="Picture 3" descr="C:\Users\user\Downloads\646e54f3224499907f10b9e476e85f82_L-1024x8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9046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8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Translation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моти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0324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2013021812370272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10445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9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 </a:t>
            </a:r>
            <a:r>
              <a:rPr lang="en-US" sz="4400" dirty="0"/>
              <a:t>essay “The crime rate in our city is too high and extreme measures should be taken to reduce it”.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1909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a lot!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ownloads\dont-commit-cr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3" y="548680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predi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88843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1</a:t>
            </a:r>
            <a:r>
              <a:rPr lang="en-US" sz="1600" dirty="0" smtClean="0"/>
              <a:t>What is the connection between the pictures?</a:t>
            </a:r>
            <a:br>
              <a:rPr lang="en-US" sz="1600" dirty="0" smtClean="0"/>
            </a:br>
            <a:r>
              <a:rPr lang="en-US" sz="1600" dirty="0" smtClean="0"/>
              <a:t>2 Would you like to be a judge? Why/Why not?</a:t>
            </a:r>
            <a:br>
              <a:rPr lang="en-US" sz="1600" dirty="0" smtClean="0"/>
            </a:br>
            <a:r>
              <a:rPr lang="en-US" sz="1600" dirty="0" smtClean="0"/>
              <a:t>What do you know about the prison system in our and other countries?</a:t>
            </a:r>
            <a:endParaRPr lang="ru-RU" sz="16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Downloads\530181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665" y="1447800"/>
            <a:ext cx="3589346" cy="34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1405682033451_res_origina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625" y="1447800"/>
            <a:ext cx="3489325" cy="34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For or Against?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Crime is </a:t>
            </a:r>
            <a:r>
              <a:rPr lang="en-US" sz="2000" dirty="0" smtClean="0"/>
              <a:t> </a:t>
            </a:r>
            <a:r>
              <a:rPr lang="en-US" sz="2000" dirty="0" smtClean="0"/>
              <a:t>inevitable </a:t>
            </a:r>
            <a:r>
              <a:rPr lang="en-US" sz="2000" dirty="0" smtClean="0"/>
              <a:t>in any society.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number of crimes committed in the society shows the state of it.</a:t>
            </a:r>
          </a:p>
          <a:p>
            <a:endParaRPr lang="en-US" sz="2000" dirty="0"/>
          </a:p>
          <a:p>
            <a:r>
              <a:rPr lang="en-US" sz="2000" dirty="0" smtClean="0"/>
              <a:t>The reason of many crimes committed by </a:t>
            </a:r>
            <a:r>
              <a:rPr lang="en-US" sz="2000" dirty="0" smtClean="0"/>
              <a:t>people</a:t>
            </a:r>
            <a:r>
              <a:rPr lang="en-US" sz="2000" dirty="0" smtClean="0"/>
              <a:t> </a:t>
            </a:r>
            <a:r>
              <a:rPr lang="en-US" sz="2000" dirty="0" smtClean="0"/>
              <a:t>is </a:t>
            </a:r>
            <a:r>
              <a:rPr lang="en-US" sz="2000" dirty="0" smtClean="0"/>
              <a:t>poverty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2050" name="Picture 2" descr="C:\Users\user\Downloads\souchastie-v-prestupleni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3204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6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commit crimes?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Don’t forget to use some linking devices: First of all, Secondly, Moreover, Besides, Furthermore, In addition to it, Finally.</a:t>
            </a:r>
            <a:endParaRPr lang="ru-RU" sz="2400" dirty="0"/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C:\Users\user\Downloads\1415701290580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85366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7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Listening</a:t>
            </a:r>
            <a:br>
              <a:rPr lang="en-US" sz="2800" dirty="0" smtClean="0"/>
            </a:br>
            <a:r>
              <a:rPr lang="en-US" sz="2800" dirty="0" smtClean="0"/>
              <a:t>Answers: CEGABF</a:t>
            </a:r>
            <a:endParaRPr lang="ru-RU" sz="2800" dirty="0"/>
          </a:p>
        </p:txBody>
      </p:sp>
      <p:pic>
        <p:nvPicPr>
          <p:cNvPr id="4098" name="Picture 2" descr="C:\Users\user\Downloads\article-2231258-0596106C0000044D-225_634x3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340768"/>
            <a:ext cx="3932238" cy="36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099" name="Picture 3" descr="C:\Users\user\Downloads\DETAIL_PICTURE_675893_23335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52839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6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formation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Answers:</a:t>
            </a:r>
          </a:p>
          <a:p>
            <a:endParaRPr lang="en-US" sz="2000" dirty="0" smtClean="0"/>
          </a:p>
          <a:p>
            <a:r>
              <a:rPr lang="en-US" sz="2000" dirty="0" smtClean="0"/>
              <a:t>Accused</a:t>
            </a:r>
          </a:p>
          <a:p>
            <a:r>
              <a:rPr lang="en-US" sz="2000" dirty="0" smtClean="0"/>
              <a:t>Investigation</a:t>
            </a:r>
          </a:p>
          <a:p>
            <a:r>
              <a:rPr lang="en-US" sz="2000" dirty="0" smtClean="0"/>
              <a:t>Evidence</a:t>
            </a:r>
          </a:p>
          <a:p>
            <a:r>
              <a:rPr lang="en-US" sz="2000" dirty="0" smtClean="0"/>
              <a:t>Lawyers</a:t>
            </a:r>
          </a:p>
          <a:p>
            <a:r>
              <a:rPr lang="en-US" sz="2000" dirty="0" smtClean="0"/>
              <a:t>Proof</a:t>
            </a:r>
          </a:p>
          <a:p>
            <a:r>
              <a:rPr lang="en-US" sz="2000" dirty="0" smtClean="0"/>
              <a:t>Thief</a:t>
            </a:r>
          </a:p>
          <a:p>
            <a:r>
              <a:rPr lang="en-US" sz="2000" dirty="0" smtClean="0"/>
              <a:t>Robberies</a:t>
            </a:r>
          </a:p>
          <a:p>
            <a:r>
              <a:rPr lang="en-US" sz="2000" dirty="0" smtClean="0"/>
              <a:t>Conviction</a:t>
            </a:r>
          </a:p>
          <a:p>
            <a:r>
              <a:rPr lang="en-US" sz="2000" dirty="0" smtClean="0"/>
              <a:t>Forgery</a:t>
            </a:r>
          </a:p>
          <a:p>
            <a:r>
              <a:rPr lang="en-US" sz="2000" dirty="0" smtClean="0"/>
              <a:t>Imprisonment</a:t>
            </a:r>
            <a:endParaRPr lang="ru-RU" sz="2000" dirty="0"/>
          </a:p>
        </p:txBody>
      </p:sp>
      <p:pic>
        <p:nvPicPr>
          <p:cNvPr id="5122" name="Picture 2" descr="C:\Users\user\Downloads\1398701634_fal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 b="75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60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Vocabulary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 smtClean="0"/>
              <a:t>1 plead</a:t>
            </a:r>
          </a:p>
          <a:p>
            <a:r>
              <a:rPr lang="en-US" sz="2000" dirty="0" smtClean="0"/>
              <a:t>2 released</a:t>
            </a:r>
          </a:p>
          <a:p>
            <a:r>
              <a:rPr lang="en-US" sz="2000" dirty="0" smtClean="0"/>
              <a:t>3 lawyer/solicitor</a:t>
            </a:r>
          </a:p>
          <a:p>
            <a:r>
              <a:rPr lang="en-US" sz="2000" dirty="0" smtClean="0"/>
              <a:t>4 evidence</a:t>
            </a:r>
          </a:p>
          <a:p>
            <a:r>
              <a:rPr lang="en-US" sz="2000" dirty="0" smtClean="0"/>
              <a:t>5 capital punishment</a:t>
            </a:r>
          </a:p>
          <a:p>
            <a:r>
              <a:rPr lang="en-US" sz="2000" dirty="0" smtClean="0"/>
              <a:t>6 deterrent</a:t>
            </a:r>
          </a:p>
          <a:p>
            <a:r>
              <a:rPr lang="en-US" sz="2000" dirty="0" smtClean="0"/>
              <a:t>7 case</a:t>
            </a:r>
          </a:p>
          <a:p>
            <a:r>
              <a:rPr lang="en-US" sz="2000" dirty="0" smtClean="0"/>
              <a:t>8 charged</a:t>
            </a:r>
          </a:p>
          <a:p>
            <a:r>
              <a:rPr lang="en-US" sz="2000" dirty="0" smtClean="0"/>
              <a:t>9 life imprisonment</a:t>
            </a:r>
          </a:p>
          <a:p>
            <a:r>
              <a:rPr lang="en-US" sz="2000" dirty="0" smtClean="0"/>
              <a:t>10 </a:t>
            </a:r>
            <a:r>
              <a:rPr lang="en-US" sz="2000" dirty="0"/>
              <a:t>N</a:t>
            </a:r>
            <a:r>
              <a:rPr lang="en-US" sz="2000" dirty="0" smtClean="0"/>
              <a:t>ot guilty </a:t>
            </a:r>
          </a:p>
          <a:p>
            <a:endParaRPr lang="ru-RU" dirty="0"/>
          </a:p>
        </p:txBody>
      </p:sp>
      <p:pic>
        <p:nvPicPr>
          <p:cNvPr id="8194" name="Picture 2" descr="C:\Users\user\Downloads\6a00d8341cd0df53ef013488a9c6a3970c-800w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7525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Answers: HBDGEFA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863" y="548680"/>
            <a:ext cx="2240280" cy="4211480"/>
          </a:xfrm>
        </p:spPr>
        <p:txBody>
          <a:bodyPr/>
          <a:lstStyle/>
          <a:p>
            <a:r>
              <a:rPr lang="en-US" dirty="0" smtClean="0"/>
              <a:t>AAAA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2771800" y="423907"/>
            <a:ext cx="5925312" cy="4343400"/>
          </a:xfrm>
        </p:spPr>
      </p:sp>
      <p:pic>
        <p:nvPicPr>
          <p:cNvPr id="3074" name="Picture 2" descr="C:\Users\user\Downloads\ransomware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59939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33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Corruption: Answers: 3412231</a:t>
            </a:r>
            <a:endParaRPr lang="ru-RU" dirty="0"/>
          </a:p>
        </p:txBody>
      </p:sp>
      <p:pic>
        <p:nvPicPr>
          <p:cNvPr id="12290" name="Picture 2" descr="C:\Users\user\Downloads\mogilev_kruglyi_stol_protiv_korrupcii_30042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064896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477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373</TotalTime>
  <Words>249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Crime &amp; Punishment</vt:lpstr>
      <vt:lpstr>1What is the connection between the pictures? 2 Would you like to be a judge? Why/Why not? What do you know about the prison system in our and other countries?</vt:lpstr>
      <vt:lpstr>For or Against?</vt:lpstr>
      <vt:lpstr>Why do people commit crimes?</vt:lpstr>
      <vt:lpstr>Listening Answers: CEGABF</vt:lpstr>
      <vt:lpstr>Word formation</vt:lpstr>
      <vt:lpstr>Vocabulary</vt:lpstr>
      <vt:lpstr>Reading Answers: HBDGEFA</vt:lpstr>
      <vt:lpstr>Corruption: Answers: 3412231</vt:lpstr>
      <vt:lpstr>What types of criminals do you remember:</vt:lpstr>
      <vt:lpstr>The Criminal they can’t lock up</vt:lpstr>
      <vt:lpstr>Capital Punishment: For or Against?</vt:lpstr>
      <vt:lpstr>Literary Translation</vt:lpstr>
      <vt:lpstr>Hometask</vt:lpstr>
      <vt:lpstr>Thanks a lot!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Анна</cp:lastModifiedBy>
  <cp:revision>21</cp:revision>
  <dcterms:created xsi:type="dcterms:W3CDTF">2016-02-02T08:13:10Z</dcterms:created>
  <dcterms:modified xsi:type="dcterms:W3CDTF">2016-11-19T13:19:11Z</dcterms:modified>
</cp:coreProperties>
</file>