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1" r:id="rId3"/>
    <p:sldId id="262" r:id="rId4"/>
    <p:sldId id="272" r:id="rId5"/>
    <p:sldId id="268" r:id="rId6"/>
    <p:sldId id="273" r:id="rId7"/>
    <p:sldId id="266" r:id="rId8"/>
    <p:sldId id="27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F18D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283CE-23EB-4DC5-90D7-DEAA893228FA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090B-1CF7-41BA-B356-5EFCDE28D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15C80-95A3-42AE-AC2B-042676D5E8D6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17404-46D9-42FC-82CF-28C5F65C2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7E234-CD37-494E-AD3F-14DE12FF57A3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FB442-252F-4272-AF8B-B776CD98B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ADEE3-BEB9-40B3-990B-DCFA9A3392CA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72634-0B7B-4269-887B-4BFEAAEE5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1B5F9-BC6D-4A99-936D-C9F03E2810C9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7ACA-89F6-4B78-A204-FDF08D8DF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1A029-DE24-4F76-8F95-4B89E239FA64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F50C-F54F-4040-A71A-1B3F2AA48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DA81D-58E8-4638-8414-431AF1CD589B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CFF59-B825-4FA3-9C87-C03BE3C4D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0CC20-898D-4EA7-AF3A-D5C6DFDDEAAB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C354-EFD0-4DAC-8135-AAC2CAFC9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56EC-76CD-45BA-B761-D065A2AD2284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98A4-ECAA-4916-BA22-D92A0FBEA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39B37-B560-496B-AFB6-DC7636EDF115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21FF4-5647-4EB4-918C-EE24710C6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9F64-B409-4508-A4EA-DC21A0302E0A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25DE-A79E-4C09-8A6D-42C725D52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F1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24C276-C10C-4D02-9B08-B4BBAFBBBCB7}" type="datetimeFigureOut">
              <a:rPr lang="ru-RU"/>
              <a:pPr>
                <a:defRPr/>
              </a:pPr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65A165-F779-4D36-B9F1-DCEE7441D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004-001-Biologicheskoe-znachenie-otdelnykh-pischevykh-veschest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437063"/>
            <a:ext cx="3275013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310601200_1310116073_apelsin-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33375"/>
            <a:ext cx="27749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410361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2060575"/>
            <a:ext cx="29400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67e687b3def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3429000"/>
            <a:ext cx="218598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ute-angel-clipart-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60350"/>
            <a:ext cx="2827337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Содержимое 3" descr="5754135f7a72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0825" y="1268413"/>
            <a:ext cx="8893175" cy="29527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i="1" dirty="0">
                <a:latin typeface="Times New Roman" pitchFamily="18" charset="0"/>
                <a:ea typeface="+mj-ea"/>
                <a:cs typeface="Times New Roman" pitchFamily="18" charset="0"/>
              </a:rPr>
              <a:t>«Звук </a:t>
            </a:r>
            <a:r>
              <a:rPr lang="en-US" sz="7200" b="1" i="1" dirty="0">
                <a:latin typeface="Times New Roman" pitchFamily="18" charset="0"/>
                <a:ea typeface="+mj-ea"/>
                <a:cs typeface="Times New Roman" pitchFamily="18" charset="0"/>
              </a:rPr>
              <a:t>[</a:t>
            </a:r>
            <a:r>
              <a:rPr lang="ru-RU" sz="7200" b="1" i="1" dirty="0"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lang="en-US" sz="7200" b="1" i="1" dirty="0">
                <a:latin typeface="Times New Roman" pitchFamily="18" charset="0"/>
                <a:ea typeface="+mj-ea"/>
                <a:cs typeface="Times New Roman" pitchFamily="18" charset="0"/>
              </a:rPr>
              <a:t>]</a:t>
            </a:r>
            <a:r>
              <a:rPr lang="ru-RU" sz="7200" b="1" i="1" dirty="0">
                <a:latin typeface="Times New Roman" pitchFamily="18" charset="0"/>
                <a:ea typeface="+mj-ea"/>
                <a:cs typeface="Times New Roman" pitchFamily="18" charset="0"/>
              </a:rPr>
              <a:t>, буквы А, а.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7200" b="1" i="1" dirty="0">
                <a:latin typeface="Times New Roman" pitchFamily="18" charset="0"/>
                <a:ea typeface="+mj-ea"/>
                <a:cs typeface="Times New Roman" pitchFamily="18" charset="0"/>
              </a:rPr>
              <a:t>Закрепление.» </a:t>
            </a:r>
            <a:endParaRPr lang="ru-RU" sz="7200" b="1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Содержимое 3" descr="5754135f7a72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62175" y="692150"/>
            <a:ext cx="6981825" cy="180022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52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Bef>
                <a:spcPts val="2400"/>
              </a:spcBef>
              <a:spcAft>
                <a:spcPts val="2400"/>
              </a:spcAft>
              <a:defRPr/>
            </a:pPr>
            <a:r>
              <a:rPr lang="ru-RU" sz="5200" b="1" dirty="0">
                <a:latin typeface="Times New Roman" pitchFamily="18" charset="0"/>
                <a:ea typeface="+mj-ea"/>
                <a:cs typeface="Times New Roman" pitchFamily="18" charset="0"/>
              </a:rPr>
              <a:t>Повторим … 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60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62175" y="1844675"/>
            <a:ext cx="6981825" cy="1944688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52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Bef>
                <a:spcPts val="2400"/>
              </a:spcBef>
              <a:spcAft>
                <a:spcPts val="2400"/>
              </a:spcAft>
              <a:defRPr/>
            </a:pPr>
            <a:r>
              <a:rPr lang="ru-RU" sz="4800" b="1" dirty="0">
                <a:latin typeface="Times New Roman" pitchFamily="18" charset="0"/>
                <a:ea typeface="+mj-ea"/>
                <a:cs typeface="Times New Roman" pitchFamily="18" charset="0"/>
              </a:rPr>
              <a:t>Научимся … 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60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62175" y="2708275"/>
            <a:ext cx="6981825" cy="2736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52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Bef>
                <a:spcPts val="2400"/>
              </a:spcBef>
              <a:spcAft>
                <a:spcPts val="2400"/>
              </a:spcAft>
              <a:defRPr/>
            </a:pP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Будем читать … 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60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Содержимое 4" descr="1e7cb40fff0c45ede2344f49366063ff-d6yf0j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57150" y="0"/>
            <a:ext cx="920115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Слово рассыпалось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773238"/>
            <a:ext cx="2592387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400" b="1" smtClean="0">
                <a:solidFill>
                  <a:srgbClr val="CC3300"/>
                </a:solidFill>
              </a:rPr>
              <a:t>а</a:t>
            </a:r>
            <a:r>
              <a:rPr lang="ru-RU" sz="4400" b="1" smtClean="0">
                <a:solidFill>
                  <a:schemeClr val="tx2"/>
                </a:solidFill>
              </a:rPr>
              <a:t>мрт</a:t>
            </a:r>
          </a:p>
          <a:p>
            <a:pPr>
              <a:buFont typeface="Wingdings" pitchFamily="2" charset="2"/>
              <a:buNone/>
            </a:pPr>
            <a:r>
              <a:rPr lang="ru-RU" sz="4400" b="1" smtClean="0">
                <a:solidFill>
                  <a:srgbClr val="CC0000"/>
                </a:solidFill>
              </a:rPr>
              <a:t>аа</a:t>
            </a:r>
            <a:r>
              <a:rPr lang="ru-RU" sz="4400" b="1" smtClean="0">
                <a:solidFill>
                  <a:schemeClr val="tx2"/>
                </a:solidFill>
              </a:rPr>
              <a:t>мм</a:t>
            </a:r>
          </a:p>
          <a:p>
            <a:pPr>
              <a:buFont typeface="Wingdings" pitchFamily="2" charset="2"/>
              <a:buNone/>
            </a:pPr>
            <a:r>
              <a:rPr lang="ru-RU" sz="4400" b="1" smtClean="0">
                <a:solidFill>
                  <a:srgbClr val="CC0000"/>
                </a:solidFill>
              </a:rPr>
              <a:t>а</a:t>
            </a:r>
            <a:r>
              <a:rPr lang="ru-RU" sz="4400" b="1" smtClean="0">
                <a:solidFill>
                  <a:schemeClr val="tx2"/>
                </a:solidFill>
              </a:rPr>
              <a:t>зубр</a:t>
            </a:r>
          </a:p>
          <a:p>
            <a:pPr>
              <a:buFont typeface="Wingdings" pitchFamily="2" charset="2"/>
              <a:buNone/>
            </a:pPr>
            <a:r>
              <a:rPr lang="ru-RU" sz="4400" b="1" smtClean="0">
                <a:solidFill>
                  <a:srgbClr val="CC0000"/>
                </a:solidFill>
              </a:rPr>
              <a:t>а</a:t>
            </a:r>
            <a:r>
              <a:rPr lang="ru-RU" sz="4400" b="1" smtClean="0">
                <a:solidFill>
                  <a:schemeClr val="tx2"/>
                </a:solidFill>
              </a:rPr>
              <a:t>с</a:t>
            </a:r>
            <a:r>
              <a:rPr lang="ru-RU" sz="4400" b="1" smtClean="0">
                <a:solidFill>
                  <a:srgbClr val="CC0000"/>
                </a:solidFill>
              </a:rPr>
              <a:t>а</a:t>
            </a:r>
            <a:r>
              <a:rPr lang="ru-RU" sz="4400" b="1" smtClean="0">
                <a:solidFill>
                  <a:schemeClr val="tx2"/>
                </a:solidFill>
              </a:rPr>
              <a:t>н</a:t>
            </a:r>
            <a:r>
              <a:rPr lang="ru-RU" sz="4400" b="1" smtClean="0">
                <a:solidFill>
                  <a:srgbClr val="CC0000"/>
                </a:solidFill>
              </a:rPr>
              <a:t>а</a:t>
            </a:r>
            <a:r>
              <a:rPr lang="ru-RU" sz="4400" b="1" smtClean="0">
                <a:solidFill>
                  <a:schemeClr val="tx2"/>
                </a:solidFill>
              </a:rPr>
              <a:t>н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1773238"/>
            <a:ext cx="2952750" cy="36718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400" b="1" smtClean="0">
                <a:solidFill>
                  <a:schemeClr val="tx2"/>
                </a:solidFill>
              </a:rPr>
              <a:t>м</a:t>
            </a:r>
            <a:r>
              <a:rPr lang="ru-RU" sz="4400" b="1" smtClean="0">
                <a:solidFill>
                  <a:srgbClr val="CC0000"/>
                </a:solidFill>
              </a:rPr>
              <a:t>а</a:t>
            </a:r>
            <a:r>
              <a:rPr lang="ru-RU" sz="4400" b="1" smtClean="0">
                <a:solidFill>
                  <a:schemeClr val="tx2"/>
                </a:solidFill>
              </a:rPr>
              <a:t>рт</a:t>
            </a:r>
          </a:p>
          <a:p>
            <a:pPr>
              <a:buFont typeface="Wingdings" pitchFamily="2" charset="2"/>
              <a:buNone/>
            </a:pPr>
            <a:r>
              <a:rPr lang="ru-RU" sz="4400" b="1" smtClean="0">
                <a:solidFill>
                  <a:schemeClr val="tx2"/>
                </a:solidFill>
              </a:rPr>
              <a:t>м</a:t>
            </a:r>
            <a:r>
              <a:rPr lang="ru-RU" sz="4400" b="1" smtClean="0">
                <a:solidFill>
                  <a:srgbClr val="CC0000"/>
                </a:solidFill>
              </a:rPr>
              <a:t>а</a:t>
            </a:r>
            <a:r>
              <a:rPr lang="ru-RU" sz="4400" b="1" smtClean="0">
                <a:solidFill>
                  <a:schemeClr val="tx2"/>
                </a:solidFill>
              </a:rPr>
              <a:t>-м</a:t>
            </a:r>
            <a:r>
              <a:rPr lang="ru-RU" sz="4400" b="1" smtClean="0">
                <a:solidFill>
                  <a:srgbClr val="CC0000"/>
                </a:solidFill>
              </a:rPr>
              <a:t>а</a:t>
            </a:r>
          </a:p>
          <a:p>
            <a:pPr>
              <a:buFont typeface="Wingdings" pitchFamily="2" charset="2"/>
              <a:buNone/>
            </a:pPr>
            <a:r>
              <a:rPr lang="ru-RU" sz="4400" b="1" smtClean="0">
                <a:solidFill>
                  <a:srgbClr val="CC0000"/>
                </a:solidFill>
              </a:rPr>
              <a:t>а</a:t>
            </a:r>
            <a:r>
              <a:rPr lang="ru-RU" sz="4400" b="1" smtClean="0">
                <a:solidFill>
                  <a:schemeClr val="tx2"/>
                </a:solidFill>
              </a:rPr>
              <a:t>р-буз</a:t>
            </a:r>
          </a:p>
          <a:p>
            <a:pPr>
              <a:buFont typeface="Wingdings" pitchFamily="2" charset="2"/>
              <a:buNone/>
            </a:pPr>
            <a:r>
              <a:rPr lang="ru-RU" sz="4400" b="1" smtClean="0">
                <a:solidFill>
                  <a:srgbClr val="CC0000"/>
                </a:solidFill>
              </a:rPr>
              <a:t>а</a:t>
            </a:r>
            <a:r>
              <a:rPr lang="ru-RU" sz="4400" b="1" smtClean="0">
                <a:solidFill>
                  <a:schemeClr val="tx2"/>
                </a:solidFill>
              </a:rPr>
              <a:t>-н</a:t>
            </a:r>
            <a:r>
              <a:rPr lang="ru-RU" sz="4400" b="1" smtClean="0">
                <a:solidFill>
                  <a:srgbClr val="CC0000"/>
                </a:solidFill>
              </a:rPr>
              <a:t>а</a:t>
            </a:r>
            <a:r>
              <a:rPr lang="ru-RU" sz="4400" b="1" smtClean="0">
                <a:solidFill>
                  <a:schemeClr val="tx2"/>
                </a:solidFill>
              </a:rPr>
              <a:t>-н</a:t>
            </a:r>
            <a:r>
              <a:rPr lang="ru-RU" sz="4400" b="1" smtClean="0">
                <a:solidFill>
                  <a:srgbClr val="CC0000"/>
                </a:solidFill>
              </a:rPr>
              <a:t>а</a:t>
            </a:r>
            <a:r>
              <a:rPr lang="ru-RU" sz="4400" b="1" smtClean="0">
                <a:solidFill>
                  <a:schemeClr val="tx2"/>
                </a:solidFill>
              </a:rPr>
              <a:t>с</a:t>
            </a: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H="1">
            <a:off x="7019925" y="4221163"/>
            <a:ext cx="71438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H="1">
            <a:off x="5508625" y="3429000"/>
            <a:ext cx="71438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 flipH="1">
            <a:off x="5940425" y="2565400"/>
            <a:ext cx="71438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08725"/>
            <a:ext cx="287338" cy="217488"/>
          </a:xfrm>
          <a:prstGeom prst="actionButtonForwardNext">
            <a:avLst/>
          </a:prstGeom>
          <a:solidFill>
            <a:schemeClr val="accent2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6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308725"/>
            <a:ext cx="288925" cy="215900"/>
          </a:xfrm>
          <a:prstGeom prst="actionButtonHome">
            <a:avLst/>
          </a:prstGeom>
          <a:solidFill>
            <a:schemeClr val="accent2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8" grpId="0" build="p"/>
      <p:bldP spid="49156" grpId="0" build="p"/>
      <p:bldP spid="49167" grpId="0" animBg="1"/>
      <p:bldP spid="49168" grpId="0" animBg="1"/>
      <p:bldP spid="491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0163"/>
            <a:ext cx="583247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Содержимое 3" descr="5754135f7a72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62175" y="765175"/>
            <a:ext cx="6981825" cy="4176713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52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Bef>
                <a:spcPts val="2400"/>
              </a:spcBef>
              <a:spcAft>
                <a:spcPts val="2400"/>
              </a:spcAft>
              <a:defRPr/>
            </a:pPr>
            <a:r>
              <a:rPr lang="ru-RU" sz="5200" b="1" dirty="0">
                <a:latin typeface="Times New Roman" pitchFamily="18" charset="0"/>
                <a:ea typeface="+mj-ea"/>
                <a:cs typeface="Times New Roman" pitchFamily="18" charset="0"/>
              </a:rPr>
              <a:t>Мы повторили … .</a:t>
            </a:r>
          </a:p>
          <a:p>
            <a:pPr fontAlgn="auto">
              <a:spcBef>
                <a:spcPts val="2400"/>
              </a:spcBef>
              <a:spcAft>
                <a:spcPts val="2400"/>
              </a:spcAft>
              <a:defRPr/>
            </a:pPr>
            <a:r>
              <a:rPr lang="ru-RU" sz="5200" b="1" dirty="0">
                <a:latin typeface="Times New Roman" pitchFamily="18" charset="0"/>
                <a:ea typeface="+mj-ea"/>
                <a:cs typeface="Times New Roman" pitchFamily="18" charset="0"/>
              </a:rPr>
              <a:t>Мы учились … .</a:t>
            </a:r>
          </a:p>
          <a:p>
            <a:pPr fontAlgn="auto">
              <a:spcBef>
                <a:spcPts val="2400"/>
              </a:spcBef>
              <a:spcAft>
                <a:spcPts val="2400"/>
              </a:spcAft>
              <a:defRPr/>
            </a:pPr>
            <a:r>
              <a:rPr lang="ru-RU" sz="5200" b="1" dirty="0">
                <a:latin typeface="Times New Roman" pitchFamily="18" charset="0"/>
                <a:ea typeface="+mj-ea"/>
                <a:cs typeface="Times New Roman" pitchFamily="18" charset="0"/>
              </a:rPr>
              <a:t>Мы читали … 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60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9" descr="5754135f7a72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Прямоугольник 10"/>
          <p:cNvSpPr/>
          <p:nvPr/>
        </p:nvSpPr>
        <p:spPr>
          <a:xfrm>
            <a:off x="1908175" y="2133600"/>
            <a:ext cx="5907088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96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27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Arial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Слово рассыпалось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Карина</dc:creator>
  <cp:lastModifiedBy>Карина</cp:lastModifiedBy>
  <cp:revision>35</cp:revision>
  <dcterms:created xsi:type="dcterms:W3CDTF">2016-09-19T07:59:00Z</dcterms:created>
  <dcterms:modified xsi:type="dcterms:W3CDTF">2016-11-13T16:17:15Z</dcterms:modified>
</cp:coreProperties>
</file>