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57" r:id="rId4"/>
    <p:sldId id="276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7" r:id="rId20"/>
    <p:sldId id="273" r:id="rId21"/>
    <p:sldId id="274" r:id="rId22"/>
    <p:sldId id="278" r:id="rId23"/>
    <p:sldId id="279" r:id="rId24"/>
    <p:sldId id="280" r:id="rId25"/>
    <p:sldId id="28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450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6000">
              <a:schemeClr val="accent6">
                <a:alpha val="54000"/>
                <a:lumMod val="13000"/>
                <a:lumOff val="87000"/>
              </a:schemeClr>
            </a:gs>
            <a:gs pos="96000">
              <a:srgbClr val="FFC00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microsoft.com/office/2007/relationships/hdphoto" Target="../media/hdphoto2.wdp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microsoft.com/office/2007/relationships/hdphoto" Target="../media/hdphoto4.wdp"/><Relationship Id="rId7" Type="http://schemas.openxmlformats.org/officeDocument/2006/relationships/image" Target="../media/image2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10" Type="http://schemas.openxmlformats.org/officeDocument/2006/relationships/image" Target="../media/image25.jpeg"/><Relationship Id="rId4" Type="http://schemas.openxmlformats.org/officeDocument/2006/relationships/image" Target="../media/image20.jpeg"/><Relationship Id="rId9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slideLayout" Target="../slideLayouts/slideLayout2.xml"/><Relationship Id="rId7" Type="http://schemas.microsoft.com/office/2007/relationships/hdphoto" Target="../media/hdphoto5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8.jpeg"/><Relationship Id="rId5" Type="http://schemas.microsoft.com/office/2007/relationships/hdphoto" Target="../media/hdphoto4.wdp"/><Relationship Id="rId4" Type="http://schemas.openxmlformats.org/officeDocument/2006/relationships/image" Target="../media/image6.jpeg"/><Relationship Id="rId9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microsoft.com/office/2007/relationships/hdphoto" Target="../media/hdphoto4.wdp"/><Relationship Id="rId7" Type="http://schemas.openxmlformats.org/officeDocument/2006/relationships/image" Target="../media/image3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gif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gif"/><Relationship Id="rId3" Type="http://schemas.microsoft.com/office/2007/relationships/hdphoto" Target="../media/hdphoto4.wdp"/><Relationship Id="rId7" Type="http://schemas.openxmlformats.org/officeDocument/2006/relationships/image" Target="../media/image4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49.pn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openxmlformats.org/officeDocument/2006/relationships/hyperlink" Target="https://yandex.ru/search/?text=&#1078;&#1080;&#1079;&#1085;&#1100;%20&#1079;&#1072;&#1084;&#1077;&#1095;&#1072;&#1090;&#1077;&#1083;&#1100;&#1085;&#1099;&#1093;%20&#1083;&#1102;&#1076;&#1077;&#1081;%20&#1083;&#1077;&#1088;&#1084;&#1086;&#1085;&#1090;&#1086;&#1074;&amp;lr=2&amp;clid=2148283-101&amp;win=139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uzofon.com/" TargetMode="External"/><Relationship Id="rId5" Type="http://schemas.openxmlformats.org/officeDocument/2006/relationships/hyperlink" Target="https://yandex.ru/images?uinfo=sw-1920-sh-1200-ww-1903-wh-1096-pd-1-wp-16x10_1920x1200" TargetMode="Externa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50.jpe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microsoft.com/office/2007/relationships/hdphoto" Target="../media/hdphoto3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7.png"/><Relationship Id="rId4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openxmlformats.org/officeDocument/2006/relationships/image" Target="../media/image1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5" Type="http://schemas.openxmlformats.org/officeDocument/2006/relationships/image" Target="../media/image10.jpeg"/><Relationship Id="rId4" Type="http://schemas.openxmlformats.org/officeDocument/2006/relationships/image" Target="../media/image9.gif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ww.tvoyrebenok.ru/images/presentation/literature/b/0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097"/>
          <a:stretch/>
        </p:blipFill>
        <p:spPr bwMode="auto">
          <a:xfrm>
            <a:off x="-30586" y="0"/>
            <a:ext cx="91745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VasilevaVV\Documents\Поэтический альбом 2015\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osiaicBubbles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64904"/>
            <a:ext cx="3312368" cy="386874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85908" y="1234625"/>
            <a:ext cx="7941597" cy="1446550"/>
          </a:xfrm>
          <a:prstGeom prst="rect">
            <a:avLst/>
          </a:prstGeom>
          <a:noFill/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Georgia" panose="02040502050405020303" pitchFamily="18" charset="0"/>
              </a:rPr>
              <a:t>А  душу </a:t>
            </a:r>
          </a:p>
          <a:p>
            <a:pPr algn="ctr"/>
            <a:r>
              <a:rPr lang="ru-RU" sz="44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Georgia" panose="02040502050405020303" pitchFamily="18" charset="0"/>
              </a:rPr>
              <a:t>можно ль рассказать?...</a:t>
            </a:r>
            <a:endParaRPr lang="ru-RU" sz="44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36154" y="116632"/>
            <a:ext cx="72664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Поэтический альбом-конкурс</a:t>
            </a:r>
          </a:p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(внеклассное мероприятие по литературе)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1" name="Picture 3" descr="C:\Users\VasilevaVV\Documents\Поэтический альбом 2015\143036f13a1084192256a232fefbdd6c.jpg"/>
          <p:cNvPicPr>
            <a:picLocks noChangeAspect="1" noChangeArrowheads="1"/>
          </p:cNvPicPr>
          <p:nvPr/>
        </p:nvPicPr>
        <p:blipFill rotWithShape="1">
          <a:blip r:embed="rId6">
            <a:biLevel thresh="7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741" t="71601" r="5915" b="15092"/>
          <a:stretch/>
        </p:blipFill>
        <p:spPr bwMode="auto">
          <a:xfrm>
            <a:off x="3923928" y="2780928"/>
            <a:ext cx="3053921" cy="764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554421" y="5813569"/>
            <a:ext cx="4897899" cy="1015663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Учитель: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Васильева Вера Владимировна</a:t>
            </a: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Участники: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ученики 5-10 классов</a:t>
            </a:r>
          </a:p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Порхов, школа-интернат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15665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213444" y="542498"/>
            <a:ext cx="8892480" cy="6009533"/>
            <a:chOff x="251520" y="404664"/>
            <a:chExt cx="8892480" cy="6009533"/>
          </a:xfrm>
        </p:grpSpPr>
        <p:pic>
          <p:nvPicPr>
            <p:cNvPr id="8" name="Picture 2" descr="C:\Users\VasilevaVV\Documents\Поэтический альбом 2015\66836_html_m78bc4b97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404664"/>
              <a:ext cx="4248472" cy="6009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C:\Users\VasilevaVV\Documents\Поэтический альбом 2015\66836_html_m78bc4b97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9684" y="404664"/>
              <a:ext cx="4484316" cy="6009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Прямоугольник 12"/>
          <p:cNvSpPr/>
          <p:nvPr/>
        </p:nvSpPr>
        <p:spPr>
          <a:xfrm>
            <a:off x="596334" y="2572128"/>
            <a:ext cx="319831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«Бородино»</a:t>
            </a:r>
            <a:endParaRPr lang="ru-RU" sz="36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389018" y="4710820"/>
            <a:ext cx="161294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1837</a:t>
            </a:r>
            <a:r>
              <a:rPr lang="ru-RU" sz="28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г</a:t>
            </a:r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.</a:t>
            </a:r>
            <a:endParaRPr lang="ru-RU" sz="36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6146" name="Picture 2" descr="http://collegy.ucoz.ru/_nw/30/6005757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05"/>
          <a:stretch/>
        </p:blipFill>
        <p:spPr bwMode="auto">
          <a:xfrm>
            <a:off x="5229115" y="1228681"/>
            <a:ext cx="3269302" cy="4360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900igr.net/datai/literatura/Borodino-stikhotvorenie/0012-008-Borodino-stikhotvoreni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6274" y="1579599"/>
            <a:ext cx="3342143" cy="4022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homeland-tour.ru/pics_1/museu_moscow/museu_moskow_borodino_4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29" t="-14389" r="12816" b="14505"/>
          <a:stretch/>
        </p:blipFill>
        <p:spPr bwMode="auto">
          <a:xfrm>
            <a:off x="5113220" y="975816"/>
            <a:ext cx="3508406" cy="4485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topwar.ru/uploads/posts/2012-09/1346982613_brdn036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332"/>
          <a:stretch/>
        </p:blipFill>
        <p:spPr bwMode="auto">
          <a:xfrm>
            <a:off x="5280503" y="1579599"/>
            <a:ext cx="3379091" cy="4079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://s40.radikal.ru/i088/1209/38/d2a07dd5b0b6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7129" y="1353813"/>
            <a:ext cx="3245840" cy="4316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http://stat8.blog.ru/lr/0b240601d456e7b451a6591b17d68391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25"/>
          <a:stretch/>
        </p:blipFill>
        <p:spPr bwMode="auto">
          <a:xfrm>
            <a:off x="5069927" y="1517753"/>
            <a:ext cx="3594991" cy="391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http://planeta.moy.su/_nw/85/57929476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0144" y="1124744"/>
            <a:ext cx="2293173" cy="3567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5343186" y="4964733"/>
            <a:ext cx="3365025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Да, были люди</a:t>
            </a:r>
          </a:p>
          <a:p>
            <a:pPr algn="ctr"/>
            <a:r>
              <a:rPr lang="ru-RU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 в наше время….</a:t>
            </a:r>
            <a:endParaRPr lang="ru-RU" sz="28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8857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0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0"/>
                            </p:stCondLst>
                            <p:childTnLst>
                              <p:par>
                                <p:cTn id="41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9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3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4000"/>
                            </p:stCondLst>
                            <p:childTnLst>
                              <p:par>
                                <p:cTn id="57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7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107504" y="542497"/>
            <a:ext cx="8892480" cy="6009533"/>
            <a:chOff x="251520" y="404664"/>
            <a:chExt cx="8892480" cy="6009533"/>
          </a:xfrm>
        </p:grpSpPr>
        <p:pic>
          <p:nvPicPr>
            <p:cNvPr id="8" name="Picture 2" descr="C:\Users\VasilevaVV\Documents\Поэтический альбом 2015\66836_html_m78bc4b97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404664"/>
              <a:ext cx="4248472" cy="6009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C:\Users\VasilevaVV\Documents\Поэтический альбом 2015\66836_html_m78bc4b97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9684" y="404664"/>
              <a:ext cx="4484316" cy="6009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Прямоугольник 12"/>
          <p:cNvSpPr/>
          <p:nvPr/>
        </p:nvSpPr>
        <p:spPr>
          <a:xfrm>
            <a:off x="251520" y="2572128"/>
            <a:ext cx="366959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«На севере </a:t>
            </a:r>
          </a:p>
          <a:p>
            <a:pPr algn="ctr"/>
            <a:r>
              <a:rPr lang="ru-RU" sz="36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36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         </a:t>
            </a:r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диком…»</a:t>
            </a:r>
            <a:endParaRPr lang="ru-RU" sz="36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581309" y="4869160"/>
            <a:ext cx="158889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1841</a:t>
            </a:r>
            <a:r>
              <a:rPr lang="ru-RU" sz="28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г</a:t>
            </a:r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.</a:t>
            </a:r>
            <a:endParaRPr lang="ru-RU" sz="36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026" name="Picture 2" descr="Ivan Shishkin. In the Wilds of the North. After Mikhail Lermontov's verse The Pine - Olga's Gallery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1" r="14388" b="14321"/>
          <a:stretch/>
        </p:blipFill>
        <p:spPr bwMode="auto">
          <a:xfrm>
            <a:off x="5087428" y="1431092"/>
            <a:ext cx="3481970" cy="4682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Графика - Vector stock - Palm Trees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747"/>
          <a:stretch/>
        </p:blipFill>
        <p:spPr bwMode="auto">
          <a:xfrm>
            <a:off x="7210833" y="1052736"/>
            <a:ext cx="1543981" cy="1648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4905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33554" y="404663"/>
            <a:ext cx="8892480" cy="6009533"/>
            <a:chOff x="251520" y="404664"/>
            <a:chExt cx="8892480" cy="6009533"/>
          </a:xfrm>
        </p:grpSpPr>
        <p:pic>
          <p:nvPicPr>
            <p:cNvPr id="8" name="Picture 2" descr="C:\Users\VasilevaVV\Documents\Поэтический альбом 2015\66836_html_m78bc4b97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404664"/>
              <a:ext cx="4248472" cy="6009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C:\Users\VasilevaVV\Documents\Поэтический альбом 2015\66836_html_m78bc4b97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9684" y="404664"/>
              <a:ext cx="4484316" cy="6009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Прямоугольник 13"/>
          <p:cNvSpPr/>
          <p:nvPr/>
        </p:nvSpPr>
        <p:spPr>
          <a:xfrm>
            <a:off x="1337693" y="5261688"/>
            <a:ext cx="164019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1832</a:t>
            </a:r>
            <a:r>
              <a:rPr lang="ru-RU" sz="28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г</a:t>
            </a:r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.</a:t>
            </a:r>
            <a:endParaRPr lang="ru-RU" sz="36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8194" name="Picture 2" descr="http://files.school-collection.edu.ru/dlrstore/6ca32b64-19a0-4960-a066-4ccf859c5a5f/%5BLI6RK_7-01%5D_%5BIL_10%5D-k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9107"/>
          <a:stretch/>
        </p:blipFill>
        <p:spPr bwMode="auto">
          <a:xfrm>
            <a:off x="5010792" y="1412776"/>
            <a:ext cx="3310411" cy="336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look.com.ua/pic/201209/1920x1080/look.com.ua-14890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3" t="13324" r="57101" b="13930"/>
          <a:stretch/>
        </p:blipFill>
        <p:spPr bwMode="auto">
          <a:xfrm>
            <a:off x="520581" y="1628800"/>
            <a:ext cx="3274416" cy="3367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619672" y="2132856"/>
            <a:ext cx="233108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«Парус»</a:t>
            </a:r>
            <a:endParaRPr lang="ru-RU" sz="36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26474" y="4846189"/>
            <a:ext cx="334578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Акварель </a:t>
            </a:r>
          </a:p>
          <a:p>
            <a:pPr algn="ctr"/>
            <a:r>
              <a:rPr lang="ru-RU" sz="24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М.Ю. Лермонтова</a:t>
            </a:r>
            <a:endParaRPr lang="ru-RU" sz="24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2" name="Варламов Александр парус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884368" y="5805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30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9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4" grpId="0"/>
      <p:bldP spid="13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107504" y="542498"/>
            <a:ext cx="8892480" cy="6009533"/>
            <a:chOff x="251520" y="404664"/>
            <a:chExt cx="8892480" cy="6009533"/>
          </a:xfrm>
        </p:grpSpPr>
        <p:pic>
          <p:nvPicPr>
            <p:cNvPr id="8" name="Picture 2" descr="C:\Users\VasilevaVV\Documents\Поэтический альбом 2015\66836_html_m78bc4b97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404664"/>
              <a:ext cx="4248472" cy="6009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C:\Users\VasilevaVV\Documents\Поэтический альбом 2015\66836_html_m78bc4b97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9684" y="404664"/>
              <a:ext cx="4484316" cy="6009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Прямоугольник 12"/>
          <p:cNvSpPr/>
          <p:nvPr/>
        </p:nvSpPr>
        <p:spPr>
          <a:xfrm>
            <a:off x="767855" y="2572128"/>
            <a:ext cx="285527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«Кинжал»</a:t>
            </a:r>
            <a:endParaRPr lang="ru-RU" sz="36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569287" y="4869160"/>
            <a:ext cx="161294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1837</a:t>
            </a:r>
            <a:r>
              <a:rPr lang="ru-RU" sz="28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г</a:t>
            </a:r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.</a:t>
            </a:r>
            <a:endParaRPr lang="ru-RU" sz="36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9" name="Содержимое 5" descr="горы кавказа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936018" y="2250851"/>
            <a:ext cx="3671392" cy="2753544"/>
          </a:xfrm>
        </p:spPr>
      </p:pic>
      <p:pic>
        <p:nvPicPr>
          <p:cNvPr id="10" name="Picture 6" descr="Lre240-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4737" y="2117260"/>
            <a:ext cx="3744416" cy="2924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karagach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67753" y="2117260"/>
            <a:ext cx="3744416" cy="3147798"/>
          </a:xfrm>
          <a:prstGeom prst="rect">
            <a:avLst/>
          </a:prstGeo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" name="Picture 6" descr="Image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80770" y="2139940"/>
            <a:ext cx="3918383" cy="2864455"/>
          </a:xfrm>
          <a:prstGeom prst="rect">
            <a:avLst/>
          </a:prstGeom>
          <a:noFill/>
        </p:spPr>
      </p:pic>
      <p:pic>
        <p:nvPicPr>
          <p:cNvPr id="9218" name="Picture 2" descr="http://fotogai.ru/uploads/images/d/b/d/d/3152/a66eca80cb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77" b="4449"/>
          <a:stretch/>
        </p:blipFill>
        <p:spPr bwMode="auto">
          <a:xfrm>
            <a:off x="5206728" y="1344803"/>
            <a:ext cx="3102196" cy="434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5154051" y="5270361"/>
            <a:ext cx="334578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Акварель </a:t>
            </a:r>
          </a:p>
          <a:p>
            <a:pPr algn="ctr"/>
            <a:r>
              <a:rPr lang="ru-RU" sz="24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М.Ю. Лермонтова</a:t>
            </a:r>
            <a:endParaRPr lang="ru-RU" sz="24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3702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29" presetID="10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000"/>
                            </p:stCondLst>
                            <p:childTnLst>
                              <p:par>
                                <p:cTn id="37" presetID="10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8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5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6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6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107504" y="542498"/>
            <a:ext cx="8892480" cy="6009533"/>
            <a:chOff x="251520" y="404664"/>
            <a:chExt cx="8892480" cy="6009533"/>
          </a:xfrm>
        </p:grpSpPr>
        <p:pic>
          <p:nvPicPr>
            <p:cNvPr id="8" name="Picture 2" descr="C:\Users\VasilevaVV\Documents\Поэтический альбом 2015\66836_html_m78bc4b97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404664"/>
              <a:ext cx="4248472" cy="6009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C:\Users\VasilevaVV\Documents\Поэтический альбом 2015\66836_html_m78bc4b97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9684" y="404664"/>
              <a:ext cx="4484316" cy="6009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Прямоугольник 12"/>
          <p:cNvSpPr/>
          <p:nvPr/>
        </p:nvSpPr>
        <p:spPr>
          <a:xfrm>
            <a:off x="606755" y="2572128"/>
            <a:ext cx="317747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«Молитва»</a:t>
            </a:r>
            <a:endParaRPr lang="ru-RU" sz="36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550051" y="4869160"/>
            <a:ext cx="165141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1839</a:t>
            </a:r>
            <a:r>
              <a:rPr lang="ru-RU" sz="28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г</a:t>
            </a:r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.</a:t>
            </a:r>
            <a:endParaRPr lang="ru-RU" sz="36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0242" name="Picture 2" descr="http://900igr.net/datai/literatura/Lermontov-o-ljubvi/0017-016-Marija-SCHerbatov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8559" y="1096416"/>
            <a:ext cx="1704991" cy="2239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2" name="Picture 12" descr="http://greatkhristos.ucoz.ua/FOTO/PICTURES/svecha_lampada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789040"/>
            <a:ext cx="1728192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www.stihi.ru/pics/2011/10/14/479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21471">
            <a:off x="5076561" y="4495291"/>
            <a:ext cx="1173673" cy="120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4970036" y="3040800"/>
            <a:ext cx="2523448" cy="646331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Мария Алексеевна</a:t>
            </a:r>
          </a:p>
          <a:p>
            <a:pPr algn="ctr"/>
            <a:r>
              <a:rPr lang="ru-RU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Щербатова</a:t>
            </a:r>
            <a:endParaRPr lang="ru-RU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3060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53752" y="404664"/>
            <a:ext cx="8892480" cy="6009533"/>
            <a:chOff x="251520" y="404664"/>
            <a:chExt cx="8892480" cy="6009533"/>
          </a:xfrm>
        </p:grpSpPr>
        <p:pic>
          <p:nvPicPr>
            <p:cNvPr id="8" name="Picture 2" descr="C:\Users\VasilevaVV\Documents\Поэтический альбом 2015\66836_html_m78bc4b97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404664"/>
              <a:ext cx="4248472" cy="6009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C:\Users\VasilevaVV\Documents\Поэтический альбом 2015\66836_html_m78bc4b97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9684" y="404664"/>
              <a:ext cx="4484316" cy="6009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Прямоугольник 12"/>
          <p:cNvSpPr/>
          <p:nvPr/>
        </p:nvSpPr>
        <p:spPr>
          <a:xfrm>
            <a:off x="317543" y="2590720"/>
            <a:ext cx="372089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«Благодарность»</a:t>
            </a:r>
            <a:endParaRPr lang="ru-RU" sz="28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59632" y="4830518"/>
            <a:ext cx="168668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1840</a:t>
            </a:r>
            <a:r>
              <a:rPr lang="ru-RU" sz="28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г</a:t>
            </a:r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.</a:t>
            </a:r>
            <a:endParaRPr lang="ru-RU" sz="36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1266" name="Picture 2" descr="http://stixi-poeti.ru/upload/blogs/3610c94762d146d3aaef75a40c4af67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5091" y="1184865"/>
            <a:ext cx="3012200" cy="404387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www.stihi.ru/pics/2011/10/14/479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21471">
            <a:off x="5326596" y="4756537"/>
            <a:ext cx="1173673" cy="120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141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53752" y="404664"/>
            <a:ext cx="8892480" cy="6009533"/>
            <a:chOff x="251520" y="404664"/>
            <a:chExt cx="8892480" cy="6009533"/>
          </a:xfrm>
        </p:grpSpPr>
        <p:pic>
          <p:nvPicPr>
            <p:cNvPr id="8" name="Picture 2" descr="C:\Users\VasilevaVV\Documents\Поэтический альбом 2015\66836_html_m78bc4b97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404664"/>
              <a:ext cx="4248472" cy="6009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C:\Users\VasilevaVV\Documents\Поэтический альбом 2015\66836_html_m78bc4b97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9684" y="404664"/>
              <a:ext cx="4484316" cy="6009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Прямоугольник 12"/>
          <p:cNvSpPr/>
          <p:nvPr/>
        </p:nvSpPr>
        <p:spPr>
          <a:xfrm>
            <a:off x="1181561" y="2590720"/>
            <a:ext cx="199285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«Тучи»</a:t>
            </a:r>
            <a:endParaRPr lang="ru-RU" sz="36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59632" y="4830518"/>
            <a:ext cx="168668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1840</a:t>
            </a:r>
            <a:r>
              <a:rPr lang="ru-RU" sz="28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г</a:t>
            </a:r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.</a:t>
            </a:r>
            <a:endParaRPr lang="ru-RU" sz="36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144192" y="4659233"/>
            <a:ext cx="311976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Тучки небесные,</a:t>
            </a:r>
          </a:p>
          <a:p>
            <a:pPr algn="ctr"/>
            <a:r>
              <a:rPr lang="ru-RU" sz="20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в</a:t>
            </a:r>
            <a:r>
              <a:rPr lang="ru-RU" sz="20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ечные странники…</a:t>
            </a:r>
            <a:endParaRPr lang="ru-RU" sz="20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3314" name="Picture 2" descr="http://samara-photo.ru/images/4a5ff9f956be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03"/>
          <a:stretch/>
        </p:blipFill>
        <p:spPr bwMode="auto">
          <a:xfrm>
            <a:off x="4831866" y="1887278"/>
            <a:ext cx="3744416" cy="2699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2933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53752" y="352780"/>
            <a:ext cx="8892480" cy="6009533"/>
            <a:chOff x="251520" y="404664"/>
            <a:chExt cx="8892480" cy="6009533"/>
          </a:xfrm>
        </p:grpSpPr>
        <p:pic>
          <p:nvPicPr>
            <p:cNvPr id="8" name="Picture 2" descr="C:\Users\VasilevaVV\Documents\Поэтический альбом 2015\66836_html_m78bc4b97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404664"/>
              <a:ext cx="4248472" cy="6009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C:\Users\VasilevaVV\Documents\Поэтический альбом 2015\66836_html_m78bc4b97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9684" y="404664"/>
              <a:ext cx="4484316" cy="6009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Прямоугольник 12"/>
          <p:cNvSpPr/>
          <p:nvPr/>
        </p:nvSpPr>
        <p:spPr>
          <a:xfrm>
            <a:off x="802452" y="2590720"/>
            <a:ext cx="275107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«Листок»</a:t>
            </a:r>
            <a:endParaRPr lang="ru-RU" sz="36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308524" y="4830518"/>
            <a:ext cx="158889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1841</a:t>
            </a:r>
            <a:r>
              <a:rPr lang="ru-RU" sz="28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г</a:t>
            </a:r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.</a:t>
            </a:r>
            <a:endParaRPr lang="ru-RU" sz="36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2290" name="Picture 2" descr="http://krim.biz.ua/utes/utes-27-foto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89"/>
          <a:stretch/>
        </p:blipFill>
        <p:spPr bwMode="auto">
          <a:xfrm>
            <a:off x="5178901" y="971172"/>
            <a:ext cx="2808312" cy="3816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://go3.imgsmail.ru/imgpreview?key=56df28daa955e04f&amp;mb=imgdb_preview_1240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05" t="22622" r="44026" b="6116"/>
          <a:stretch/>
        </p:blipFill>
        <p:spPr bwMode="auto">
          <a:xfrm rot="4489748">
            <a:off x="7094913" y="3557832"/>
            <a:ext cx="1195741" cy="1218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5004048" y="4903607"/>
            <a:ext cx="31373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Ты пылен и жёлт,</a:t>
            </a:r>
          </a:p>
          <a:p>
            <a:pPr algn="ctr"/>
            <a:r>
              <a:rPr lang="ru-RU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И сынам моим свежим</a:t>
            </a:r>
          </a:p>
          <a:p>
            <a:pPr algn="ctr"/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н</a:t>
            </a:r>
            <a:r>
              <a:rPr lang="ru-RU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е пара…</a:t>
            </a:r>
            <a:endParaRPr lang="ru-RU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1492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39176" y="352779"/>
            <a:ext cx="8892480" cy="6009533"/>
            <a:chOff x="251520" y="404664"/>
            <a:chExt cx="8892480" cy="6009533"/>
          </a:xfrm>
        </p:grpSpPr>
        <p:pic>
          <p:nvPicPr>
            <p:cNvPr id="8" name="Picture 2" descr="C:\Users\VasilevaVV\Documents\Поэтический альбом 2015\66836_html_m78bc4b97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404664"/>
              <a:ext cx="4248472" cy="6009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C:\Users\VasilevaVV\Documents\Поэтический альбом 2015\66836_html_m78bc4b97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9684" y="404664"/>
              <a:ext cx="4484316" cy="6009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Прямоугольник 12"/>
          <p:cNvSpPr/>
          <p:nvPr/>
        </p:nvSpPr>
        <p:spPr>
          <a:xfrm>
            <a:off x="881801" y="2590720"/>
            <a:ext cx="259237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«Родина»</a:t>
            </a:r>
            <a:endParaRPr lang="ru-RU" sz="36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308524" y="4830518"/>
            <a:ext cx="158889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1841</a:t>
            </a:r>
            <a:r>
              <a:rPr lang="ru-RU" sz="28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г</a:t>
            </a:r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.</a:t>
            </a:r>
            <a:endParaRPr lang="ru-RU" sz="36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201504" y="5310216"/>
            <a:ext cx="286488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Люблю  Отчизну  я…</a:t>
            </a:r>
            <a:endParaRPr lang="ru-RU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4338" name="Picture 2" descr="http://img-2006-06.photosight.ru/30/151403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290" y="1844824"/>
            <a:ext cx="3909568" cy="2650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://ic.pics.livejournal.com/tarfel/25112697/31299/31299_9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341" y="1783557"/>
            <a:ext cx="4119465" cy="2746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http://infa.ws/jivopis/painter/156/03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28" t="15141" r="25101" b="8293"/>
          <a:stretch/>
        </p:blipFill>
        <p:spPr bwMode="auto">
          <a:xfrm>
            <a:off x="4860032" y="1482667"/>
            <a:ext cx="3798825" cy="3476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http://mtdata.ru/u28/photoE6C1/20128683934-0/original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746" y="1738701"/>
            <a:ext cx="3952655" cy="2964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5" name="Picture 9" descr="C:\Users\VasilevaVV\Desktop\Поэтический альбом 2015\maska1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7784" y="1206531"/>
            <a:ext cx="2952328" cy="3919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003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000"/>
                            </p:stCondLst>
                            <p:childTnLst>
                              <p:par>
                                <p:cTn id="29" presetID="10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9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0"/>
                            </p:stCondLst>
                            <p:childTnLst>
                              <p:par>
                                <p:cTn id="37" presetID="10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60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1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VasilevaVV\Documents\Поэтический альбом 2015\66836_html_m78bc4b9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1333"/>
            <a:ext cx="4320480" cy="6111389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345469" y="1916832"/>
            <a:ext cx="3988592" cy="181588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Лирический</a:t>
            </a:r>
          </a:p>
          <a:p>
            <a:pPr algn="ctr"/>
            <a:r>
              <a:rPr lang="ru-RU" sz="28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 герой </a:t>
            </a:r>
          </a:p>
          <a:p>
            <a:pPr algn="ctr"/>
            <a:r>
              <a:rPr lang="ru-RU" sz="28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в стихотворениях </a:t>
            </a:r>
          </a:p>
          <a:p>
            <a:pPr algn="ctr"/>
            <a:r>
              <a:rPr lang="ru-RU" sz="28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М. Ю. Лермонтова</a:t>
            </a:r>
            <a:endParaRPr lang="ru-RU" sz="28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7" name="Picture 2" descr="C:\Users\VasilevaVV\Documents\Поэтический альбом 2015\66836_html_m78bc4b9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1332"/>
            <a:ext cx="4320480" cy="6111389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VasilevaVV\Documents\Поэтический альбом 2015\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osiaicBubbles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245428"/>
            <a:ext cx="3719116" cy="434381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7" descr="http://www.playcast.ru/uploads/2013/08/21/5918880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62496">
            <a:off x="1952512" y="5046911"/>
            <a:ext cx="1990496" cy="67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697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Georgia" panose="02040502050405020303" pitchFamily="18" charset="0"/>
              </a:rPr>
              <a:t>Что узнаем?</a:t>
            </a:r>
            <a:endParaRPr lang="ru-RU" b="1" dirty="0">
              <a:solidFill>
                <a:srgbClr val="C0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28800"/>
            <a:ext cx="8496944" cy="3845024"/>
          </a:xfrm>
        </p:spPr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Кого в литературе называют лирическим героем?</a:t>
            </a:r>
          </a:p>
          <a:p>
            <a:r>
              <a:rPr lang="ru-RU" b="1" i="1" dirty="0" smtClean="0">
                <a:solidFill>
                  <a:srgbClr val="00206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Каким представлен лирический герой в стихотворениях              М.Ю. Лермонтова?</a:t>
            </a:r>
          </a:p>
          <a:p>
            <a:r>
              <a:rPr lang="ru-RU" b="1" i="1" dirty="0" smtClean="0">
                <a:solidFill>
                  <a:srgbClr val="00206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Есть ли связь между лирическим героем и самим автором?</a:t>
            </a:r>
            <a:endParaRPr lang="ru-RU" b="1" i="1" dirty="0">
              <a:solidFill>
                <a:srgbClr val="00206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4" name="Picture 7" descr="http://www.playcast.ru/uploads/2013/08/21/59188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62496">
            <a:off x="6236681" y="5385128"/>
            <a:ext cx="2609737" cy="879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6416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VasilevaVV\Documents\Поэтический альбом 2015\66836_html_m78bc4b9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1333"/>
            <a:ext cx="4320480" cy="6111389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Красивые розы PNG часть 2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24625">
            <a:off x="2587893" y="4107384"/>
            <a:ext cx="1790933" cy="2686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457566" y="1918815"/>
            <a:ext cx="390203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А душу  </a:t>
            </a:r>
          </a:p>
          <a:p>
            <a:pPr algn="ctr"/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можно  ль</a:t>
            </a:r>
          </a:p>
          <a:p>
            <a:pPr algn="ctr"/>
            <a:r>
              <a:rPr lang="ru-RU" sz="36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р</a:t>
            </a:r>
            <a:r>
              <a:rPr lang="ru-RU" sz="36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ассказать?...</a:t>
            </a:r>
            <a:endParaRPr lang="ru-RU" sz="36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7" name="Picture 2" descr="C:\Users\VasilevaVV\Documents\Поэтический альбом 2015\66836_html_m78bc4b9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7379" y="341332"/>
            <a:ext cx="4320480" cy="6111389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http://www.detbiblio.ru/public_html/images/stories/383429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9014" y="1439894"/>
            <a:ext cx="3517202" cy="3893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3833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VasilevaVV\Documents\Поэтический альбом 2015\66836_html_m78bc4b9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522555" y="-970604"/>
            <a:ext cx="6255529" cy="884854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1" name="Picture 7" descr="http://www.playcast.ru/uploads/2013/08/21/591888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5049888"/>
            <a:ext cx="2232248" cy="752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39752" y="980728"/>
            <a:ext cx="518457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ДРУЖЕСКИЙ СОВЕТ </a:t>
            </a:r>
          </a:p>
          <a:p>
            <a:pPr algn="ctr"/>
            <a:endParaRPr lang="ru-RU" sz="20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  <a:p>
            <a:pPr algn="ctr"/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Если</a:t>
            </a:r>
            <a:r>
              <a:rPr lang="ru-RU" sz="2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, друг, тебе взгрустнется,</a:t>
            </a:r>
          </a:p>
          <a:p>
            <a:pPr algn="ctr"/>
            <a:r>
              <a:rPr lang="ru-RU" sz="2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Ты не дуйся, не сердись:</a:t>
            </a:r>
          </a:p>
          <a:p>
            <a:pPr algn="ctr"/>
            <a:r>
              <a:rPr lang="ru-RU" sz="2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Все с годами пронесется -</a:t>
            </a:r>
          </a:p>
          <a:p>
            <a:pPr algn="ctr"/>
            <a:r>
              <a:rPr lang="ru-RU" sz="2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Улыбнись и разгрустись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.</a:t>
            </a:r>
          </a:p>
          <a:p>
            <a:pPr algn="ctr"/>
            <a:r>
              <a:rPr lang="ru-RU" sz="2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Не ищи страстей тяжелых;</a:t>
            </a:r>
          </a:p>
          <a:p>
            <a:pPr algn="ctr"/>
            <a:r>
              <a:rPr lang="ru-RU" sz="2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И покуда бог дает,</a:t>
            </a:r>
          </a:p>
          <a:p>
            <a:pPr algn="ctr"/>
            <a:r>
              <a:rPr lang="ru-RU" sz="2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Пей  нектар часов веселых;</a:t>
            </a:r>
          </a:p>
          <a:p>
            <a:pPr algn="ctr"/>
            <a:r>
              <a:rPr lang="ru-RU" sz="2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А печаль сама придет.</a:t>
            </a:r>
          </a:p>
          <a:p>
            <a:pPr algn="ctr"/>
            <a:r>
              <a:rPr lang="ru-RU" sz="2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Сердце глупое творенье,</a:t>
            </a:r>
          </a:p>
          <a:p>
            <a:pPr algn="ctr"/>
            <a:r>
              <a:rPr lang="ru-RU" sz="2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Но и с сердцем можно жить,</a:t>
            </a:r>
          </a:p>
          <a:p>
            <a:pPr algn="ctr"/>
            <a:r>
              <a:rPr lang="ru-RU" sz="2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И безумное волненье</a:t>
            </a:r>
          </a:p>
          <a:p>
            <a:pPr algn="ctr"/>
            <a:r>
              <a:rPr lang="ru-RU" sz="2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Можно также укротить...</a:t>
            </a:r>
          </a:p>
          <a:p>
            <a:pPr algn="ctr"/>
            <a:endParaRPr lang="ru-RU" sz="2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6" name="Picture 2" descr="C:\Users\VasilevaVV\Documents\Поэтический альбом 2015\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MosiaicBubbles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028533"/>
            <a:ext cx="1990924" cy="232533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9072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VasilevaVV\Documents\Поэтический альбом 2015\66836_html_m78bc4b9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522555" y="-970604"/>
            <a:ext cx="6255529" cy="884854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1" name="Picture 7" descr="http://www.playcast.ru/uploads/2013/08/21/591888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5049888"/>
            <a:ext cx="2232248" cy="752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95736" y="1302368"/>
            <a:ext cx="518457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Информационные источники:</a:t>
            </a:r>
          </a:p>
          <a:p>
            <a:pPr algn="ctr"/>
            <a:endParaRPr lang="ru-RU" sz="2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Стихотворения М.Ю.Лермонтова.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/>
              </a:rPr>
              <a:t>yandex.ru/</a:t>
            </a:r>
            <a:r>
              <a:rPr lang="ru-RU" sz="2000" b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/>
              </a:rPr>
              <a:t>images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(изображения для презентации)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/>
              </a:rPr>
              <a:t>http://muzofon.com/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(музыкальное сопровождение для презентации)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7"/>
              </a:rPr>
              <a:t>https://yandex.ru/search/?</a:t>
            </a:r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7"/>
              </a:rPr>
              <a:t>text=жизнь%20замечательных%20людей%20лермонтов&amp;lr=2&amp;clid=2148283-101&amp;win=139</a:t>
            </a:r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(Биография М.Ю.Лермонтова)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pPr algn="ctr"/>
            <a:endParaRPr lang="ru-RU" sz="2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4683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VasilevaVV\Documents\Поэтический альбом 2015\66836_html_m78bc4b9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69341" y="-1107868"/>
            <a:ext cx="6255529" cy="884854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59732" y="692696"/>
            <a:ext cx="51845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P.S.</a:t>
            </a: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: 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8248" y="1228093"/>
            <a:ext cx="5976664" cy="4482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7" descr="http://www.playcast.ru/uploads/2013/08/21/5918880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5157192"/>
            <a:ext cx="2232248" cy="752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5732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VasilevaVV\Documents\Поэтический альбом 2015\66836_html_m78bc4b9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69341" y="-1107868"/>
            <a:ext cx="6255529" cy="884854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59732" y="692696"/>
            <a:ext cx="51845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P.S.</a:t>
            </a: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: 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6" name="Picture 7" descr="http://www.playcast.ru/uploads/2013/08/21/591888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5049888"/>
            <a:ext cx="2232248" cy="752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916831"/>
            <a:ext cx="3214099" cy="3145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378957"/>
            <a:ext cx="2699913" cy="3562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7312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VasilevaVV\Documents\Поэтический альбом 2015\66836_html_m78bc4b9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69341" y="-1107868"/>
            <a:ext cx="6255529" cy="884854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59732" y="692696"/>
            <a:ext cx="51845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P.S.</a:t>
            </a: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: 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791" y="1497362"/>
            <a:ext cx="6860578" cy="4019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http://www.playcast.ru/uploads/2013/08/21/5918880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5049888"/>
            <a:ext cx="2232248" cy="752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1996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Вечер романса сценарии - любимые конкурсы на праздни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715" y="2852936"/>
            <a:ext cx="4313287" cy="3352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VasilevaVV\Documents\Поэтический альбом 2015\66836_html_m78bc4b9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1333"/>
            <a:ext cx="4320480" cy="6111389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Красивые розы PNG часть 2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24625">
            <a:off x="2721397" y="4843370"/>
            <a:ext cx="1383044" cy="2074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705388" y="620688"/>
            <a:ext cx="409118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Georgia" pitchFamily="18" charset="0"/>
              </a:rPr>
              <a:t>Альбом</a:t>
            </a:r>
          </a:p>
          <a:p>
            <a:pPr algn="ctr"/>
            <a:r>
              <a:rPr lang="ru-RU" sz="48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Georgia" pitchFamily="18" charset="0"/>
              </a:rPr>
              <a:t> на память</a:t>
            </a:r>
            <a:endParaRPr lang="ru-RU" sz="48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Georgia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1560" y="999775"/>
            <a:ext cx="3672408" cy="40318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1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Нет! - я не </a:t>
            </a:r>
            <a:r>
              <a:rPr lang="ru-RU" sz="1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требую</a:t>
            </a:r>
          </a:p>
          <a:p>
            <a:r>
              <a:rPr lang="ru-RU" sz="1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1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                             </a:t>
            </a:r>
            <a:r>
              <a:rPr lang="ru-RU" sz="1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вниманья</a:t>
            </a:r>
          </a:p>
          <a:p>
            <a:r>
              <a:rPr lang="ru-RU" sz="1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На грустный бред </a:t>
            </a:r>
            <a:endParaRPr lang="ru-RU" sz="16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r>
              <a:rPr lang="ru-RU" sz="1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1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                            души </a:t>
            </a:r>
            <a:r>
              <a:rPr lang="ru-RU" sz="1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моей,</a:t>
            </a:r>
          </a:p>
          <a:p>
            <a:r>
              <a:rPr lang="ru-RU" sz="1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Не открывать </a:t>
            </a:r>
            <a:endParaRPr lang="ru-RU" sz="16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r>
              <a:rPr lang="ru-RU" sz="1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1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                       свои </a:t>
            </a:r>
            <a:r>
              <a:rPr lang="ru-RU" sz="1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желанья</a:t>
            </a:r>
          </a:p>
          <a:p>
            <a:r>
              <a:rPr lang="ru-RU" sz="16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Привыкнул</a:t>
            </a:r>
            <a:r>
              <a:rPr lang="ru-RU" sz="1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1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я </a:t>
            </a:r>
          </a:p>
          <a:p>
            <a:r>
              <a:rPr lang="ru-RU" sz="1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1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                с </a:t>
            </a:r>
            <a:r>
              <a:rPr lang="ru-RU" sz="1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давнишних дней.</a:t>
            </a:r>
          </a:p>
          <a:p>
            <a:r>
              <a:rPr lang="ru-RU" sz="1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Пишу, пишу </a:t>
            </a:r>
            <a:endParaRPr lang="ru-RU" sz="16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r>
              <a:rPr lang="ru-RU" sz="1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1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                рукой </a:t>
            </a:r>
            <a:r>
              <a:rPr lang="ru-RU" sz="1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небрежной,</a:t>
            </a:r>
          </a:p>
          <a:p>
            <a:r>
              <a:rPr lang="ru-RU" sz="1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Чтоб здесь чрез </a:t>
            </a:r>
            <a:r>
              <a:rPr lang="ru-RU" sz="1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много</a:t>
            </a:r>
          </a:p>
          <a:p>
            <a:r>
              <a:rPr lang="ru-RU" sz="1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1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                          </a:t>
            </a:r>
            <a:r>
              <a:rPr lang="ru-RU" sz="1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скучных лет</a:t>
            </a:r>
          </a:p>
          <a:p>
            <a:r>
              <a:rPr lang="ru-RU" sz="1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От жизни краткой, </a:t>
            </a:r>
            <a:endParaRPr lang="ru-RU" sz="16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r>
              <a:rPr lang="ru-RU" sz="1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1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                        но </a:t>
            </a:r>
            <a:r>
              <a:rPr lang="ru-RU" sz="1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мятежной</a:t>
            </a:r>
          </a:p>
          <a:p>
            <a:r>
              <a:rPr lang="ru-RU" sz="1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Какой-нибудь </a:t>
            </a:r>
            <a:endParaRPr lang="ru-RU" sz="16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r>
              <a:rPr lang="ru-RU" sz="1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1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                        остался </a:t>
            </a:r>
            <a:r>
              <a:rPr lang="ru-RU" sz="1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след. </a:t>
            </a:r>
            <a:endParaRPr lang="ru-RU" sz="36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7" name="Picture 3" descr="C:\Users\VasilevaVV\Documents\Поэтический альбом 2015\143036f13a1084192256a232fefbdd6c.jpg"/>
          <p:cNvPicPr>
            <a:picLocks noChangeAspect="1" noChangeArrowheads="1"/>
          </p:cNvPicPr>
          <p:nvPr/>
        </p:nvPicPr>
        <p:blipFill rotWithShape="1">
          <a:blip r:embed="rId6">
            <a:biLevel thresh="7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741" t="71601" r="5915" b="15092"/>
          <a:stretch/>
        </p:blipFill>
        <p:spPr bwMode="auto">
          <a:xfrm>
            <a:off x="827584" y="5031648"/>
            <a:ext cx="2304256" cy="576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5961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VasilevaVV\Documents\Поэтический альбом 2015\66836_html_m78bc4b9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1333"/>
            <a:ext cx="4320480" cy="6111389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500148" y="2276872"/>
            <a:ext cx="3679212" cy="206210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Лирический</a:t>
            </a:r>
          </a:p>
          <a:p>
            <a:pPr algn="ctr"/>
            <a:r>
              <a:rPr lang="ru-RU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(эмоциональный,</a:t>
            </a:r>
          </a:p>
          <a:p>
            <a:pPr algn="ctr"/>
            <a:r>
              <a:rPr lang="ru-RU" sz="28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ч</a:t>
            </a:r>
            <a:r>
              <a:rPr lang="ru-RU" sz="28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увственный) </a:t>
            </a:r>
          </a:p>
          <a:p>
            <a:pPr algn="ctr"/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герой</a:t>
            </a:r>
            <a:endParaRPr lang="ru-RU" sz="36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7" name="Picture 2" descr="C:\Users\VasilevaVV\Documents\Поэтический альбом 2015\66836_html_m78bc4b9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1333"/>
            <a:ext cx="4320480" cy="6111389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291100" y="1340768"/>
            <a:ext cx="311338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Лицо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в лирической поэзии, переживания, мысли и чувства которого выражены в стихотворении, от имени которого оно написано.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  <a:p>
            <a:pPr marL="342900" indent="-342900">
              <a:buAutoNum type="arabicPeriod"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Лирический герой отражает те или иные характерные черты людей своего времени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, в том числе и самого автора.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9" name="Picture 7" descr="http://www.playcast.ru/uploads/2013/08/21/591888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62496">
            <a:off x="1952513" y="5046912"/>
            <a:ext cx="1990496" cy="67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3264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71252" y="404664"/>
            <a:ext cx="8892480" cy="6009533"/>
            <a:chOff x="251520" y="404664"/>
            <a:chExt cx="8892480" cy="6009533"/>
          </a:xfrm>
        </p:grpSpPr>
        <p:pic>
          <p:nvPicPr>
            <p:cNvPr id="8" name="Picture 2" descr="C:\Users\VasilevaVV\Documents\Поэтический альбом 2015\66836_html_m78bc4b97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404664"/>
              <a:ext cx="4248472" cy="6009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C:\Users\VasilevaVV\Documents\Поэтический альбом 2015\66836_html_m78bc4b97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9684" y="404664"/>
              <a:ext cx="4484316" cy="6009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Прямоугольник 12"/>
          <p:cNvSpPr/>
          <p:nvPr/>
        </p:nvSpPr>
        <p:spPr>
          <a:xfrm>
            <a:off x="611560" y="2562809"/>
            <a:ext cx="292740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«Поле </a:t>
            </a:r>
          </a:p>
          <a:p>
            <a:pPr algn="ctr"/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Бородина»</a:t>
            </a:r>
            <a:endParaRPr lang="ru-RU" sz="36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15616" y="4869160"/>
            <a:ext cx="172835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1830</a:t>
            </a:r>
            <a:r>
              <a:rPr lang="ru-RU" sz="28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г</a:t>
            </a:r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.</a:t>
            </a:r>
            <a:endParaRPr lang="ru-RU" sz="36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026" name="Picture 2" descr="http://stat8.blog.ru/lr/0b240601d456e7b451a6591b17d6839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47"/>
          <a:stretch/>
        </p:blipFill>
        <p:spPr bwMode="auto">
          <a:xfrm>
            <a:off x="4982866" y="1421114"/>
            <a:ext cx="3477415" cy="3886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6859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71252" y="404664"/>
            <a:ext cx="8892480" cy="6009533"/>
            <a:chOff x="251520" y="404664"/>
            <a:chExt cx="8892480" cy="6009533"/>
          </a:xfrm>
        </p:grpSpPr>
        <p:pic>
          <p:nvPicPr>
            <p:cNvPr id="8" name="Picture 2" descr="C:\Users\VasilevaVV\Documents\Поэтический альбом 2015\66836_html_m78bc4b97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404664"/>
              <a:ext cx="4248472" cy="6009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C:\Users\VasilevaVV\Documents\Поэтический альбом 2015\66836_html_m78bc4b97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9684" y="404664"/>
              <a:ext cx="4484316" cy="6009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Прямоугольник 12"/>
          <p:cNvSpPr/>
          <p:nvPr/>
        </p:nvSpPr>
        <p:spPr>
          <a:xfrm>
            <a:off x="971600" y="2541593"/>
            <a:ext cx="22108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«Ангел»</a:t>
            </a:r>
            <a:endParaRPr lang="ru-RU" sz="36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380011" y="4684493"/>
            <a:ext cx="157767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1831</a:t>
            </a:r>
            <a:r>
              <a:rPr lang="ru-RU" sz="28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г</a:t>
            </a:r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.</a:t>
            </a:r>
            <a:endParaRPr lang="ru-RU" sz="36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2052" name="Picture 4" descr="http://www.playcast.ru/uploads/2014/03/20/7913475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539794" y="1775549"/>
            <a:ext cx="4401844" cy="3388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www.artseven.ru/_gallery_img/3764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50" t="6251" r="8492" b="9688"/>
          <a:stretch/>
        </p:blipFill>
        <p:spPr bwMode="auto">
          <a:xfrm>
            <a:off x="5442324" y="1665725"/>
            <a:ext cx="2658068" cy="352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oldfox.ru/uploads/posts/2010-07/1280002401_43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4680" y="1916857"/>
            <a:ext cx="3109856" cy="302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www.sbornik-stihov.ru/grafika20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72" t="12579" r="20020" b="16734"/>
          <a:stretch/>
        </p:blipFill>
        <p:spPr bwMode="auto">
          <a:xfrm>
            <a:off x="5298973" y="1257880"/>
            <a:ext cx="2845201" cy="3530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5336477" y="5007659"/>
            <a:ext cx="29626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Мария Михайловна</a:t>
            </a:r>
          </a:p>
          <a:p>
            <a:pPr algn="ctr"/>
            <a:r>
              <a:rPr lang="ru-RU" sz="20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Лермонтова</a:t>
            </a:r>
          </a:p>
          <a:p>
            <a:pPr algn="ctr"/>
            <a:r>
              <a:rPr lang="ru-RU" sz="20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м</a:t>
            </a:r>
            <a:r>
              <a:rPr lang="ru-RU" sz="20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ама поэта</a:t>
            </a:r>
            <a:endParaRPr lang="ru-RU" sz="20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504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75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750"/>
                            </p:stCondLst>
                            <p:childTnLst>
                              <p:par>
                                <p:cTn id="20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75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749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75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250"/>
                            </p:stCondLst>
                            <p:childTnLst>
                              <p:par>
                                <p:cTn id="2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75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74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000"/>
                            </p:stCondLst>
                            <p:childTnLst>
                              <p:par>
                                <p:cTn id="3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75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74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475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7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179512" y="542497"/>
            <a:ext cx="8892480" cy="6009533"/>
            <a:chOff x="251520" y="404664"/>
            <a:chExt cx="8892480" cy="6009533"/>
          </a:xfrm>
        </p:grpSpPr>
        <p:pic>
          <p:nvPicPr>
            <p:cNvPr id="8" name="Picture 2" descr="C:\Users\VasilevaVV\Documents\Поэтический альбом 2015\66836_html_m78bc4b97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404664"/>
              <a:ext cx="4248472" cy="6009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C:\Users\VasilevaVV\Documents\Поэтический альбом 2015\66836_html_m78bc4b97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9684" y="404664"/>
              <a:ext cx="4484316" cy="6009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Прямоугольник 12"/>
          <p:cNvSpPr/>
          <p:nvPr/>
        </p:nvSpPr>
        <p:spPr>
          <a:xfrm>
            <a:off x="718160" y="2572128"/>
            <a:ext cx="295465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«Два</a:t>
            </a:r>
          </a:p>
          <a:p>
            <a:pPr algn="ctr"/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 великана»</a:t>
            </a:r>
            <a:endParaRPr lang="ru-RU" sz="36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555661" y="4869160"/>
            <a:ext cx="164019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1832</a:t>
            </a:r>
            <a:r>
              <a:rPr lang="ru-RU" sz="28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г</a:t>
            </a:r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.</a:t>
            </a:r>
            <a:endParaRPr lang="ru-RU" sz="36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3074" name="Picture 2" descr="http://mozg.by/system/files/u3/napoleo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8685" y="3547264"/>
            <a:ext cx="1963867" cy="2161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0.liveinternet.ru/images/attach/c/7/94/156/94156660_large_Kutuzov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084060"/>
            <a:ext cx="1979107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6172582" y="2783806"/>
            <a:ext cx="1919115" cy="369332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i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М.И.Кутузов</a:t>
            </a:r>
            <a:endParaRPr lang="ru-RU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388553" y="5373216"/>
            <a:ext cx="1568057" cy="646331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Наполеон</a:t>
            </a:r>
          </a:p>
          <a:p>
            <a:pPr algn="ctr"/>
            <a:r>
              <a:rPr lang="ru-RU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 Бонапарт</a:t>
            </a:r>
            <a:endParaRPr lang="ru-RU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8451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1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107504" y="542498"/>
            <a:ext cx="8892480" cy="6009533"/>
            <a:chOff x="251520" y="404664"/>
            <a:chExt cx="8892480" cy="6009533"/>
          </a:xfrm>
        </p:grpSpPr>
        <p:pic>
          <p:nvPicPr>
            <p:cNvPr id="8" name="Picture 2" descr="C:\Users\VasilevaVV\Documents\Поэтический альбом 2015\66836_html_m78bc4b97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404664"/>
              <a:ext cx="4248472" cy="6009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C:\Users\VasilevaVV\Documents\Поэтический альбом 2015\66836_html_m78bc4b97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9684" y="404664"/>
              <a:ext cx="4484316" cy="6009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Прямоугольник 12"/>
          <p:cNvSpPr/>
          <p:nvPr/>
        </p:nvSpPr>
        <p:spPr>
          <a:xfrm>
            <a:off x="1072836" y="2823477"/>
            <a:ext cx="225734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«Узник»</a:t>
            </a:r>
            <a:endParaRPr lang="ru-RU" sz="36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569285" y="5050816"/>
            <a:ext cx="161294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1837</a:t>
            </a:r>
            <a:r>
              <a:rPr lang="ru-RU" sz="28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г</a:t>
            </a:r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.</a:t>
            </a:r>
            <a:endParaRPr lang="ru-RU" sz="36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4098" name="Picture 2" descr="http://all-the-books.ru/images/author/lermontov-mihail-yurevich/mihail-lermontov-758eb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44"/>
          <a:stretch/>
        </p:blipFill>
        <p:spPr bwMode="auto">
          <a:xfrm>
            <a:off x="5312221" y="3469808"/>
            <a:ext cx="3179241" cy="234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prokoni.ru/art_img/Lermont/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5372">
            <a:off x="6704402" y="1258961"/>
            <a:ext cx="1800200" cy="1803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s59.radikal.ru/i164/1104/10/e0009d53520bt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79" b="28259"/>
          <a:stretch/>
        </p:blipFill>
        <p:spPr bwMode="auto">
          <a:xfrm rot="21153130">
            <a:off x="5312154" y="1129626"/>
            <a:ext cx="1317596" cy="206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5534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213444" y="542498"/>
            <a:ext cx="8892480" cy="6009533"/>
            <a:chOff x="251520" y="404664"/>
            <a:chExt cx="8892480" cy="6009533"/>
          </a:xfrm>
        </p:grpSpPr>
        <p:pic>
          <p:nvPicPr>
            <p:cNvPr id="8" name="Picture 2" descr="C:\Users\VasilevaVV\Documents\Поэтический альбом 2015\66836_html_m78bc4b97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404664"/>
              <a:ext cx="4248472" cy="6009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C:\Users\VasilevaVV\Documents\Поэтический альбом 2015\66836_html_m78bc4b97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9684" y="404664"/>
              <a:ext cx="4484316" cy="6009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Прямоугольник 12"/>
          <p:cNvSpPr/>
          <p:nvPr/>
        </p:nvSpPr>
        <p:spPr>
          <a:xfrm>
            <a:off x="606753" y="2572128"/>
            <a:ext cx="317747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«Молитва»</a:t>
            </a:r>
            <a:endParaRPr lang="ru-RU" sz="36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389018" y="4710820"/>
            <a:ext cx="161294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1837</a:t>
            </a:r>
            <a:r>
              <a:rPr lang="ru-RU" sz="28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г</a:t>
            </a:r>
            <a:r>
              <a:rPr lang="ru-RU" sz="36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.</a:t>
            </a:r>
            <a:endParaRPr lang="ru-RU" sz="36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5122" name="Picture 2" descr="http://www.epochtimes.ru/images/stories/06/life/160_kartinka3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4967" y="1276932"/>
            <a:ext cx="3333750" cy="4171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5234967" y="5373216"/>
            <a:ext cx="337624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Варвара Лопухина</a:t>
            </a:r>
            <a:endParaRPr lang="ru-RU" sz="24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6" name="Picture 18" descr="Красивые розы PNG часть 2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24625">
            <a:off x="2671672" y="4675061"/>
            <a:ext cx="1546427" cy="2319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0011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575</TotalTime>
  <Words>409</Words>
  <Application>Microsoft Office PowerPoint</Application>
  <PresentationFormat>Экран (4:3)</PresentationFormat>
  <Paragraphs>118</Paragraphs>
  <Slides>25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Arial</vt:lpstr>
      <vt:lpstr>Calibri</vt:lpstr>
      <vt:lpstr>Georgia</vt:lpstr>
      <vt:lpstr>Тема Office</vt:lpstr>
      <vt:lpstr>Презентация PowerPoint</vt:lpstr>
      <vt:lpstr>Что узнаем?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VasilevaVV</dc:creator>
  <cp:lastModifiedBy>User</cp:lastModifiedBy>
  <cp:revision>54</cp:revision>
  <dcterms:created xsi:type="dcterms:W3CDTF">2015-03-01T13:56:01Z</dcterms:created>
  <dcterms:modified xsi:type="dcterms:W3CDTF">2016-11-14T13:05:18Z</dcterms:modified>
</cp:coreProperties>
</file>