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83" r:id="rId4"/>
    <p:sldId id="286" r:id="rId5"/>
    <p:sldId id="287" r:id="rId6"/>
    <p:sldId id="285" r:id="rId7"/>
    <p:sldId id="289" r:id="rId8"/>
    <p:sldId id="297" r:id="rId9"/>
    <p:sldId id="294" r:id="rId10"/>
    <p:sldId id="290" r:id="rId11"/>
    <p:sldId id="291" r:id="rId12"/>
    <p:sldId id="292" r:id="rId13"/>
    <p:sldId id="293" r:id="rId14"/>
    <p:sldId id="298" r:id="rId15"/>
    <p:sldId id="296" r:id="rId16"/>
    <p:sldId id="277" r:id="rId17"/>
    <p:sldId id="299" r:id="rId18"/>
    <p:sldId id="300" r:id="rId19"/>
    <p:sldId id="302" r:id="rId20"/>
    <p:sldId id="279" r:id="rId21"/>
    <p:sldId id="303" r:id="rId22"/>
    <p:sldId id="301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182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3509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169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438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0010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939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2901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3810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4812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357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3009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977EE-4C6A-4BB3-8F2E-97BEEF64F4E7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06C8C-CBB6-474F-AF98-9621D302AE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888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47.gif"/><Relationship Id="rId11" Type="http://schemas.openxmlformats.org/officeDocument/2006/relationships/image" Target="../media/image2.png"/><Relationship Id="rId5" Type="http://schemas.openxmlformats.org/officeDocument/2006/relationships/image" Target="../media/image46.gif"/><Relationship Id="rId10" Type="http://schemas.microsoft.com/office/2007/relationships/media" Target="../media/media3.mp3"/><Relationship Id="rId4" Type="http://schemas.openxmlformats.org/officeDocument/2006/relationships/image" Target="../media/image45.gif"/><Relationship Id="rId9" Type="http://schemas.openxmlformats.org/officeDocument/2006/relationships/image" Target="../media/image5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gif"/><Relationship Id="rId13" Type="http://schemas.openxmlformats.org/officeDocument/2006/relationships/image" Target="../media/image68.png"/><Relationship Id="rId3" Type="http://schemas.openxmlformats.org/officeDocument/2006/relationships/image" Target="../media/image60.jpeg"/><Relationship Id="rId7" Type="http://schemas.openxmlformats.org/officeDocument/2006/relationships/image" Target="../media/image62.png"/><Relationship Id="rId12" Type="http://schemas.openxmlformats.org/officeDocument/2006/relationships/image" Target="../media/image6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66.png"/><Relationship Id="rId5" Type="http://schemas.openxmlformats.org/officeDocument/2006/relationships/image" Target="../media/image9.jpeg"/><Relationship Id="rId15" Type="http://schemas.openxmlformats.org/officeDocument/2006/relationships/image" Target="../media/image70.png"/><Relationship Id="rId10" Type="http://schemas.openxmlformats.org/officeDocument/2006/relationships/image" Target="../media/image65.jpeg"/><Relationship Id="rId4" Type="http://schemas.openxmlformats.org/officeDocument/2006/relationships/image" Target="../media/image61.png"/><Relationship Id="rId9" Type="http://schemas.openxmlformats.org/officeDocument/2006/relationships/image" Target="../media/image64.png"/><Relationship Id="rId1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../media/image81.jpeg"/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12" Type="http://schemas.openxmlformats.org/officeDocument/2006/relationships/image" Target="../media/image8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Relationship Id="rId14" Type="http://schemas.openxmlformats.org/officeDocument/2006/relationships/image" Target="../media/image8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8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2.png"/><Relationship Id="rId5" Type="http://schemas.microsoft.com/office/2007/relationships/media" Target="../media/media2.mp3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0.jpeg"/><Relationship Id="rId7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4.png"/><Relationship Id="rId5" Type="http://schemas.openxmlformats.org/officeDocument/2006/relationships/image" Target="../media/image19.jpeg"/><Relationship Id="rId10" Type="http://schemas.openxmlformats.org/officeDocument/2006/relationships/image" Target="../media/image23.gif"/><Relationship Id="rId4" Type="http://schemas.openxmlformats.org/officeDocument/2006/relationships/image" Target="../media/image18.png"/><Relationship Id="rId9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duyt.ru/forum/imgs/560ef06b5dc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1 МАША И МЕДВЕДЬ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250976" y="5733256"/>
            <a:ext cx="609600" cy="609600"/>
          </a:xfrm>
        </p:spPr>
      </p:pic>
      <p:sp>
        <p:nvSpPr>
          <p:cNvPr id="5" name="TextBox 4"/>
          <p:cNvSpPr txBox="1"/>
          <p:nvPr/>
        </p:nvSpPr>
        <p:spPr>
          <a:xfrm>
            <a:off x="2771800" y="1668749"/>
            <a:ext cx="4104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Фронтально-подгруппового занятия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интерактивной доски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подготовительной группе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ОНР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нарушением зрения</a:t>
            </a: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71600" y="316441"/>
            <a:ext cx="74888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ДЕПАРТАМЕНТ ОБРАЗОВАНИЯ ГОРОДА МОСКВЫ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ГОСУДАРСТВЕННОЕ БЮДЖЕТНОЕ  ОБЩЕОБРАЗОВАТЕЛЬНОЕ УЧРЕЖДЕНИЕ ГОРОДА МОСКВЫ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«ШКОЛА № 69 ИМЕНИ Б.Ш. ОКУДЖАВЫ»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9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ул. Кулакова, д. 2, корп. 2, Москва, 123181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499992" y="4282973"/>
            <a:ext cx="324036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Подготовила учитель-логопед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ГБОУ Школа № 69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дошкольное отделение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корпус «Радуга»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Павловская Мария Владимировна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66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6413" y="-1093694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3-tub-ru.yandex.net/i?id=268bdc097c0927752afa15fafcb14251&amp;n=33&amp;h=215&amp;w=16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36712"/>
            <a:ext cx="244827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131840" y="4725144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175775" y="4748536"/>
            <a:ext cx="648072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146050" y="4720789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205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1760" y="-1118347"/>
            <a:ext cx="690730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gorabbit.ru/upload/resize_cache/363/700_500_1/36318d9ded80b8714bfc57bd1ff554f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3567" y="765747"/>
            <a:ext cx="5040560" cy="271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3131840" y="4725144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75775" y="4748536"/>
            <a:ext cx="648072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146050" y="4748536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084168" y="4748536"/>
            <a:ext cx="648072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699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1760" y="-1118347"/>
            <a:ext cx="690730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s4.pic4you.ru/y2014/04-27/12216/435598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92696"/>
            <a:ext cx="2838433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3131840" y="4725144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95936" y="4725144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867435" y="4725144"/>
            <a:ext cx="648072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724128" y="4725144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073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1760" y="-1118347"/>
            <a:ext cx="690730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st03.kakprosto.ru/tumb/680/images/article/2011/8/21/1_5255039dbd3525255039dbd3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1197" y="692696"/>
            <a:ext cx="3888432" cy="310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948046" y="4949026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32312" y="4949026"/>
            <a:ext cx="648072" cy="57606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932040" y="4949026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861557" y="4949026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513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6413" y="-1093694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lh5.ggpht.com/p5-coXBzXAEU3VlMt9TFaI7HgklgJxsNMUvYHpsGyhpj12n2UPAuE0rQ46CwHTlO6fjK=w3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7640" y="626692"/>
            <a:ext cx="1212726" cy="121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g1.kasjauns.lv/galerijas/multiiespeju_somas_jump_from_pap/14_Jump_From_Paper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253" t="13688" r="15537" b="9775"/>
          <a:stretch/>
        </p:blipFill>
        <p:spPr bwMode="auto">
          <a:xfrm>
            <a:off x="4017736" y="1956192"/>
            <a:ext cx="130344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vebgnomik.ucoz.ru/gnom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7736" y="3332626"/>
            <a:ext cx="1123950" cy="150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23528" y="4874238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43608" y="4874238"/>
            <a:ext cx="504056" cy="46741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740024" y="4869159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158753" y="1918101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16216" y="1907930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793868" y="1918100"/>
            <a:ext cx="504056" cy="46741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474060" y="1887573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516216" y="4856731"/>
            <a:ext cx="504056" cy="46741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158753" y="4856730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793868" y="4869157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474060" y="4856731"/>
            <a:ext cx="504056" cy="46741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868144" y="4881874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62689" y="1450684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043608" y="1450684"/>
            <a:ext cx="504056" cy="46741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710062" y="1450684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305217" y="1440513"/>
            <a:ext cx="504056" cy="4674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6" descr="http://www.buildeazy.com/images5/bridge-300x220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2910" y="5317070"/>
            <a:ext cx="1564363" cy="114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260648"/>
            <a:ext cx="5040560" cy="36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Подобрать картинки к схемам</a:t>
            </a:r>
            <a:endParaRPr lang="ru-RU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1295636" y="2204864"/>
            <a:ext cx="414426" cy="363396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естиугольник 23"/>
          <p:cNvSpPr/>
          <p:nvPr/>
        </p:nvSpPr>
        <p:spPr>
          <a:xfrm>
            <a:off x="7256284" y="5714908"/>
            <a:ext cx="414426" cy="363396"/>
          </a:xfrm>
          <a:prstGeom prst="hexagon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7586655" y="2816932"/>
            <a:ext cx="414426" cy="363396"/>
          </a:xfrm>
          <a:prstGeom prst="hexagon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Шестиугольник 25"/>
          <p:cNvSpPr/>
          <p:nvPr/>
        </p:nvSpPr>
        <p:spPr>
          <a:xfrm>
            <a:off x="1120665" y="5708972"/>
            <a:ext cx="421568" cy="363396"/>
          </a:xfrm>
          <a:prstGeom prst="hexagon">
            <a:avLst/>
          </a:prstGeom>
          <a:solidFill>
            <a:srgbClr val="66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40451" y="2198928"/>
            <a:ext cx="369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1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4732" y="2816932"/>
            <a:ext cx="33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2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0627" y="5693361"/>
            <a:ext cx="5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3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71605" y="5708972"/>
            <a:ext cx="278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anose="020B0A04020102020204" pitchFamily="34" charset="0"/>
              </a:rPr>
              <a:t>4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277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96 -0.02639 L -0.30677 0.456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93 -0.04189 L 0.34479 -0.431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3" y="-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0.29653 0.272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26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66 -0.0375 L -0.36806 -0.7368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8" y="-3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05879" y="-1180118"/>
            <a:ext cx="6823721" cy="925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im3-tub-ru.yandex.net/i?id=6a4479833f958ef8a0fe6cccfa1d8e60&amp;n=33&amp;h=215&amp;w=350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95" r="33810"/>
          <a:stretch/>
        </p:blipFill>
        <p:spPr bwMode="auto">
          <a:xfrm>
            <a:off x="467544" y="1602304"/>
            <a:ext cx="909338" cy="168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picaboom.ru/wp-content/gallery/178-moloko/0001103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8F3"/>
              </a:clrFrom>
              <a:clrTo>
                <a:srgbClr val="FBF8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1416"/>
            <a:ext cx="1193757" cy="183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dpol4.ru/img/picture/Jan/24/297435499b8e7a89d20ff0072d8c8838/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484490">
            <a:off x="6687441" y="2701072"/>
            <a:ext cx="1710804" cy="920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im1-tub-ru.yandex.net/i?id=a5e4b84628cd2f6b96a6d0fb004b490d&amp;n=33&amp;h=215&amp;w=31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05940" y="1678665"/>
            <a:ext cx="1996348" cy="134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s://im3-tub-ru.yandex.net/i?id=6a0456ce81ac7be4713f9221ac3377e3&amp;n=33&amp;h=215&amp;w=23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0091" y="2417516"/>
            <a:ext cx="1841947" cy="169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ttp://nachalo4ka.ru/wp-content/uploads/2014/08/09.png"/>
          <p:cNvPicPr/>
          <p:nvPr/>
        </p:nvPicPr>
        <p:blipFill>
          <a:blip r:embed="rId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1953" y="2160254"/>
            <a:ext cx="1584176" cy="1923365"/>
          </a:xfrm>
          <a:prstGeom prst="rect">
            <a:avLst/>
          </a:prstGeom>
          <a:noFill/>
          <a:extLst/>
        </p:spPr>
      </p:pic>
      <p:pic>
        <p:nvPicPr>
          <p:cNvPr id="10256" name="Picture 16" descr="http://vmest.ru/nuda/zvit-vchitelya-pochatkovih-klasiv-bershadsekoyi-zosh-i-iii-stu/24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21771"/>
            <a:ext cx="1795166" cy="143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019.radikal.ru/i606/1206/89/ee9691713f7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337" y="2226784"/>
            <a:ext cx="2197162" cy="195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69269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Четвёртый лишний</a:t>
            </a:r>
            <a:endParaRPr lang="ru-RU" dirty="0"/>
          </a:p>
        </p:txBody>
      </p:sp>
      <p:pic>
        <p:nvPicPr>
          <p:cNvPr id="3" name="Picture 2" descr="http://pandia.ru/text/78/183/images/image017_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675959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galerey-room.ru/images/075036_139002063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3316" y="4293096"/>
            <a:ext cx="1636094" cy="227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clipartfinders.com/clipart/62/-of-vector-illustration-cartoon-boy-and-girl-giving-thumb-up-62007.jpg"/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 r="82123" b="25000"/>
          <a:stretch/>
        </p:blipFill>
        <p:spPr bwMode="auto">
          <a:xfrm rot="444928">
            <a:off x="3612404" y="5098010"/>
            <a:ext cx="479056" cy="54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829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sibstend.ru/_ph/4/2/353715720.jpg?14757692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8292"/>
            <a:ext cx="9144000" cy="6886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6" descr="http://parnasse.ru/upload/comments/d5ec9544f76c416c266619dd2fd31403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758" y="1296006"/>
            <a:ext cx="2304255" cy="3030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file.mobilmusic.ru/25/a2/18/1028475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758" y="1211750"/>
            <a:ext cx="2424390" cy="3130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6" descr="http://99px.ru/sstorage/86/2016/07/image_86080716081907979877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528701" y="3265547"/>
            <a:ext cx="2590519" cy="3409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://img0.liveinternet.ru/images/attach/c/5/86/541/86541006_0281n1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9084" y="3940931"/>
            <a:ext cx="1452621" cy="205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://img0.liveinternet.ru/images/attach/c/5/86/541/86541006_0281n1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5902" y="2492286"/>
            <a:ext cx="1452621" cy="205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img0.liveinternet.ru/images/attach/c/5/86/541/86541006_0281n1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12210"/>
            <a:ext cx="1452621" cy="205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studfiles.ru/html/2706/1169/html_H5wy6pzFJv.z1h0/htmlconvd-cwpeqv_html_3a9b6d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4317" y="4550656"/>
            <a:ext cx="3075366" cy="204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dsol-salut.ru/parents/frogs/Frog_52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8770" y="4263774"/>
            <a:ext cx="1415238" cy="19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dsol-salut.ru/parents/frogs/Frog_52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141" y="4315319"/>
            <a:ext cx="1296144" cy="19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Zaryadka_v_stile_Masha_i_Medved_-_Bez_nazvaniya_(xMusic.me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370594" y="5856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560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2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5587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6413" y="-1093694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http://fotoham.ru/img/picture/Jun/05/e4435bb1f69149ebb17c33c8b32b6302/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418" y="1628800"/>
            <a:ext cx="851199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62068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ПОМОГИТЕ МАШЕ СПРАВИТЬСЯ С ЗАДАНИЕМ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362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1" y="-1143000"/>
            <a:ext cx="6858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microbik.ru/dostc/%D0%9A%D0%BE%D0%BD%D1%81%D0%BF%D0%B5%D0%BA%D1%82+%D0%B7%D0%B0%D0%BD%D1%8F%D1%82%D0%B8%D1%8F+%D0%BF%D0%BE+%D0%B7%D0%B2%D1%83%D0%BA%D0%BE%D0%BF%D1%80%D0%BE%D0%B8%D0%B7%D0%BD%D0%BE%D1%88%D0%B5%D0%BD%D0%B8%D1%8E+%D0%B2+%D0%BF%D0%BE%D0%B4%D0%B3%D0%BE%D1%82%D0%BE%D0%B2%D0%B8%D1%82%D0%B5%D0%BB%D1%8C%D0%BD%D0%BE%D0%B9+%D0%B3%D1%80%D1%83%D0%BF%D0%BF%D0%B5c/187729_html_m579e49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68348">
            <a:off x="619312" y="350178"/>
            <a:ext cx="2287506" cy="228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funlib.ru/cimg/2014/102122/191819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76074">
            <a:off x="5910825" y="579010"/>
            <a:ext cx="2490513" cy="276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994937" y="5445224"/>
            <a:ext cx="46073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/>
          </a:p>
          <a:p>
            <a:endParaRPr lang="ru-RU" b="1" i="1" dirty="0"/>
          </a:p>
          <a:p>
            <a:endParaRPr lang="ru-RU" dirty="0" smtClean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Полилиния 1"/>
          <p:cNvSpPr/>
          <p:nvPr/>
        </p:nvSpPr>
        <p:spPr>
          <a:xfrm>
            <a:off x="2478505" y="1322743"/>
            <a:ext cx="4351034" cy="710594"/>
          </a:xfrm>
          <a:custGeom>
            <a:avLst/>
            <a:gdLst>
              <a:gd name="connsiteX0" fmla="*/ 0 w 4351034"/>
              <a:gd name="connsiteY0" fmla="*/ 193236 h 710594"/>
              <a:gd name="connsiteX1" fmla="*/ 1419727 w 4351034"/>
              <a:gd name="connsiteY1" fmla="*/ 518089 h 710594"/>
              <a:gd name="connsiteX2" fmla="*/ 2502569 w 4351034"/>
              <a:gd name="connsiteY2" fmla="*/ 731 h 710594"/>
              <a:gd name="connsiteX3" fmla="*/ 3717758 w 4351034"/>
              <a:gd name="connsiteY3" fmla="*/ 409804 h 710594"/>
              <a:gd name="connsiteX4" fmla="*/ 4343400 w 4351034"/>
              <a:gd name="connsiteY4" fmla="*/ 638404 h 710594"/>
              <a:gd name="connsiteX5" fmla="*/ 4078706 w 4351034"/>
              <a:gd name="connsiteY5" fmla="*/ 710594 h 710594"/>
              <a:gd name="connsiteX6" fmla="*/ 4283242 w 4351034"/>
              <a:gd name="connsiteY6" fmla="*/ 638404 h 710594"/>
              <a:gd name="connsiteX7" fmla="*/ 4259179 w 4351034"/>
              <a:gd name="connsiteY7" fmla="*/ 638404 h 710594"/>
              <a:gd name="connsiteX8" fmla="*/ 4283242 w 4351034"/>
              <a:gd name="connsiteY8" fmla="*/ 638404 h 710594"/>
              <a:gd name="connsiteX9" fmla="*/ 4259179 w 4351034"/>
              <a:gd name="connsiteY9" fmla="*/ 674499 h 710594"/>
              <a:gd name="connsiteX10" fmla="*/ 4247148 w 4351034"/>
              <a:gd name="connsiteY10" fmla="*/ 662468 h 71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1034" h="710594">
                <a:moveTo>
                  <a:pt x="0" y="193236"/>
                </a:moveTo>
                <a:cubicBezTo>
                  <a:pt x="501316" y="371704"/>
                  <a:pt x="1002632" y="550173"/>
                  <a:pt x="1419727" y="518089"/>
                </a:cubicBezTo>
                <a:cubicBezTo>
                  <a:pt x="1836822" y="486005"/>
                  <a:pt x="2119564" y="18778"/>
                  <a:pt x="2502569" y="731"/>
                </a:cubicBezTo>
                <a:cubicBezTo>
                  <a:pt x="2885574" y="-17316"/>
                  <a:pt x="3410953" y="303525"/>
                  <a:pt x="3717758" y="409804"/>
                </a:cubicBezTo>
                <a:cubicBezTo>
                  <a:pt x="4024563" y="516083"/>
                  <a:pt x="4283242" y="588272"/>
                  <a:pt x="4343400" y="638404"/>
                </a:cubicBezTo>
                <a:cubicBezTo>
                  <a:pt x="4403558" y="688536"/>
                  <a:pt x="4088732" y="710594"/>
                  <a:pt x="4078706" y="710594"/>
                </a:cubicBezTo>
                <a:cubicBezTo>
                  <a:pt x="4068680" y="710594"/>
                  <a:pt x="4253163" y="650436"/>
                  <a:pt x="4283242" y="638404"/>
                </a:cubicBezTo>
                <a:cubicBezTo>
                  <a:pt x="4313321" y="626372"/>
                  <a:pt x="4259179" y="638404"/>
                  <a:pt x="4259179" y="638404"/>
                </a:cubicBezTo>
                <a:cubicBezTo>
                  <a:pt x="4259179" y="638404"/>
                  <a:pt x="4283242" y="632388"/>
                  <a:pt x="4283242" y="638404"/>
                </a:cubicBezTo>
                <a:cubicBezTo>
                  <a:pt x="4283242" y="644420"/>
                  <a:pt x="4265195" y="670488"/>
                  <a:pt x="4259179" y="674499"/>
                </a:cubicBezTo>
                <a:cubicBezTo>
                  <a:pt x="4253163" y="678510"/>
                  <a:pt x="4247148" y="662468"/>
                  <a:pt x="4247148" y="66246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1763065" y="1678040"/>
            <a:ext cx="5066474" cy="710594"/>
          </a:xfrm>
          <a:custGeom>
            <a:avLst/>
            <a:gdLst>
              <a:gd name="connsiteX0" fmla="*/ 0 w 4351034"/>
              <a:gd name="connsiteY0" fmla="*/ 193236 h 710594"/>
              <a:gd name="connsiteX1" fmla="*/ 1419727 w 4351034"/>
              <a:gd name="connsiteY1" fmla="*/ 518089 h 710594"/>
              <a:gd name="connsiteX2" fmla="*/ 2502569 w 4351034"/>
              <a:gd name="connsiteY2" fmla="*/ 731 h 710594"/>
              <a:gd name="connsiteX3" fmla="*/ 3717758 w 4351034"/>
              <a:gd name="connsiteY3" fmla="*/ 409804 h 710594"/>
              <a:gd name="connsiteX4" fmla="*/ 4343400 w 4351034"/>
              <a:gd name="connsiteY4" fmla="*/ 638404 h 710594"/>
              <a:gd name="connsiteX5" fmla="*/ 4078706 w 4351034"/>
              <a:gd name="connsiteY5" fmla="*/ 710594 h 710594"/>
              <a:gd name="connsiteX6" fmla="*/ 4283242 w 4351034"/>
              <a:gd name="connsiteY6" fmla="*/ 638404 h 710594"/>
              <a:gd name="connsiteX7" fmla="*/ 4259179 w 4351034"/>
              <a:gd name="connsiteY7" fmla="*/ 638404 h 710594"/>
              <a:gd name="connsiteX8" fmla="*/ 4283242 w 4351034"/>
              <a:gd name="connsiteY8" fmla="*/ 638404 h 710594"/>
              <a:gd name="connsiteX9" fmla="*/ 4259179 w 4351034"/>
              <a:gd name="connsiteY9" fmla="*/ 674499 h 710594"/>
              <a:gd name="connsiteX10" fmla="*/ 4247148 w 4351034"/>
              <a:gd name="connsiteY10" fmla="*/ 662468 h 71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1034" h="710594">
                <a:moveTo>
                  <a:pt x="0" y="193236"/>
                </a:moveTo>
                <a:cubicBezTo>
                  <a:pt x="501316" y="371704"/>
                  <a:pt x="1002632" y="550173"/>
                  <a:pt x="1419727" y="518089"/>
                </a:cubicBezTo>
                <a:cubicBezTo>
                  <a:pt x="1836822" y="486005"/>
                  <a:pt x="2119564" y="18778"/>
                  <a:pt x="2502569" y="731"/>
                </a:cubicBezTo>
                <a:cubicBezTo>
                  <a:pt x="2885574" y="-17316"/>
                  <a:pt x="3410953" y="303525"/>
                  <a:pt x="3717758" y="409804"/>
                </a:cubicBezTo>
                <a:cubicBezTo>
                  <a:pt x="4024563" y="516083"/>
                  <a:pt x="4283242" y="588272"/>
                  <a:pt x="4343400" y="638404"/>
                </a:cubicBezTo>
                <a:cubicBezTo>
                  <a:pt x="4403558" y="688536"/>
                  <a:pt x="4088732" y="710594"/>
                  <a:pt x="4078706" y="710594"/>
                </a:cubicBezTo>
                <a:cubicBezTo>
                  <a:pt x="4068680" y="710594"/>
                  <a:pt x="4253163" y="650436"/>
                  <a:pt x="4283242" y="638404"/>
                </a:cubicBezTo>
                <a:cubicBezTo>
                  <a:pt x="4313321" y="626372"/>
                  <a:pt x="4259179" y="638404"/>
                  <a:pt x="4259179" y="638404"/>
                </a:cubicBezTo>
                <a:cubicBezTo>
                  <a:pt x="4259179" y="638404"/>
                  <a:pt x="4283242" y="632388"/>
                  <a:pt x="4283242" y="638404"/>
                </a:cubicBezTo>
                <a:cubicBezTo>
                  <a:pt x="4283242" y="644420"/>
                  <a:pt x="4265195" y="670488"/>
                  <a:pt x="4259179" y="674499"/>
                </a:cubicBezTo>
                <a:cubicBezTo>
                  <a:pt x="4253163" y="678510"/>
                  <a:pt x="4247148" y="662468"/>
                  <a:pt x="4247148" y="66246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http://kakotvet.com/images/kak_otkazatsya_ot_upravlyayushej_kompanii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19726" y="3140968"/>
            <a:ext cx="2621055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ages.clipartpanda.com/clipart-eyes--eyes-clipart-8.jpg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" t="17694" r="-387" b="25108"/>
          <a:stretch/>
        </p:blipFill>
        <p:spPr bwMode="auto">
          <a:xfrm rot="849159">
            <a:off x="6293867" y="3552436"/>
            <a:ext cx="2363930" cy="141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basketballblueprints.com/imagelib/56aee926b6f1c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1266" y="2902124"/>
            <a:ext cx="1695036" cy="2001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4296302" y="4653136"/>
            <a:ext cx="2291922" cy="72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1125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2999" y="-1143001"/>
            <a:ext cx="685800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1361" y="1844824"/>
            <a:ext cx="2781275" cy="290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103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dduyt.ru/forum/imgs/560ef06b5dc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45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st1.stranamam.ru/data/cache/2015mar/20/59/15442070_45039-700x500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70"/>
          <a:stretch/>
        </p:blipFill>
        <p:spPr bwMode="auto">
          <a:xfrm>
            <a:off x="2718719" y="3402396"/>
            <a:ext cx="3489522" cy="292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22340" y="1268760"/>
            <a:ext cx="5184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ОЧЕНЬ УМНАЯ, </a:t>
            </a:r>
          </a:p>
          <a:p>
            <a:pPr algn="ctr"/>
            <a:r>
              <a:rPr lang="ru-RU" b="1" dirty="0" smtClean="0"/>
              <a:t>СЛИШКОМ ШУМНАЯ,</a:t>
            </a:r>
          </a:p>
          <a:p>
            <a:pPr algn="ctr"/>
            <a:r>
              <a:rPr lang="ru-RU" b="1" dirty="0" smtClean="0"/>
              <a:t>ДЕВЧОНКА – ШАЛУНИШКА,</a:t>
            </a:r>
          </a:p>
          <a:p>
            <a:pPr algn="ctr"/>
            <a:r>
              <a:rPr lang="ru-RU" b="1" dirty="0" smtClean="0"/>
              <a:t>ОЧЕНЬ ДРУЖИТ С МИШКОЙ.</a:t>
            </a:r>
          </a:p>
          <a:p>
            <a:pPr algn="ctr"/>
            <a:r>
              <a:rPr lang="ru-RU" b="1" dirty="0" smtClean="0"/>
              <a:t>ГЕРОИНЯ  НАША</a:t>
            </a:r>
          </a:p>
          <a:p>
            <a:pPr algn="ctr"/>
            <a:r>
              <a:rPr lang="ru-RU" b="1" dirty="0" smtClean="0"/>
              <a:t>И ЗОВУТ ЕЁ ПРОСТО – …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233675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4041" y="-114300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us.123rf.com/450wm/wamsler/wamsler1506/wamsler150600008/40928701-%D0%BC%D0%BE%D1%80%D0%BE%D0%B6%D0%B5%D0%BD%D0%BE%D0%B5-%D0%BD%D0%B0-%D0%BF%D0%B0%D0%BB%D0%BE%D1%87%D0%BA%D0%B5-%D0%BF%D0%B0%D0%BB%D0%BE%D1%87%D0%BA%D0%B8-%D0%B2%D0%B5%D0%BA%D1%82%D0%BE%D1%80%D0%BD%D1%8B%D0%B5-%D0%B8%D0%BB%D0%BB%D1%8E%D1%81%D1%82%D1%80%D0%B0%D1%86%D0%B8%D0%B8-%D0%9B%D0%B5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7" r="81272"/>
          <a:stretch/>
        </p:blipFill>
        <p:spPr bwMode="auto">
          <a:xfrm>
            <a:off x="3131840" y="1988840"/>
            <a:ext cx="36094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us.123rf.com/450wm/wamsler/wamsler1506/wamsler150600008/40928701-%D0%BC%D0%BE%D1%80%D0%BE%D0%B6%D0%B5%D0%BD%D0%BE%D0%B5-%D0%BD%D0%B0-%D0%BF%D0%B0%D0%BB%D0%BE%D1%87%D0%BA%D0%B5-%D0%BF%D0%B0%D0%BB%D0%BE%D1%87%D0%BA%D0%B8-%D0%B2%D0%B5%D0%BA%D1%82%D0%BE%D1%80%D0%BD%D1%8B%D0%B5-%D0%B8%D0%BB%D0%BB%D1%8E%D1%81%D1%82%D1%80%D0%B0%D1%86%D0%B8%D0%B8-%D0%9B%D0%B5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7" r="81272"/>
          <a:stretch/>
        </p:blipFill>
        <p:spPr bwMode="auto">
          <a:xfrm>
            <a:off x="5242138" y="2044886"/>
            <a:ext cx="36094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us.123rf.com/450wm/wamsler/wamsler1506/wamsler150600008/40928701-%D0%BC%D0%BE%D1%80%D0%BE%D0%B6%D0%B5%D0%BD%D0%BE%D0%B5-%D0%BD%D0%B0-%D0%BF%D0%B0%D0%BB%D0%BE%D1%87%D0%BA%D0%B5-%D0%BF%D0%B0%D0%BB%D0%BE%D1%87%D0%BA%D0%B8-%D0%B2%D0%B5%D0%BA%D1%82%D0%BE%D1%80%D0%BD%D1%8B%D0%B5-%D0%B8%D0%BB%D0%BB%D1%8E%D1%81%D1%82%D1%80%D0%B0%D1%86%D0%B8%D0%B8-%D0%9B%D0%B5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7" r="81272"/>
          <a:stretch/>
        </p:blipFill>
        <p:spPr bwMode="auto">
          <a:xfrm rot="19658545">
            <a:off x="3621987" y="1919922"/>
            <a:ext cx="360947" cy="232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us.123rf.com/450wm/wamsler/wamsler1506/wamsler150600008/40928701-%D0%BC%D0%BE%D1%80%D0%BE%D0%B6%D0%B5%D0%BD%D0%BE%D0%B5-%D0%BD%D0%B0-%D0%BF%D0%B0%D0%BB%D0%BE%D1%87%D0%BA%D0%B5-%D0%BF%D0%B0%D0%BB%D0%BE%D1%87%D0%BA%D0%B8-%D0%B2%D0%B5%D0%BA%D1%82%D0%BE%D1%80%D0%BD%D1%8B%D0%B5-%D0%B8%D0%BB%D0%BB%D1%8E%D1%81%D1%82%D1%80%D0%B0%D1%86%D0%B8%D0%B8-%D0%9B%D0%B5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7" r="81272"/>
          <a:stretch/>
        </p:blipFill>
        <p:spPr bwMode="auto">
          <a:xfrm rot="1829679">
            <a:off x="4745288" y="1913182"/>
            <a:ext cx="360947" cy="238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404664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Выложить из счетных палочек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26313" y="47971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Палочка и палочка,</a:t>
            </a:r>
          </a:p>
          <a:p>
            <a:r>
              <a:rPr lang="ru-RU" dirty="0"/>
              <a:t>Между ними галочка.</a:t>
            </a:r>
          </a:p>
          <a:p>
            <a:r>
              <a:rPr lang="ru-RU" dirty="0"/>
              <a:t>И понятно сразу всем:</a:t>
            </a:r>
          </a:p>
          <a:p>
            <a:r>
              <a:rPr lang="ru-RU" dirty="0"/>
              <a:t>Получилась буква М.</a:t>
            </a:r>
          </a:p>
        </p:txBody>
      </p:sp>
    </p:spTree>
    <p:extLst>
      <p:ext uri="{BB962C8B-B14F-4D97-AF65-F5344CB8AC3E}">
        <p14:creationId xmlns:p14="http://schemas.microsoft.com/office/powerpoint/2010/main" xmlns="" val="79362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2998" y="-1143000"/>
            <a:ext cx="6858001" cy="914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07966" y="836712"/>
            <a:ext cx="17343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33377" y="5373216"/>
            <a:ext cx="10134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4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42306" y="5508411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4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7587" y="126876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r>
              <a:rPr lang="ru-RU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1920" y="1544598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1960" y="4869160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4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2666" y="2872913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4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75990" y="314612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r>
              <a:rPr lang="ru-RU" sz="4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4990" y="2838351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6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65718" y="2849218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6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31940" y="2855627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r>
              <a:rPr lang="ru-RU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6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53682" y="2809254"/>
            <a:ext cx="2338920" cy="1032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Ы</a:t>
            </a:r>
            <a:r>
              <a:rPr lang="ru-RU" sz="60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</a:t>
            </a:r>
            <a:endParaRPr lang="ru-RU" sz="60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20" name="Picture 2" descr="http://masha-medved-mult.ru/wp-content/uploads/2015/09/masha_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57846"/>
            <a:ext cx="2019298" cy="263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406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0"/>
                            </p:stCondLst>
                            <p:childTnLst>
                              <p:par>
                                <p:cTn id="6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6000"/>
                            </p:stCondLst>
                            <p:childTnLst>
                              <p:par>
                                <p:cTn id="7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0"/>
                            </p:stCondLst>
                            <p:childTnLst>
                              <p:par>
                                <p:cTn id="8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4000"/>
                            </p:stCondLst>
                            <p:childTnLst>
                              <p:par>
                                <p:cTn id="9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9000"/>
                            </p:stCondLst>
                            <p:childTnLst>
                              <p:par>
                                <p:cTn id="10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95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2500"/>
                            </p:stCondLst>
                            <p:childTnLst>
                              <p:par>
                                <p:cTn id="1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6500"/>
                            </p:stCondLst>
                            <p:childTnLst>
                              <p:par>
                                <p:cTn id="1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292494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5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6010" y="-114300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s10842.vk.me/u158931818/156054584/x_0dce73f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3011" y="2242358"/>
            <a:ext cx="3103998" cy="247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del.club/ru/frontend/web/yii2images/images/image-by-item-and-alias?item=ProductCategory44&amp;dirtyAlias=04896feafb-1_500x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48680"/>
            <a:ext cx="1504219" cy="144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fs00.infourok.ru/images/doc/82/98605/hello_html_m1a1991e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2029" y="4896507"/>
            <a:ext cx="1599882" cy="148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tomtrik.ru/d/697103/d/3364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42" y="759438"/>
            <a:ext cx="1639942" cy="147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ixelbrush.ru/uploads/posts/2013-05/1369063486_01-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516" y="5031794"/>
            <a:ext cx="1950137" cy="134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kartinki-vernisazh.ru/_ph/32/1/974928701.jpg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6701" y="1257671"/>
            <a:ext cx="19050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biblyzato.ucoz.ru/kartinki/muravejnik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9463" y="2578703"/>
            <a:ext cx="1286121" cy="179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 descr="http://fotohomka.ru/images/Oct/27/7c5e47544a61d37150fdf93f48ccb544/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8985" y="5351229"/>
            <a:ext cx="1901190" cy="1026160"/>
          </a:xfrm>
          <a:prstGeom prst="rect">
            <a:avLst/>
          </a:prstGeom>
          <a:noFill/>
          <a:extLst/>
        </p:spPr>
      </p:pic>
      <p:pic>
        <p:nvPicPr>
          <p:cNvPr id="16" name="Picture 2" descr="http://images.vfl.ru/ii/1401184908/186e1238/5261467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442" y="2794229"/>
            <a:ext cx="2456287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9729" y="415458"/>
            <a:ext cx="2753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tx2"/>
                </a:solidFill>
                <a:latin typeface="Arial Black" panose="020B0A04020102020204" pitchFamily="34" charset="0"/>
              </a:rPr>
              <a:t>м</a:t>
            </a:r>
            <a:r>
              <a:rPr lang="ru-RU" sz="3600" b="1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endParaRPr lang="ru-RU" sz="3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Picture 10" descr="http://tomtrik.ru/d/697103/d/33642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0114" y="3701536"/>
            <a:ext cx="513174" cy="460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idel.club/ru/frontend/web/yii2images/images/image-by-item-and-alias?item=ProductCategory44&amp;dirtyAlias=04896feafb-1_500x.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7789" y="3383247"/>
            <a:ext cx="547666" cy="52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fs00.infourok.ru/images/doc/82/98605/hello_html_m1a1991e5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7690" y="3055641"/>
            <a:ext cx="707863" cy="655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ages.vfl.ru/ii/1401184908/186e1238/5261467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7883" y="2794144"/>
            <a:ext cx="1057636" cy="58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807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6413" y="-1093694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4101120"/>
              </p:ext>
            </p:extLst>
          </p:nvPr>
        </p:nvGraphicFramePr>
        <p:xfrm>
          <a:off x="179512" y="404663"/>
          <a:ext cx="8496944" cy="53469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18722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15808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808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 descr="https://im0-tub-ru.yandex.net/i?id=30ef67a4e9d1b8e6b88e416760cd150d&amp;n=33&amp;h=215&amp;w=249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60"/>
          <a:stretch/>
        </p:blipFill>
        <p:spPr bwMode="auto">
          <a:xfrm>
            <a:off x="536646" y="4221088"/>
            <a:ext cx="1531137" cy="118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tutorialsscripts.com/free-icons/alphabet-characters/upper-case-letter/M-icon/red-upper-case-letter-character-M-icon-256-x-25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518420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images.vector-images.com/clp3/186945/clp109475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7105" y="620688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festival.1september.ru/articles/524893/img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154" y="620688"/>
            <a:ext cx="1080120" cy="146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foneyes.ru/img/picture/Apr/15/023053c22a70e2bb7c9c9e891b2cff4e/6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523" t="9028" r="2523" b="6250"/>
          <a:stretch/>
        </p:blipFill>
        <p:spPr bwMode="auto">
          <a:xfrm>
            <a:off x="6745691" y="4050977"/>
            <a:ext cx="1485265" cy="15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Picture 12" descr="http://media.hertie.de/images/out218/trud/trudi_81749_sevi_buchstabe_clown_m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2804" y="2349071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ttp://cdn01.ru/files/users/images/d5/b1/d5b1f04d889a000a1babeb67a10ab14d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3814" y="2472980"/>
            <a:ext cx="1106741" cy="1475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baby-school.omp.dp.ua/media/book/metod/gramota/bukvi_podskazki/21_u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6092"/>
            <a:ext cx="1367004" cy="185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cs23.babysfera.ru/4/b/5/6/41016184.203752367.jpeg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99" t="9523" r="9999" b="4119"/>
          <a:stretch/>
        </p:blipFill>
        <p:spPr bwMode="auto">
          <a:xfrm>
            <a:off x="6952371" y="669260"/>
            <a:ext cx="1282033" cy="141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s://im3-tub-ru.yandex.net/i?id=ce54cc45b1a988dfaf16f02659469ae6&amp;n=33&amp;h=215&amp;w=152"/>
          <p:cNvPicPr/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98" r="6149" b="15283"/>
          <a:stretch/>
        </p:blipFill>
        <p:spPr bwMode="auto">
          <a:xfrm>
            <a:off x="770683" y="2439443"/>
            <a:ext cx="1083026" cy="1382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http://detsad-kitty.ru/uploads/posts/2014-04/1398397040_bukvy-13.jpg"/>
          <p:cNvPicPr/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83" t="16202" r="6875" b="21201"/>
          <a:stretch/>
        </p:blipFill>
        <p:spPr bwMode="auto">
          <a:xfrm>
            <a:off x="2843808" y="4207724"/>
            <a:ext cx="1221740" cy="1257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7" name="Picture 4" descr="http://readik.ru/bukvy/ji1.jpg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6" t="16291" r="22232" b="14657"/>
          <a:stretch/>
        </p:blipFill>
        <p:spPr bwMode="auto">
          <a:xfrm>
            <a:off x="4872154" y="4071229"/>
            <a:ext cx="1264949" cy="143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6093296"/>
            <a:ext cx="4570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Посчитать сколько букв «м» на картинках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564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6413" y="-1093694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file.mobilmusic.ru/7f/45/6e/971907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66935"/>
            <a:ext cx="5184575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51819" y="4149079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МОЛОДЦЫ!!!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1 МАША И МЕДВЕДЬ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5576" y="5806007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xmlns="" val="362980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8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3745" y="-1214401"/>
            <a:ext cx="6823721" cy="925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torrents-free.ru/_ld/47/5012498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3590"/>
          <a:stretch/>
        </p:blipFill>
        <p:spPr bwMode="auto">
          <a:xfrm>
            <a:off x="910003" y="2060957"/>
            <a:ext cx="2750669" cy="3563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2" descr="http://torrents-free.ru/_ld/47/5012498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62" r="9604"/>
          <a:stretch/>
        </p:blipFill>
        <p:spPr bwMode="auto">
          <a:xfrm flipH="1">
            <a:off x="5796136" y="774866"/>
            <a:ext cx="2520281" cy="3563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Рисунок 5" descr="http://labtime.ua/13394-thickbox_default/model-uha-dlja-akupunktury-levoe.jpg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89" t="23111" r="31111" b="24444"/>
          <a:stretch/>
        </p:blipFill>
        <p:spPr bwMode="auto">
          <a:xfrm rot="399764">
            <a:off x="3455068" y="2600672"/>
            <a:ext cx="867723" cy="18984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http://labtime.ua/13394-thickbox_default/model-uha-dlja-akupunktury-levoe.jpg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89" t="23111" r="31111" b="24444"/>
          <a:stretch/>
        </p:blipFill>
        <p:spPr bwMode="auto">
          <a:xfrm flipH="1">
            <a:off x="1131583" y="2154893"/>
            <a:ext cx="832162" cy="2171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381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duyt.ru/forum/imgs/560ef06b5dc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052" y="490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m3-tub-ru.yandex.net/i?id=268bdc097c0927752afa15fafcb14251&amp;n=33&amp;h=215&amp;w=16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836712"/>
            <a:ext cx="15906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tomtrik.ru/d/697103/d/3364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5831" y="976645"/>
            <a:ext cx="2544163" cy="228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fs00.infourok.ru/images/doc/82/98605/hello_html_m1a1991e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7927" y="976644"/>
            <a:ext cx="1871476" cy="173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i01.fotocdn.net/2/tlog_box/1559/15591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0237" y="3736329"/>
            <a:ext cx="1867910" cy="218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photoshop-kopona.com/uploads/posts/2016-02/1455646389_children-clipart-5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33150"/>
            <a:ext cx="1427030" cy="219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357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36413" y="-114300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gifmania.ru/Animated-Gifs-Rozhdestvo-Khristovo/Animations-Christmas-Bells/Christmas-Bells-4456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764704"/>
            <a:ext cx="158417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491880" y="3140968"/>
            <a:ext cx="2124555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04499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403648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408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67552" y="-1186761"/>
            <a:ext cx="685800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pixabay.com/static/uploads/photo/2013/07/12/15/29/dream-house-149899_64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28893"/>
            <a:ext cx="220092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pustunchik.ua/uploads/creation/cache/486621cef7417d68c38e5bd04c64676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851" y="1124744"/>
            <a:ext cx="2528805" cy="14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rcsrp.rusedu.net/gallery/1553/34685-samolet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040" b="32190"/>
          <a:stretch/>
        </p:blipFill>
        <p:spPr bwMode="auto">
          <a:xfrm>
            <a:off x="5868144" y="1059157"/>
            <a:ext cx="2828655" cy="123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683567" y="2852936"/>
          <a:ext cx="2160241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1"/>
                <a:gridCol w="720080"/>
                <a:gridCol w="72008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3563888" y="2852936"/>
          <a:ext cx="2160241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1"/>
                <a:gridCol w="720080"/>
                <a:gridCol w="720080"/>
              </a:tblGrid>
              <a:tr h="437768">
                <a:tc>
                  <a:txBody>
                    <a:bodyPr/>
                    <a:lstStyle/>
                    <a:p>
                      <a:endParaRPr lang="ru-RU" sz="2400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6216785" y="2780928"/>
          <a:ext cx="2160241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81"/>
                <a:gridCol w="720080"/>
                <a:gridCol w="72008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Picture 4" descr="http://galerey-room.ru/images/074608_139002036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05064"/>
            <a:ext cx="1440160" cy="256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4459781" y="5706394"/>
            <a:ext cx="36951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108044" y="5706394"/>
            <a:ext cx="36951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851920" y="5706394"/>
            <a:ext cx="369518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707904" y="2852936"/>
            <a:ext cx="0" cy="4320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72200" y="2789312"/>
            <a:ext cx="0" cy="4320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7584" y="2867958"/>
            <a:ext cx="0" cy="4320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278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32726 -0.410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72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07882 -0.410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0.22049 -0.421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-2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3745" y="-1214401"/>
            <a:ext cx="6823721" cy="925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profclipart.ru/wp-content/uploads/2011/04/41-1024x68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980728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Разложить предметы по местам!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134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13745" y="-1214401"/>
            <a:ext cx="6823721" cy="925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i01.fotocdn.net/2/tlog_box/1559/15591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7022" y="4412684"/>
            <a:ext cx="927361" cy="108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otvet.imgsmail.ru/download/9701707_9316df5e8079cbe39372410a52d314e6_80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95" r="12332" b="14580"/>
          <a:stretch/>
        </p:blipFill>
        <p:spPr bwMode="auto">
          <a:xfrm>
            <a:off x="5634118" y="4293096"/>
            <a:ext cx="1052714" cy="104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mages.clipartlogo.com/files/ss/thumb/115/115295047/scooter-for-children_sma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412684"/>
            <a:ext cx="959234" cy="117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cs305613.userapi.com/v305613178/544f/BmoKFn9-iF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7313" y="5585080"/>
            <a:ext cx="1383178" cy="98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photoshop-kopona.com/uploads/posts/2016-02/1455646389_children-clipart-5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334513"/>
            <a:ext cx="828860" cy="127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hdinterior.ru/wp-content/uploads/2016/08/6d4236d75a44c0e78f20801b21a8a8cf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292" y="5620302"/>
            <a:ext cx="1188132" cy="91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2" descr="http://www.xn--c1acsldanl.xn--p1ai/upload/image/domik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4" descr="http://www.xn--c1acsldanl.xn--p1ai/upload/image/domik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4" name="Picture 16" descr="http://www.wildrover.org.uk/images/animation_smoke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6121" y="5389401"/>
            <a:ext cx="1178488" cy="122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://hrsbstaff.ednet.ns.ca/IFC/images/Animals/catfish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924" y="5258561"/>
            <a:ext cx="1393394" cy="135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://krgora-ds42.edumsko.ru/uploads/3000/2286/section/145435/442492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312049"/>
            <a:ext cx="1080120" cy="134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307975" y="764704"/>
          <a:ext cx="206406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3900"/>
                <a:gridCol w="720080"/>
                <a:gridCol w="720080"/>
              </a:tblGrid>
              <a:tr h="3038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3275856" y="764704"/>
          <a:ext cx="206406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3900"/>
                <a:gridCol w="720080"/>
                <a:gridCol w="720080"/>
              </a:tblGrid>
              <a:tr h="360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6348282" y="764704"/>
          <a:ext cx="206406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3900"/>
                <a:gridCol w="720080"/>
                <a:gridCol w="720080"/>
              </a:tblGrid>
              <a:tr h="3038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Овал 1"/>
          <p:cNvSpPr/>
          <p:nvPr/>
        </p:nvSpPr>
        <p:spPr>
          <a:xfrm>
            <a:off x="517892" y="812763"/>
            <a:ext cx="288032" cy="255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144232" y="812764"/>
            <a:ext cx="288032" cy="255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907498" y="812764"/>
            <a:ext cx="288032" cy="2557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07975" y="812763"/>
            <a:ext cx="0" cy="2557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6829" y="752728"/>
            <a:ext cx="0" cy="3758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419872" y="752729"/>
            <a:ext cx="0" cy="3758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516216" y="776991"/>
            <a:ext cx="0" cy="3758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5712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-0.25851 -0.45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34" y="-2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-0.53594 -0.24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06" y="-1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13194 -0.234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97" y="-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7 L 0.03316 -0.5958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2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38334 -0.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67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-0.41545 -0.14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81" y="-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13386 -0.5724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-2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0.64288 -0.3861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35" y="-1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0.25816 -0.2284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9" y="-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017.radikal.ru/i437/1507/a7/abfa70feb7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93195" y="-1142999"/>
            <a:ext cx="685800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http://v-torrente.ru/_ld/43/227761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26" t="-895" r="18366" b="895"/>
          <a:stretch/>
        </p:blipFill>
        <p:spPr bwMode="auto">
          <a:xfrm>
            <a:off x="2960021" y="1124744"/>
            <a:ext cx="3312368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Выноска-облако 6"/>
          <p:cNvSpPr/>
          <p:nvPr/>
        </p:nvSpPr>
        <p:spPr>
          <a:xfrm flipH="1" flipV="1">
            <a:off x="395536" y="2266656"/>
            <a:ext cx="2376264" cy="2314472"/>
          </a:xfrm>
          <a:prstGeom prst="cloudCallout">
            <a:avLst>
              <a:gd name="adj1" fmla="val -139422"/>
              <a:gd name="adj2" fmla="val -1417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СОСТАВИТЬ </a:t>
            </a:r>
            <a:r>
              <a:rPr lang="ru-RU" dirty="0" smtClean="0"/>
              <a:t>СХЕМЫ</a:t>
            </a:r>
            <a:r>
              <a:rPr lang="ru-RU" dirty="0"/>
              <a:t>СОСТАВИТЬ СХЕМЫ К СЛОВАМ</a:t>
            </a:r>
          </a:p>
          <a:p>
            <a:r>
              <a:rPr lang="ru-RU" dirty="0" smtClean="0"/>
              <a:t> </a:t>
            </a:r>
            <a:r>
              <a:rPr lang="ru-RU" dirty="0"/>
              <a:t>К СЛОВАМ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5576" y="2852936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СОСТАВИТЬ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СХЕМЫ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 КАРТИНКАМ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62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165</Words>
  <Application>Microsoft Office PowerPoint</Application>
  <PresentationFormat>Экран (4:3)</PresentationFormat>
  <Paragraphs>63</Paragraphs>
  <Slides>24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RePack by SPecialiST</cp:lastModifiedBy>
  <cp:revision>17</cp:revision>
  <dcterms:created xsi:type="dcterms:W3CDTF">2016-10-29T16:53:17Z</dcterms:created>
  <dcterms:modified xsi:type="dcterms:W3CDTF">2016-11-18T07:39:39Z</dcterms:modified>
</cp:coreProperties>
</file>