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1" r:id="rId3"/>
    <p:sldId id="299" r:id="rId4"/>
    <p:sldId id="257" r:id="rId5"/>
    <p:sldId id="258" r:id="rId6"/>
    <p:sldId id="259" r:id="rId7"/>
    <p:sldId id="260" r:id="rId8"/>
    <p:sldId id="261" r:id="rId9"/>
    <p:sldId id="262" r:id="rId10"/>
    <p:sldId id="280" r:id="rId11"/>
    <p:sldId id="291" r:id="rId12"/>
    <p:sldId id="293" r:id="rId13"/>
    <p:sldId id="312" r:id="rId14"/>
    <p:sldId id="294" r:id="rId15"/>
    <p:sldId id="295" r:id="rId16"/>
    <p:sldId id="308" r:id="rId17"/>
    <p:sldId id="309" r:id="rId18"/>
    <p:sldId id="296" r:id="rId19"/>
    <p:sldId id="310" r:id="rId20"/>
    <p:sldId id="297" r:id="rId21"/>
    <p:sldId id="303" r:id="rId22"/>
    <p:sldId id="298" r:id="rId23"/>
    <p:sldId id="311" r:id="rId24"/>
    <p:sldId id="304" r:id="rId25"/>
    <p:sldId id="305" r:id="rId26"/>
    <p:sldId id="306" r:id="rId27"/>
    <p:sldId id="307" r:id="rId28"/>
    <p:sldId id="302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84" y="-2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28A68-1A36-4FF9-BAAF-3FDE6BAA139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BF97F-F4BA-4A56-8B22-3B5AE54F25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6004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28A68-1A36-4FF9-BAAF-3FDE6BAA139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BF97F-F4BA-4A56-8B22-3B5AE54F25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0301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28A68-1A36-4FF9-BAAF-3FDE6BAA139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BF97F-F4BA-4A56-8B22-3B5AE54F25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3790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28A68-1A36-4FF9-BAAF-3FDE6BAA139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BF97F-F4BA-4A56-8B22-3B5AE54F25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0854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28A68-1A36-4FF9-BAAF-3FDE6BAA139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BF97F-F4BA-4A56-8B22-3B5AE54F25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6558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28A68-1A36-4FF9-BAAF-3FDE6BAA139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BF97F-F4BA-4A56-8B22-3B5AE54F25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3717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28A68-1A36-4FF9-BAAF-3FDE6BAA139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BF97F-F4BA-4A56-8B22-3B5AE54F25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95927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28A68-1A36-4FF9-BAAF-3FDE6BAA139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BF97F-F4BA-4A56-8B22-3B5AE54F25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6234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28A68-1A36-4FF9-BAAF-3FDE6BAA139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BF97F-F4BA-4A56-8B22-3B5AE54F25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45778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28A68-1A36-4FF9-BAAF-3FDE6BAA139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BF97F-F4BA-4A56-8B22-3B5AE54F25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00127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28A68-1A36-4FF9-BAAF-3FDE6BAA139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BF97F-F4BA-4A56-8B22-3B5AE54F25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58279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52499">
              <a:srgbClr val="92D050"/>
            </a:gs>
            <a:gs pos="40000">
              <a:srgbClr val="FFC000"/>
            </a:gs>
            <a:gs pos="76000">
              <a:srgbClr val="00B0F0"/>
            </a:gs>
            <a:gs pos="89999">
              <a:schemeClr val="accent2">
                <a:lumMod val="40000"/>
                <a:lumOff val="60000"/>
              </a:schemeClr>
            </a:gs>
            <a:gs pos="100000">
              <a:srgbClr val="FF8200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F28A68-1A36-4FF9-BAAF-3FDE6BAA139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7BF97F-F4BA-4A56-8B22-3B5AE54F25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4371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76;&#1083;&#1103;%20&#1086;&#1090;&#1087;&#1088;&#1072;&#1074;&#1082;&#1080;%201%20&#1089;&#1077;&#1085;\&#1091;&#1088;&#1086;&#1082;%20&#1088;&#1091;&#1089;&#1089;&#1082;&#1086;&#1075;&#1086;%20&#1103;&#1079;&#1099;&#1082;&#1072;%202%20&#1082;&#1083;&#1072;&#1089;&#1089;\&#1096;&#1091;&#1084;%20&#1084;&#1086;&#1088;&#1103;.mp3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28671"/>
            <a:ext cx="7772400" cy="142875"/>
          </a:xfrm>
        </p:spPr>
        <p:txBody>
          <a:bodyPr>
            <a:noAutofit/>
          </a:bodyPr>
          <a:lstStyle/>
          <a:p>
            <a:pPr algn="l"/>
            <a:r>
              <a:rPr lang="ru-RU" sz="3600" b="1" i="1" dirty="0" smtClean="0">
                <a:solidFill>
                  <a:srgbClr val="FF0000"/>
                </a:solidFill>
              </a:rPr>
              <a:t/>
            </a:r>
            <a:br>
              <a:rPr lang="ru-RU" sz="3600" b="1" i="1" dirty="0" smtClean="0">
                <a:solidFill>
                  <a:srgbClr val="FF0000"/>
                </a:solidFill>
              </a:rPr>
            </a:br>
            <a:r>
              <a:rPr lang="ru-RU" sz="3600" b="1" i="1" dirty="0" smtClean="0">
                <a:solidFill>
                  <a:srgbClr val="FF0000"/>
                </a:solidFill>
              </a:rPr>
              <a:t/>
            </a:r>
            <a:br>
              <a:rPr lang="ru-RU" sz="3600" b="1" i="1" dirty="0" smtClean="0">
                <a:solidFill>
                  <a:srgbClr val="FF0000"/>
                </a:solidFill>
              </a:rPr>
            </a:br>
            <a:r>
              <a:rPr lang="ru-RU" sz="3600" b="1" i="1" dirty="0" smtClean="0">
                <a:solidFill>
                  <a:srgbClr val="FF0000"/>
                </a:solidFill>
              </a:rPr>
              <a:t/>
            </a:r>
            <a:br>
              <a:rPr lang="ru-RU" sz="3600" b="1" i="1" dirty="0" smtClean="0">
                <a:solidFill>
                  <a:srgbClr val="FF0000"/>
                </a:solidFill>
              </a:rPr>
            </a:br>
            <a:r>
              <a:rPr lang="ru-RU" sz="3600" b="1" i="1" dirty="0" smtClean="0">
                <a:solidFill>
                  <a:srgbClr val="FF0000"/>
                </a:solidFill>
              </a:rPr>
              <a:t/>
            </a:r>
            <a:br>
              <a:rPr lang="ru-RU" sz="3600" b="1" i="1" dirty="0" smtClean="0">
                <a:solidFill>
                  <a:srgbClr val="FF0000"/>
                </a:solidFill>
              </a:rPr>
            </a:br>
            <a:r>
              <a:rPr lang="ru-RU" sz="3600" b="1" i="1" dirty="0" smtClean="0">
                <a:solidFill>
                  <a:srgbClr val="FF0000"/>
                </a:solidFill>
              </a:rPr>
              <a:t/>
            </a:r>
            <a:br>
              <a:rPr lang="ru-RU" sz="3600" b="1" i="1" dirty="0" smtClean="0">
                <a:solidFill>
                  <a:srgbClr val="FF0000"/>
                </a:solidFill>
              </a:rPr>
            </a:br>
            <a:r>
              <a:rPr lang="ru-RU" sz="3600" b="1" i="1" dirty="0" smtClean="0">
                <a:solidFill>
                  <a:srgbClr val="FF0000"/>
                </a:solidFill>
              </a:rPr>
              <a:t/>
            </a:r>
            <a:br>
              <a:rPr lang="ru-RU" sz="3600" b="1" i="1" dirty="0" smtClean="0">
                <a:solidFill>
                  <a:srgbClr val="FF0000"/>
                </a:solidFill>
              </a:rPr>
            </a:br>
            <a:r>
              <a:rPr lang="ru-RU" sz="3600" b="1" i="1" dirty="0" smtClean="0">
                <a:solidFill>
                  <a:srgbClr val="FF0000"/>
                </a:solidFill>
              </a:rPr>
              <a:t>         Урок- путешествие.</a:t>
            </a:r>
            <a:br>
              <a:rPr lang="ru-RU" sz="3600" b="1" i="1" dirty="0" smtClean="0">
                <a:solidFill>
                  <a:srgbClr val="FF0000"/>
                </a:solidFill>
              </a:rPr>
            </a:br>
            <a:r>
              <a:rPr lang="ru-RU" sz="3600" b="1" i="1" dirty="0" smtClean="0">
                <a:solidFill>
                  <a:srgbClr val="FF0000"/>
                </a:solidFill>
              </a:rPr>
              <a:t> «Повторение и обобщение правописаний безударных гласных , парных согласных  и непроизносимых согласных в корнях слов».</a:t>
            </a:r>
            <a:br>
              <a:rPr lang="ru-RU" sz="3600" b="1" i="1" dirty="0" smtClean="0">
                <a:solidFill>
                  <a:srgbClr val="FF0000"/>
                </a:solidFill>
              </a:rPr>
            </a:br>
            <a:r>
              <a:rPr lang="ru-RU" sz="3600" b="1" i="1" dirty="0" smtClean="0">
                <a:solidFill>
                  <a:srgbClr val="FF0000"/>
                </a:solidFill>
              </a:rPr>
              <a:t>     2 класс.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572140"/>
            <a:ext cx="6400800" cy="66660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7075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9600" dirty="0" smtClean="0"/>
              <a:t>к</a:t>
            </a:r>
            <a:r>
              <a:rPr lang="ru-RU" sz="9600" dirty="0" smtClean="0">
                <a:solidFill>
                  <a:srgbClr val="FF0000"/>
                </a:solidFill>
              </a:rPr>
              <a:t>а</a:t>
            </a:r>
            <a:r>
              <a:rPr lang="ru-RU" sz="9600" dirty="0" smtClean="0"/>
              <a:t>ртоф</a:t>
            </a:r>
            <a:r>
              <a:rPr lang="ru-RU" sz="9600" dirty="0" smtClean="0">
                <a:solidFill>
                  <a:srgbClr val="FF0000"/>
                </a:solidFill>
              </a:rPr>
              <a:t>е</a:t>
            </a:r>
            <a:r>
              <a:rPr lang="ru-RU" sz="9600" dirty="0" smtClean="0"/>
              <a:t>ль,</a:t>
            </a:r>
            <a:endParaRPr lang="ru-RU" sz="9600" dirty="0"/>
          </a:p>
        </p:txBody>
      </p:sp>
      <p:pic>
        <p:nvPicPr>
          <p:cNvPr id="3075" name="Picture 3" descr="C:\Users\Александр\Desktop\mini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3071810"/>
            <a:ext cx="4857750" cy="3619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8270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9600" dirty="0" smtClean="0"/>
              <a:t>м</a:t>
            </a:r>
            <a:r>
              <a:rPr lang="ru-RU" sz="9600" dirty="0" smtClean="0">
                <a:solidFill>
                  <a:srgbClr val="FF0000"/>
                </a:solidFill>
              </a:rPr>
              <a:t>о</a:t>
            </a:r>
            <a:r>
              <a:rPr lang="ru-RU" sz="9600" dirty="0" smtClean="0"/>
              <a:t>рковь,</a:t>
            </a:r>
            <a:endParaRPr lang="ru-RU" sz="9600" dirty="0"/>
          </a:p>
        </p:txBody>
      </p:sp>
      <p:pic>
        <p:nvPicPr>
          <p:cNvPr id="2050" name="Picture 2" descr="C:\Users\Александр\Desktop\mini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3071810"/>
            <a:ext cx="4857750" cy="3619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7461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Остров «Безударные гласные».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357298"/>
            <a:ext cx="8229600" cy="4811715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7170" name="Picture 2" descr="http://www.agency001.ru/netcat_files/multifile/1533/003029_01_arial_view_of_isla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214422"/>
            <a:ext cx="8215370" cy="51911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1026" name="Picture 2" descr="C:\Users\Александр\Desktop\Web Albums App Upload - 29.05.12, 22-32-5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214290"/>
            <a:ext cx="5500726" cy="63579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Проверка.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6000" dirty="0" smtClean="0"/>
              <a:t>В…</a:t>
            </a:r>
            <a:r>
              <a:rPr lang="ru-RU" sz="6000" dirty="0" err="1" smtClean="0"/>
              <a:t>лнуется</a:t>
            </a:r>
            <a:r>
              <a:rPr lang="ru-RU" sz="6000" dirty="0" smtClean="0"/>
              <a:t> море, </a:t>
            </a:r>
            <a:r>
              <a:rPr lang="ru-RU" sz="6000" dirty="0" err="1" smtClean="0"/>
              <a:t>з</a:t>
            </a:r>
            <a:r>
              <a:rPr lang="ru-RU" sz="6000" dirty="0" smtClean="0"/>
              <a:t>…</a:t>
            </a:r>
            <a:r>
              <a:rPr lang="ru-RU" sz="6000" dirty="0" err="1" smtClean="0"/>
              <a:t>ленеют</a:t>
            </a:r>
            <a:r>
              <a:rPr lang="ru-RU" sz="6000" dirty="0" smtClean="0"/>
              <a:t> водоросли,</a:t>
            </a:r>
          </a:p>
          <a:p>
            <a:pPr>
              <a:buNone/>
            </a:pPr>
            <a:r>
              <a:rPr lang="ru-RU" sz="6000" dirty="0" smtClean="0"/>
              <a:t> </a:t>
            </a:r>
            <a:r>
              <a:rPr lang="ru-RU" sz="6000" dirty="0" err="1" smtClean="0"/>
              <a:t>вд</a:t>
            </a:r>
            <a:r>
              <a:rPr lang="ru-RU" sz="6000" dirty="0" smtClean="0"/>
              <a:t>…леке  от острова, уд…</a:t>
            </a:r>
            <a:r>
              <a:rPr lang="ru-RU" sz="6000" dirty="0" err="1" smtClean="0"/>
              <a:t>вительная</a:t>
            </a:r>
            <a:r>
              <a:rPr lang="ru-RU" sz="6000" dirty="0" smtClean="0"/>
              <a:t>  рыб</a:t>
            </a:r>
            <a:r>
              <a:rPr lang="ru-RU" sz="6600" dirty="0" smtClean="0"/>
              <a:t>а,</a:t>
            </a:r>
          </a:p>
          <a:p>
            <a:pPr>
              <a:buNone/>
            </a:pPr>
            <a:r>
              <a:rPr lang="ru-RU" sz="6600" dirty="0" smtClean="0"/>
              <a:t>пос…лился рак.</a:t>
            </a:r>
            <a:endParaRPr lang="ru-RU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Остров «Парные согласные»</a:t>
            </a:r>
            <a:endParaRPr lang="ru-RU" sz="3600" b="1" dirty="0"/>
          </a:p>
        </p:txBody>
      </p:sp>
      <p:pic>
        <p:nvPicPr>
          <p:cNvPr id="5121" name="Picture 1" descr="C:\Users\Александр\Desktop\sololon-adaları-tarihi-mekanları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9625" y="785813"/>
            <a:ext cx="7524749" cy="56435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dirty="0" smtClean="0"/>
              <a:t>Парные согласные 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50072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</a:t>
            </a:r>
            <a:r>
              <a:rPr lang="ru-RU" sz="5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</a:t>
            </a:r>
            <a:r>
              <a:rPr lang="ru-RU" sz="5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endParaRPr lang="ru-RU" sz="48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</a:t>
            </a:r>
            <a:r>
              <a:rPr lang="ru-RU" sz="5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sz="5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</a:t>
            </a:r>
            <a:endParaRPr lang="ru-RU" sz="44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sz="4800" dirty="0" smtClean="0">
                <a:solidFill>
                  <a:schemeClr val="tx2"/>
                </a:solidFill>
              </a:rPr>
              <a:t>      </a:t>
            </a:r>
            <a:r>
              <a:rPr lang="ru-RU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</a:t>
            </a:r>
            <a:r>
              <a:rPr lang="ru-RU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</a:p>
          <a:p>
            <a:pPr>
              <a:buNone/>
            </a:pPr>
            <a:r>
              <a:rPr lang="ru-RU" sz="4400" dirty="0" smtClean="0"/>
              <a:t>                               </a:t>
            </a:r>
            <a:r>
              <a:rPr lang="ru-RU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 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endParaRPr lang="ru-RU" sz="44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sz="4800" b="1" dirty="0" smtClean="0"/>
              <a:t>       </a:t>
            </a:r>
            <a:r>
              <a:rPr lang="ru-RU" sz="5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sz="5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endParaRPr lang="ru-RU" sz="48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sz="4400" dirty="0" smtClean="0"/>
              <a:t>                   </a:t>
            </a:r>
            <a:r>
              <a:rPr lang="ru-RU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</a:t>
            </a: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</p:spPr>
        <p:txBody>
          <a:bodyPr/>
          <a:lstStyle/>
          <a:p>
            <a:r>
              <a:rPr lang="ru-RU" sz="6000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«Добрые волшебники</a:t>
            </a:r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5992"/>
            <a:ext cx="8229600" cy="384017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6000" dirty="0" smtClean="0">
                <a:solidFill>
                  <a:schemeClr val="tx2"/>
                </a:solidFill>
              </a:rPr>
              <a:t>    </a:t>
            </a:r>
            <a:r>
              <a:rPr lang="ru-RU" sz="6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Звонкие согласные  </a:t>
            </a:r>
            <a:r>
              <a:rPr lang="ru-RU" sz="6000" dirty="0" smtClean="0">
                <a:solidFill>
                  <a:schemeClr val="tx2"/>
                </a:solidFill>
              </a:rPr>
              <a:t>-                   </a:t>
            </a:r>
          </a:p>
          <a:p>
            <a:pPr>
              <a:buNone/>
            </a:pPr>
            <a:r>
              <a:rPr lang="ru-RU" sz="6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(сонорные)</a:t>
            </a:r>
            <a:endParaRPr lang="ru-RU" sz="60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Остров «Непроизносимые согласные».</a:t>
            </a:r>
            <a:endParaRPr lang="ru-RU" sz="3600" b="1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7" name="Picture 1" descr="C:\Users\Александр\Desktop\ostrova_2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214422"/>
            <a:ext cx="8001055" cy="52149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52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85728"/>
            <a:ext cx="8572560" cy="5840435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6000" dirty="0" smtClean="0"/>
          </a:p>
          <a:p>
            <a:pPr>
              <a:buNone/>
            </a:pPr>
            <a:r>
              <a:rPr lang="ru-RU" sz="6000" b="1" dirty="0" smtClean="0"/>
              <a:t>Дуют  ветры  </a:t>
            </a:r>
            <a:r>
              <a:rPr lang="ru-RU" sz="6000" b="1" dirty="0" err="1" smtClean="0"/>
              <a:t>ярос?ные</a:t>
            </a:r>
            <a:r>
              <a:rPr lang="ru-RU" sz="6000" b="1" dirty="0" smtClean="0"/>
              <a:t>,</a:t>
            </a:r>
          </a:p>
          <a:p>
            <a:pPr>
              <a:buNone/>
            </a:pPr>
            <a:r>
              <a:rPr lang="ru-RU" sz="6000" b="1" dirty="0" smtClean="0"/>
              <a:t>Гонят  лодки </a:t>
            </a:r>
            <a:r>
              <a:rPr lang="ru-RU" sz="6000" b="1" dirty="0" err="1" smtClean="0"/>
              <a:t>парус?ные</a:t>
            </a:r>
            <a:r>
              <a:rPr lang="ru-RU" sz="6000" dirty="0" smtClean="0"/>
              <a:t>.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Times New Roman"/>
                <a:ea typeface="Calibri"/>
              </a:rPr>
              <a:t>Русский народ создал русский язык – яркий, как радуга после весеннего ливня, </a:t>
            </a:r>
          </a:p>
          <a:p>
            <a:pPr>
              <a:buNone/>
            </a:pPr>
            <a:r>
              <a:rPr lang="ru-RU" dirty="0" smtClean="0">
                <a:latin typeface="Times New Roman"/>
                <a:ea typeface="Calibri"/>
              </a:rPr>
              <a:t>меткий, как стрелы, певучий и богатый, задушевный, как песня над колыбелью...</a:t>
            </a:r>
          </a:p>
          <a:p>
            <a:pPr>
              <a:buNone/>
            </a:pPr>
            <a:r>
              <a:rPr lang="ru-RU" dirty="0" smtClean="0"/>
              <a:t>                                               Л.Н. Толстой.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/>
              <a:t>Остров пиратов                  </a:t>
            </a:r>
            <a:br>
              <a:rPr lang="ru-RU" sz="4000" b="1" dirty="0" smtClean="0"/>
            </a:br>
            <a:r>
              <a:rPr lang="ru-RU" sz="4000" b="1" dirty="0" smtClean="0"/>
              <a:t>                   «</a:t>
            </a:r>
            <a:r>
              <a:rPr lang="ru-RU" sz="4000" b="1" dirty="0" err="1" smtClean="0"/>
              <a:t>Безграмотландия</a:t>
            </a:r>
            <a:r>
              <a:rPr lang="ru-RU" sz="4000" b="1" dirty="0" smtClean="0"/>
              <a:t>».</a:t>
            </a:r>
            <a:endParaRPr lang="ru-RU" sz="4000" b="1" dirty="0"/>
          </a:p>
        </p:txBody>
      </p:sp>
      <p:pic>
        <p:nvPicPr>
          <p:cNvPr id="3073" name="Picture 1" descr="C:\Users\Александр\Desktop\ostrova_5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1" y="1428736"/>
            <a:ext cx="7429552" cy="52149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лександр\Desktop\Пират-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357166"/>
            <a:ext cx="7500990" cy="6357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52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571480"/>
            <a:ext cx="8786874" cy="5554683"/>
          </a:xfrm>
        </p:spPr>
        <p:txBody>
          <a:bodyPr/>
          <a:lstStyle/>
          <a:p>
            <a:pPr>
              <a:buNone/>
            </a:pPr>
            <a:r>
              <a:rPr lang="ru-RU" sz="6000" dirty="0" smtClean="0"/>
              <a:t>Морские  жители – известные  хитрецы.   </a:t>
            </a:r>
          </a:p>
          <a:p>
            <a:pPr>
              <a:buNone/>
            </a:pPr>
            <a:r>
              <a:rPr lang="ru-RU" sz="6000" dirty="0" smtClean="0"/>
              <a:t>Они всегда ловко прячутся от своих  врагов.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лександр\Desktop\b-_beautiful_ocean_view-1513619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165" y="214290"/>
            <a:ext cx="7921925" cy="6286544"/>
          </a:xfrm>
          <a:prstGeom prst="rect">
            <a:avLst/>
          </a:prstGeom>
          <a:noFill/>
        </p:spPr>
      </p:pic>
      <p:pic>
        <p:nvPicPr>
          <p:cNvPr id="6" name="шум мор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215206" y="557214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3" name="breeze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1275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лександр\Desktop\MORSKAYA-CHEREPAH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571480"/>
            <a:ext cx="6715172" cy="60974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лександр\Desktop\MEDUZ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285728"/>
            <a:ext cx="6929485" cy="6215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Александр\Desktop\MORSKOY-EZH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285728"/>
            <a:ext cx="6786610" cy="6215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Users\Александр\Desktop\KRAB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142852"/>
            <a:ext cx="6143668" cy="628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857232"/>
            <a:ext cx="8229600" cy="5654692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немного затруднялся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ничего не понял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643050"/>
            <a:ext cx="8229600" cy="685791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2000" dirty="0" smtClean="0"/>
              <a:t>                                                      </a:t>
            </a:r>
          </a:p>
          <a:p>
            <a:pPr>
              <a:buNone/>
            </a:pPr>
            <a:r>
              <a:rPr lang="ru-RU" sz="2000" dirty="0" smtClean="0"/>
              <a:t>          </a:t>
            </a:r>
          </a:p>
          <a:p>
            <a:pPr>
              <a:buNone/>
            </a:pPr>
            <a:r>
              <a:rPr lang="ru-RU" sz="2000" dirty="0" smtClean="0"/>
              <a:t>                                                                                                                           </a:t>
            </a:r>
            <a:r>
              <a:rPr lang="ru-RU" sz="16000" dirty="0" smtClean="0"/>
              <a:t>Было все понятно                                                                                                               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1785926"/>
            <a:ext cx="914400" cy="9144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3429000"/>
            <a:ext cx="914400" cy="914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71472" y="4786322"/>
            <a:ext cx="914400" cy="914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3" name="Picture 2" descr="C:\Users\Александр\Desktop\03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357166"/>
            <a:ext cx="7858180" cy="6286544"/>
          </a:xfrm>
          <a:prstGeom prst="rect">
            <a:avLst/>
          </a:prstGeom>
          <a:noFill/>
        </p:spPr>
      </p:pic>
      <p:pic>
        <p:nvPicPr>
          <p:cNvPr id="4" name="шум мор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236296" y="587727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127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 i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158" y="1"/>
            <a:ext cx="8229600" cy="714356"/>
          </a:xfrm>
        </p:spPr>
        <p:txBody>
          <a:bodyPr/>
          <a:lstStyle/>
          <a:p>
            <a:pPr algn="ctr">
              <a:buNone/>
            </a:pP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Карта путешествия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26" name="Picture 2" descr="Остров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714356"/>
            <a:ext cx="8429684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49820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Минутка чистописания.</a:t>
            </a:r>
            <a:endParaRPr lang="ru-RU" sz="4000" dirty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8800" dirty="0" smtClean="0"/>
              <a:t>Морской, морж, местность.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val="1904328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11750"/>
          </a:xfrm>
        </p:spPr>
        <p:txBody>
          <a:bodyPr/>
          <a:lstStyle/>
          <a:p>
            <a:pPr algn="l"/>
            <a:r>
              <a:rPr lang="ru-RU" dirty="0" smtClean="0">
                <a:solidFill>
                  <a:srgbClr val="7030A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   Тема: «Правописание безударных гласных, парных согласных и непроизносимых согласных».</a:t>
            </a:r>
            <a:endParaRPr lang="ru-RU" dirty="0">
              <a:solidFill>
                <a:srgbClr val="7030A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51188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 dirty="0">
              <a:solidFill>
                <a:srgbClr val="00B05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3800" dirty="0" smtClean="0"/>
              <a:t>п</a:t>
            </a:r>
            <a:r>
              <a:rPr lang="ru-RU" sz="13800" dirty="0" smtClean="0">
                <a:solidFill>
                  <a:srgbClr val="FF0000"/>
                </a:solidFill>
              </a:rPr>
              <a:t>о</a:t>
            </a:r>
            <a:r>
              <a:rPr lang="ru-RU" sz="13800" dirty="0" smtClean="0"/>
              <a:t>м</a:t>
            </a:r>
            <a:r>
              <a:rPr lang="ru-RU" sz="13800" dirty="0" smtClean="0">
                <a:solidFill>
                  <a:srgbClr val="FF0000"/>
                </a:solidFill>
              </a:rPr>
              <a:t>и</a:t>
            </a:r>
            <a:r>
              <a:rPr lang="ru-RU" sz="13800" dirty="0" smtClean="0"/>
              <a:t>дор,</a:t>
            </a:r>
            <a:endParaRPr lang="ru-RU" sz="13800" dirty="0"/>
          </a:p>
        </p:txBody>
      </p:sp>
      <p:pic>
        <p:nvPicPr>
          <p:cNvPr id="4098" name="Picture 2" descr="C:\Users\Александр\Desktop\mini_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3071810"/>
            <a:ext cx="4857750" cy="3619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28414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 dirty="0">
              <a:solidFill>
                <a:srgbClr val="FF0000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11500" dirty="0" smtClean="0"/>
              <a:t>г</a:t>
            </a:r>
            <a:r>
              <a:rPr lang="ru-RU" sz="11500" dirty="0" smtClean="0">
                <a:solidFill>
                  <a:srgbClr val="FF0000"/>
                </a:solidFill>
              </a:rPr>
              <a:t>о</a:t>
            </a:r>
            <a:r>
              <a:rPr lang="ru-RU" sz="11500" dirty="0" smtClean="0"/>
              <a:t>рох,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6146" name="Picture 2" descr="C:\Users\Александр\Desktop\i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3143248"/>
            <a:ext cx="4214842" cy="33575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7653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Autofit/>
          </a:bodyPr>
          <a:lstStyle/>
          <a:p>
            <a:endParaRPr lang="ru-RU" sz="1100" dirty="0">
              <a:solidFill>
                <a:srgbClr val="00B0F0"/>
              </a:solidFill>
              <a:effectLst>
                <a:glow rad="977900">
                  <a:srgbClr val="7030A0">
                    <a:alpha val="40000"/>
                  </a:srgbClr>
                </a:glo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11500" dirty="0" smtClean="0"/>
              <a:t>к</a:t>
            </a:r>
            <a:r>
              <a:rPr lang="ru-RU" sz="11500" dirty="0" smtClean="0">
                <a:solidFill>
                  <a:srgbClr val="FF0000"/>
                </a:solidFill>
              </a:rPr>
              <a:t>а</a:t>
            </a:r>
            <a:r>
              <a:rPr lang="ru-RU" sz="11500" dirty="0" smtClean="0"/>
              <a:t>пуста,</a:t>
            </a:r>
            <a:endParaRPr lang="ru-RU" sz="11500" dirty="0"/>
          </a:p>
        </p:txBody>
      </p:sp>
      <p:pic>
        <p:nvPicPr>
          <p:cNvPr id="5123" name="Picture 3" descr="C:\Users\Александр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3429000"/>
            <a:ext cx="4143404" cy="30718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44799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753</TotalTime>
  <Words>174</Words>
  <Application>Microsoft Office PowerPoint</Application>
  <PresentationFormat>Экран (4:3)</PresentationFormat>
  <Paragraphs>42</Paragraphs>
  <Slides>28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               Урок- путешествие.  «Повторение и обобщение правописаний безударных гласных , парных согласных  и непроизносимых согласных в корнях слов».      2 класс.</vt:lpstr>
      <vt:lpstr>Презентация PowerPoint</vt:lpstr>
      <vt:lpstr>Презентация PowerPoint</vt:lpstr>
      <vt:lpstr>Презентация PowerPoint</vt:lpstr>
      <vt:lpstr>Минутка чистописания.</vt:lpstr>
      <vt:lpstr>    Тема: «Правописание безударных гласных, парных согласных и непроизносимых согласных».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Остров «Безударные гласные».</vt:lpstr>
      <vt:lpstr>Презентация PowerPoint</vt:lpstr>
      <vt:lpstr>Проверка.</vt:lpstr>
      <vt:lpstr>Остров «Парные согласные»</vt:lpstr>
      <vt:lpstr>Парные согласные .</vt:lpstr>
      <vt:lpstr>«Добрые волшебники»</vt:lpstr>
      <vt:lpstr>Остров «Непроизносимые согласные».</vt:lpstr>
      <vt:lpstr>Презентация PowerPoint</vt:lpstr>
      <vt:lpstr>Остров пиратов                                      «Безграмотландия».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немного затруднялся  ничего не понял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Надежда Пронская</cp:lastModifiedBy>
  <cp:revision>58</cp:revision>
  <dcterms:created xsi:type="dcterms:W3CDTF">2012-09-12T04:22:52Z</dcterms:created>
  <dcterms:modified xsi:type="dcterms:W3CDTF">2016-11-22T10:51:17Z</dcterms:modified>
</cp:coreProperties>
</file>