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20"/>
  </p:notesMasterIdLst>
  <p:sldIdLst>
    <p:sldId id="256" r:id="rId2"/>
    <p:sldId id="257" r:id="rId3"/>
    <p:sldId id="258" r:id="rId4"/>
    <p:sldId id="259" r:id="rId5"/>
    <p:sldId id="260" r:id="rId6"/>
    <p:sldId id="261" r:id="rId7"/>
    <p:sldId id="262" r:id="rId8"/>
    <p:sldId id="264" r:id="rId9"/>
    <p:sldId id="263" r:id="rId10"/>
    <p:sldId id="265" r:id="rId11"/>
    <p:sldId id="269" r:id="rId12"/>
    <p:sldId id="266" r:id="rId13"/>
    <p:sldId id="267" r:id="rId14"/>
    <p:sldId id="268" r:id="rId15"/>
    <p:sldId id="270" r:id="rId16"/>
    <p:sldId id="271" r:id="rId17"/>
    <p:sldId id="272" r:id="rId18"/>
    <p:sldId id="273" r:id="rId1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33FF"/>
    <a:srgbClr val="FF99FF"/>
    <a:srgbClr val="FFFFFF"/>
    <a:srgbClr val="FF33CC"/>
    <a:srgbClr val="6600CC"/>
    <a:srgbClr val="0000CC"/>
    <a:srgbClr val="FF9933"/>
    <a:srgbClr val="FAFDD7"/>
    <a:srgbClr val="CC33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99" autoAdjust="0"/>
    <p:restoredTop sz="94654" autoAdjust="0"/>
  </p:normalViewPr>
  <p:slideViewPr>
    <p:cSldViewPr>
      <p:cViewPr varScale="1">
        <p:scale>
          <a:sx n="66" d="100"/>
          <a:sy n="66" d="100"/>
        </p:scale>
        <p:origin x="1500"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3E80DC4-FDBF-47FE-BD24-9F90A4DA857E}" type="datetimeFigureOut">
              <a:rPr lang="ru-RU" smtClean="0"/>
              <a:pPr/>
              <a:t>21.11.2016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1A986E1-714E-479C-912A-78E642A25B51}" type="slidenum">
              <a:rPr lang="ru-RU" smtClean="0"/>
              <a:pPr/>
              <a:t>‹#›</a:t>
            </a:fld>
            <a:endParaRPr lang="ru-RU"/>
          </a:p>
        </p:txBody>
      </p:sp>
    </p:spTree>
    <p:extLst>
      <p:ext uri="{BB962C8B-B14F-4D97-AF65-F5344CB8AC3E}">
        <p14:creationId xmlns:p14="http://schemas.microsoft.com/office/powerpoint/2010/main" val="14490388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25F48C08-D4A5-4870-BC3E-9C0977C8397F}" type="datetimeFigureOut">
              <a:rPr lang="ru-RU" smtClean="0"/>
              <a:pPr/>
              <a:t>21.11.2016</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ED6993C1-1B53-418B-88D8-4D1124C119B1}" type="slidenum">
              <a:rPr lang="ru-RU" smtClean="0"/>
              <a:pPr/>
              <a:t>‹#›</a:t>
            </a:fld>
            <a:endParaRPr lang="ru-RU"/>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25F48C08-D4A5-4870-BC3E-9C0977C8397F}" type="datetimeFigureOut">
              <a:rPr lang="ru-RU" smtClean="0"/>
              <a:pPr/>
              <a:t>21.11.2016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D6993C1-1B53-418B-88D8-4D1124C119B1}" type="slidenum">
              <a:rPr lang="ru-RU" smtClean="0"/>
              <a:pPr/>
              <a:t>‹#›</a:t>
            </a:fld>
            <a:endParaRPr lang="ru-RU"/>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25F48C08-D4A5-4870-BC3E-9C0977C8397F}" type="datetimeFigureOut">
              <a:rPr lang="ru-RU" smtClean="0"/>
              <a:pPr/>
              <a:t>21.11.2016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D6993C1-1B53-418B-88D8-4D1124C119B1}" type="slidenum">
              <a:rPr lang="ru-RU" smtClean="0"/>
              <a:pPr/>
              <a:t>‹#›</a:t>
            </a:fld>
            <a:endParaRPr lang="ru-RU"/>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25F48C08-D4A5-4870-BC3E-9C0977C8397F}" type="datetimeFigureOut">
              <a:rPr lang="ru-RU" smtClean="0"/>
              <a:pPr/>
              <a:t>21.11.2016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D6993C1-1B53-418B-88D8-4D1124C119B1}" type="slidenum">
              <a:rPr lang="ru-RU" smtClean="0"/>
              <a:pPr/>
              <a:t>‹#›</a:t>
            </a:fld>
            <a:endParaRPr lang="ru-RU"/>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25F48C08-D4A5-4870-BC3E-9C0977C8397F}" type="datetimeFigureOut">
              <a:rPr lang="ru-RU" smtClean="0"/>
              <a:pPr/>
              <a:t>21.11.2016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D6993C1-1B53-418B-88D8-4D1124C119B1}" type="slidenum">
              <a:rPr lang="ru-RU" smtClean="0"/>
              <a:pPr/>
              <a:t>‹#›</a:t>
            </a:fld>
            <a:endParaRPr lang="ru-RU"/>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25F48C08-D4A5-4870-BC3E-9C0977C8397F}" type="datetimeFigureOut">
              <a:rPr lang="ru-RU" smtClean="0"/>
              <a:pPr/>
              <a:t>21.11.2016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D6993C1-1B53-418B-88D8-4D1124C119B1}" type="slidenum">
              <a:rPr lang="ru-RU" smtClean="0"/>
              <a:pPr/>
              <a:t>‹#›</a:t>
            </a:fld>
            <a:endParaRPr lang="ru-RU"/>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25F48C08-D4A5-4870-BC3E-9C0977C8397F}" type="datetimeFigureOut">
              <a:rPr lang="ru-RU" smtClean="0"/>
              <a:pPr/>
              <a:t>21.11.2016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ED6993C1-1B53-418B-88D8-4D1124C119B1}" type="slidenum">
              <a:rPr lang="ru-RU" smtClean="0"/>
              <a:pPr/>
              <a:t>‹#›</a:t>
            </a:fld>
            <a:endParaRPr lang="ru-RU"/>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25F48C08-D4A5-4870-BC3E-9C0977C8397F}" type="datetimeFigureOut">
              <a:rPr lang="ru-RU" smtClean="0"/>
              <a:pPr/>
              <a:t>21.11.2016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ED6993C1-1B53-418B-88D8-4D1124C119B1}" type="slidenum">
              <a:rPr lang="ru-RU" smtClean="0"/>
              <a:pPr/>
              <a:t>‹#›</a:t>
            </a:fld>
            <a:endParaRPr lang="ru-RU"/>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5F48C08-D4A5-4870-BC3E-9C0977C8397F}" type="datetimeFigureOut">
              <a:rPr lang="ru-RU" smtClean="0"/>
              <a:pPr/>
              <a:t>21.11.2016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D6993C1-1B53-418B-88D8-4D1124C119B1}" type="slidenum">
              <a:rPr lang="ru-RU" smtClean="0"/>
              <a:pPr/>
              <a:t>‹#›</a:t>
            </a:fld>
            <a:endParaRPr lang="ru-RU"/>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25F48C08-D4A5-4870-BC3E-9C0977C8397F}" type="datetimeFigureOut">
              <a:rPr lang="ru-RU" smtClean="0"/>
              <a:pPr/>
              <a:t>21.11.2016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D6993C1-1B53-418B-88D8-4D1124C119B1}" type="slidenum">
              <a:rPr lang="ru-RU" smtClean="0"/>
              <a:pPr/>
              <a:t>‹#›</a:t>
            </a:fld>
            <a:endParaRPr lang="ru-RU"/>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25F48C08-D4A5-4870-BC3E-9C0977C8397F}" type="datetimeFigureOut">
              <a:rPr lang="ru-RU" smtClean="0"/>
              <a:pPr/>
              <a:t>21.11.2016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077200" y="6356350"/>
            <a:ext cx="609600" cy="365125"/>
          </a:xfrm>
        </p:spPr>
        <p:txBody>
          <a:bodyPr/>
          <a:lstStyle/>
          <a:p>
            <a:fld id="{ED6993C1-1B53-418B-88D8-4D1124C119B1}" type="slidenum">
              <a:rPr lang="ru-RU" smtClean="0"/>
              <a:pPr/>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25F48C08-D4A5-4870-BC3E-9C0977C8397F}" type="datetimeFigureOut">
              <a:rPr lang="ru-RU" smtClean="0"/>
              <a:pPr/>
              <a:t>21.11.2016</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ED6993C1-1B53-418B-88D8-4D1124C119B1}" type="slidenum">
              <a:rPr lang="ru-RU" smtClean="0"/>
              <a:pPr/>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dk1" tx1="lt1" bg2="dk2" tx2="lt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ransition spd="med"/>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25.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 Id="rId5" Type="http://schemas.openxmlformats.org/officeDocument/2006/relationships/image" Target="../media/image30.jpeg"/><Relationship Id="rId4" Type="http://schemas.openxmlformats.org/officeDocument/2006/relationships/image" Target="../media/image29.jpeg"/></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32.jpeg"/><Relationship Id="rId7" Type="http://schemas.openxmlformats.org/officeDocument/2006/relationships/image" Target="../media/image36.jpeg"/><Relationship Id="rId2" Type="http://schemas.openxmlformats.org/officeDocument/2006/relationships/image" Target="../media/image31.jpeg"/><Relationship Id="rId1" Type="http://schemas.openxmlformats.org/officeDocument/2006/relationships/slideLayout" Target="../slideLayouts/slideLayout2.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 Id="rId9" Type="http://schemas.openxmlformats.org/officeDocument/2006/relationships/image" Target="../media/image38.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2.xml"/><Relationship Id="rId1" Type="http://schemas.openxmlformats.org/officeDocument/2006/relationships/audio" Target="file:///D:\&#1054;&#1050;&#1057;&#1040;&#1053;&#1040;\&#1056;&#1040;&#1041;&#1054;&#1058;&#1040;%20&#1042;%20&#1064;&#1050;&#1054;&#1051;&#1045;%20&#8470;347\&#1085;&#1077;&#1084;&#1077;&#1094;&#1082;&#1080;&#1081;%20&#1103;&#1079;&#1099;&#1082;\&#1053;&#1086;&#1074;&#1099;&#1081;%20&#1075;&#1086;&#1076;%20&#1074;%20&#1043;&#1077;&#1088;&#1084;&#1072;&#1085;&#1080;&#1080;\&#1085;&#1086;&#1074;&#1086;&#1075;&#1086;&#1076;&#1085;&#1080;&#1077;%20&#1087;&#1077;&#1089;&#1077;&#1085;&#1082;&#1080;\v_lesu_rodilas_elochka.mp3" TargetMode="External"/><Relationship Id="rId4" Type="http://schemas.openxmlformats.org/officeDocument/2006/relationships/image" Target="../media/image39.png"/></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gif"/></Relationships>
</file>

<file path=ppt/slides/_rels/slide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2.xml"/><Relationship Id="rId1" Type="http://schemas.openxmlformats.org/officeDocument/2006/relationships/audio" Target="file:///D:\&#1054;&#1050;&#1057;&#1040;&#1053;&#1040;\&#1056;&#1040;&#1041;&#1054;&#1058;&#1040;%20&#1042;%20&#1064;&#1050;&#1054;&#1051;&#1045;%20&#8470;347\&#1085;&#1077;&#1084;&#1077;&#1094;&#1082;&#1080;&#1081;%20&#1103;&#1079;&#1099;&#1082;\&#1053;&#1086;&#1074;&#1099;&#1081;%20&#1075;&#1086;&#1076;%20&#1074;%20&#1043;&#1077;&#1088;&#1084;&#1072;&#1085;&#1080;&#1080;\&#1085;&#1086;&#1074;&#1086;&#1075;&#1086;&#1076;&#1085;&#1080;&#1077;%20&#1087;&#1077;&#1089;&#1077;&#1085;&#1082;&#1080;\Karel%20Gott%20-%20Stille%20Nacht,%20heilige%20Nacht%20-%20&#1056;&#1086;&#1078;&#1076;&#1077;&#1089;&#1090;&#1074;&#1077;&#1085;&#1089;&#1082;&#1072;&#1103;%20&#1085;&#1072;%20&#1085;&#1077;&#1084;&#1077;&#1094;&#1082;&#1086;&#1084;.mp3" TargetMode="Externa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6.jpeg"/><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33400" y="1371600"/>
            <a:ext cx="7851648" cy="1200144"/>
          </a:xfrm>
        </p:spPr>
        <p:txBody>
          <a:bodyPr/>
          <a:lstStyle/>
          <a:p>
            <a:endParaRPr lang="ru-RU" dirty="0"/>
          </a:p>
        </p:txBody>
      </p:sp>
      <p:sp>
        <p:nvSpPr>
          <p:cNvPr id="3" name="Подзаголовок 2"/>
          <p:cNvSpPr>
            <a:spLocks noGrp="1"/>
          </p:cNvSpPr>
          <p:nvPr>
            <p:ph type="subTitle" idx="1"/>
          </p:nvPr>
        </p:nvSpPr>
        <p:spPr/>
        <p:txBody>
          <a:bodyPr/>
          <a:lstStyle/>
          <a:p>
            <a:endParaRPr lang="ru-RU" dirty="0"/>
          </a:p>
        </p:txBody>
      </p:sp>
      <p:pic>
        <p:nvPicPr>
          <p:cNvPr id="4" name="Рисунок 3" descr="schrift2.gif"/>
          <p:cNvPicPr>
            <a:picLocks noChangeAspect="1"/>
          </p:cNvPicPr>
          <p:nvPr/>
        </p:nvPicPr>
        <p:blipFill>
          <a:blip r:embed="rId2"/>
          <a:stretch>
            <a:fillRect/>
          </a:stretch>
        </p:blipFill>
        <p:spPr>
          <a:xfrm>
            <a:off x="500034" y="1214422"/>
            <a:ext cx="8215370" cy="4500594"/>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3000" fill="hold"/>
                                        <p:tgtEl>
                                          <p:spTgt spid="4"/>
                                        </p:tgtEl>
                                        <p:attrNameLst>
                                          <p:attrName>ppt_w</p:attrName>
                                        </p:attrNameLst>
                                      </p:cBhvr>
                                      <p:tavLst>
                                        <p:tav tm="0" fmla="#ppt_w*sin(2.5*pi*$)">
                                          <p:val>
                                            <p:fltVal val="0"/>
                                          </p:val>
                                        </p:tav>
                                        <p:tav tm="100000">
                                          <p:val>
                                            <p:fltVal val="1"/>
                                          </p:val>
                                        </p:tav>
                                      </p:tavLst>
                                    </p:anim>
                                    <p:anim calcmode="lin" valueType="num">
                                      <p:cBhvr>
                                        <p:cTn id="8" dur="3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de-DE" dirty="0" smtClean="0">
                <a:solidFill>
                  <a:schemeClr val="tx1">
                    <a:lumMod val="95000"/>
                  </a:schemeClr>
                </a:solidFill>
                <a:latin typeface="Blackadder ITC" pitchFamily="82" charset="0"/>
              </a:rPr>
              <a:t>WEIHNACHTEN</a:t>
            </a:r>
            <a:endParaRPr lang="ru-RU" dirty="0">
              <a:solidFill>
                <a:schemeClr val="tx1">
                  <a:lumMod val="95000"/>
                </a:schemeClr>
              </a:solidFill>
            </a:endParaRPr>
          </a:p>
        </p:txBody>
      </p:sp>
      <p:sp>
        <p:nvSpPr>
          <p:cNvPr id="3" name="Содержимое 2"/>
          <p:cNvSpPr>
            <a:spLocks noGrp="1"/>
          </p:cNvSpPr>
          <p:nvPr>
            <p:ph idx="1"/>
          </p:nvPr>
        </p:nvSpPr>
        <p:spPr/>
        <p:txBody>
          <a:bodyPr>
            <a:normAutofit fontScale="55000" lnSpcReduction="20000"/>
          </a:bodyPr>
          <a:lstStyle/>
          <a:p>
            <a:pPr algn="ctr">
              <a:buNone/>
            </a:pPr>
            <a:r>
              <a:rPr lang="de-DE" dirty="0" smtClean="0"/>
              <a:t>Markt und Straßen </a:t>
            </a:r>
            <a:r>
              <a:rPr lang="de-DE" dirty="0" err="1" smtClean="0"/>
              <a:t>stehn</a:t>
            </a:r>
            <a:r>
              <a:rPr lang="de-DE" dirty="0" smtClean="0"/>
              <a:t> verlassen,</a:t>
            </a:r>
            <a:endParaRPr lang="ru-RU" dirty="0" smtClean="0"/>
          </a:p>
          <a:p>
            <a:pPr algn="ctr">
              <a:buNone/>
            </a:pPr>
            <a:r>
              <a:rPr lang="de-DE" dirty="0" smtClean="0"/>
              <a:t>Still erleuchtet jedes Haus. </a:t>
            </a:r>
            <a:endParaRPr lang="ru-RU" dirty="0" smtClean="0"/>
          </a:p>
          <a:p>
            <a:pPr algn="ctr">
              <a:buNone/>
            </a:pPr>
            <a:r>
              <a:rPr lang="de-DE" dirty="0" smtClean="0"/>
              <a:t>Sinnend geh ich durch die Gassen, </a:t>
            </a:r>
            <a:endParaRPr lang="ru-RU" dirty="0" smtClean="0"/>
          </a:p>
          <a:p>
            <a:pPr algn="ctr">
              <a:buNone/>
            </a:pPr>
            <a:r>
              <a:rPr lang="de-DE" dirty="0" smtClean="0"/>
              <a:t>Alles sieht so festlich aus.</a:t>
            </a:r>
            <a:endParaRPr lang="ru-RU" dirty="0" smtClean="0"/>
          </a:p>
          <a:p>
            <a:pPr algn="ctr">
              <a:buNone/>
            </a:pPr>
            <a:r>
              <a:rPr lang="de-DE" dirty="0" smtClean="0"/>
              <a:t> </a:t>
            </a:r>
            <a:endParaRPr lang="ru-RU" dirty="0" smtClean="0"/>
          </a:p>
          <a:p>
            <a:pPr algn="ctr">
              <a:buNone/>
            </a:pPr>
            <a:r>
              <a:rPr lang="de-DE" dirty="0" smtClean="0"/>
              <a:t>An den Fenstern haben Frauen </a:t>
            </a:r>
            <a:endParaRPr lang="ru-RU" dirty="0" smtClean="0"/>
          </a:p>
          <a:p>
            <a:pPr algn="ctr">
              <a:buNone/>
            </a:pPr>
            <a:r>
              <a:rPr lang="de-DE" dirty="0" smtClean="0"/>
              <a:t>Buntes Spielzeug fromm geschmückt, </a:t>
            </a:r>
            <a:endParaRPr lang="ru-RU" dirty="0" smtClean="0"/>
          </a:p>
          <a:p>
            <a:pPr algn="ctr">
              <a:buNone/>
            </a:pPr>
            <a:r>
              <a:rPr lang="de-DE" dirty="0" smtClean="0"/>
              <a:t>Tausend Kindlein </a:t>
            </a:r>
            <a:r>
              <a:rPr lang="de-DE" dirty="0" err="1" smtClean="0"/>
              <a:t>stehn</a:t>
            </a:r>
            <a:r>
              <a:rPr lang="de-DE" dirty="0" smtClean="0"/>
              <a:t> und schauen. </a:t>
            </a:r>
            <a:endParaRPr lang="ru-RU" dirty="0" smtClean="0"/>
          </a:p>
          <a:p>
            <a:pPr algn="ctr">
              <a:buNone/>
            </a:pPr>
            <a:r>
              <a:rPr lang="de-DE" dirty="0" smtClean="0"/>
              <a:t>Sind so wundervoll beglückt.</a:t>
            </a:r>
            <a:endParaRPr lang="ru-RU" dirty="0" smtClean="0"/>
          </a:p>
          <a:p>
            <a:pPr algn="ctr">
              <a:buNone/>
            </a:pPr>
            <a:r>
              <a:rPr lang="de-DE" dirty="0" smtClean="0"/>
              <a:t> </a:t>
            </a:r>
            <a:endParaRPr lang="ru-RU" dirty="0" smtClean="0"/>
          </a:p>
          <a:p>
            <a:pPr algn="ctr">
              <a:buNone/>
            </a:pPr>
            <a:r>
              <a:rPr lang="de-DE" dirty="0" smtClean="0"/>
              <a:t>Und ich wandre aus den Mauern </a:t>
            </a:r>
            <a:endParaRPr lang="ru-RU" dirty="0" smtClean="0"/>
          </a:p>
          <a:p>
            <a:pPr algn="ctr">
              <a:buNone/>
            </a:pPr>
            <a:r>
              <a:rPr lang="de-DE" dirty="0" smtClean="0"/>
              <a:t>Bis hinaus ins freie Feld.</a:t>
            </a:r>
            <a:endParaRPr lang="ru-RU" dirty="0" smtClean="0"/>
          </a:p>
          <a:p>
            <a:pPr algn="ctr">
              <a:buNone/>
            </a:pPr>
            <a:r>
              <a:rPr lang="de-DE" dirty="0" smtClean="0"/>
              <a:t>Hehres Glänzen, </a:t>
            </a:r>
            <a:r>
              <a:rPr lang="de-DE" dirty="0" err="1" smtClean="0"/>
              <a:t>heil'ges</a:t>
            </a:r>
            <a:r>
              <a:rPr lang="de-DE" dirty="0" smtClean="0"/>
              <a:t> </a:t>
            </a:r>
            <a:r>
              <a:rPr lang="de-DE" dirty="0" err="1" smtClean="0"/>
              <a:t>Schaurn</a:t>
            </a:r>
            <a:r>
              <a:rPr lang="de-DE" dirty="0" smtClean="0"/>
              <a:t>! </a:t>
            </a:r>
            <a:endParaRPr lang="ru-RU" dirty="0" smtClean="0"/>
          </a:p>
          <a:p>
            <a:pPr algn="ctr">
              <a:buNone/>
            </a:pPr>
            <a:r>
              <a:rPr lang="de-DE" dirty="0" smtClean="0"/>
              <a:t>Wie so weil und still die Welt!</a:t>
            </a:r>
            <a:endParaRPr lang="ru-RU" dirty="0" smtClean="0"/>
          </a:p>
          <a:p>
            <a:pPr algn="ctr">
              <a:buNone/>
            </a:pPr>
            <a:r>
              <a:rPr lang="de-DE" dirty="0" smtClean="0"/>
              <a:t> </a:t>
            </a:r>
            <a:endParaRPr lang="ru-RU" dirty="0" smtClean="0"/>
          </a:p>
          <a:p>
            <a:pPr algn="ctr">
              <a:buNone/>
            </a:pPr>
            <a:r>
              <a:rPr lang="de-DE" dirty="0" smtClean="0"/>
              <a:t>Sterne hoch die </a:t>
            </a:r>
            <a:r>
              <a:rPr lang="de-DE" b="1" dirty="0" smtClean="0"/>
              <a:t>Kreise </a:t>
            </a:r>
            <a:r>
              <a:rPr lang="de-DE" dirty="0" smtClean="0"/>
              <a:t>schlingen;</a:t>
            </a:r>
            <a:endParaRPr lang="ru-RU" dirty="0" smtClean="0"/>
          </a:p>
          <a:p>
            <a:pPr algn="ctr">
              <a:buNone/>
            </a:pPr>
            <a:r>
              <a:rPr lang="de-DE" b="1" dirty="0" smtClean="0"/>
              <a:t>Aus </a:t>
            </a:r>
            <a:r>
              <a:rPr lang="de-DE" dirty="0" smtClean="0"/>
              <a:t>des Schnees Einsamkeit </a:t>
            </a:r>
            <a:endParaRPr lang="ru-RU" dirty="0" smtClean="0"/>
          </a:p>
          <a:p>
            <a:pPr algn="ctr">
              <a:buNone/>
            </a:pPr>
            <a:r>
              <a:rPr lang="de-DE" dirty="0" err="1" smtClean="0"/>
              <a:t>Steigt's</a:t>
            </a:r>
            <a:r>
              <a:rPr lang="de-DE" dirty="0" smtClean="0"/>
              <a:t> wie wunderbares Singen –</a:t>
            </a:r>
            <a:endParaRPr lang="ru-RU" dirty="0" smtClean="0"/>
          </a:p>
          <a:p>
            <a:pPr algn="ctr">
              <a:buNone/>
            </a:pPr>
            <a:r>
              <a:rPr lang="de-DE" dirty="0" smtClean="0"/>
              <a:t>O du gnadenreiche Zeit!</a:t>
            </a:r>
            <a:endParaRPr lang="ru-RU" dirty="0" smtClean="0"/>
          </a:p>
          <a:p>
            <a:pPr>
              <a:buNone/>
            </a:pPr>
            <a:endParaRPr lang="ru-RU" dirty="0"/>
          </a:p>
        </p:txBody>
      </p:sp>
    </p:spTree>
  </p:cSld>
  <p:clrMapOvr>
    <a:masterClrMapping/>
  </p:clrMapOvr>
  <p:transition spd="med">
    <p:wheel spokes="2"/>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21" presetClass="entr" presetSubtype="4" fill="hold" nodeType="after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heel(4)">
                                      <p:cBhvr>
                                        <p:cTn id="14" dur="1000"/>
                                        <p:tgtEl>
                                          <p:spTgt spid="3">
                                            <p:txEl>
                                              <p:pRg st="0" end="0"/>
                                            </p:txEl>
                                          </p:spTgt>
                                        </p:tgtEl>
                                      </p:cBhvr>
                                    </p:animEffect>
                                  </p:childTnLst>
                                </p:cTn>
                              </p:par>
                            </p:childTnLst>
                          </p:cTn>
                        </p:par>
                        <p:par>
                          <p:cTn id="15" fill="hold">
                            <p:stCondLst>
                              <p:cond delay="3000"/>
                            </p:stCondLst>
                            <p:childTnLst>
                              <p:par>
                                <p:cTn id="16" presetID="21" presetClass="entr" presetSubtype="4" fill="hold"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wheel(4)">
                                      <p:cBhvr>
                                        <p:cTn id="18" dur="1000"/>
                                        <p:tgtEl>
                                          <p:spTgt spid="3">
                                            <p:txEl>
                                              <p:pRg st="1" end="1"/>
                                            </p:txEl>
                                          </p:spTgt>
                                        </p:tgtEl>
                                      </p:cBhvr>
                                    </p:animEffect>
                                  </p:childTnLst>
                                </p:cTn>
                              </p:par>
                            </p:childTnLst>
                          </p:cTn>
                        </p:par>
                        <p:par>
                          <p:cTn id="19" fill="hold">
                            <p:stCondLst>
                              <p:cond delay="4000"/>
                            </p:stCondLst>
                            <p:childTnLst>
                              <p:par>
                                <p:cTn id="20" presetID="21" presetClass="entr" presetSubtype="4" fill="hold" nodeType="after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heel(4)">
                                      <p:cBhvr>
                                        <p:cTn id="22" dur="1000"/>
                                        <p:tgtEl>
                                          <p:spTgt spid="3">
                                            <p:txEl>
                                              <p:pRg st="2" end="2"/>
                                            </p:txEl>
                                          </p:spTgt>
                                        </p:tgtEl>
                                      </p:cBhvr>
                                    </p:animEffect>
                                  </p:childTnLst>
                                </p:cTn>
                              </p:par>
                            </p:childTnLst>
                          </p:cTn>
                        </p:par>
                        <p:par>
                          <p:cTn id="23" fill="hold">
                            <p:stCondLst>
                              <p:cond delay="5000"/>
                            </p:stCondLst>
                            <p:childTnLst>
                              <p:par>
                                <p:cTn id="24" presetID="21" presetClass="entr" presetSubtype="4" fill="hold" nodeType="after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wheel(4)">
                                      <p:cBhvr>
                                        <p:cTn id="26" dur="1000"/>
                                        <p:tgtEl>
                                          <p:spTgt spid="3">
                                            <p:txEl>
                                              <p:pRg st="3" end="3"/>
                                            </p:txEl>
                                          </p:spTgt>
                                        </p:tgtEl>
                                      </p:cBhvr>
                                    </p:animEffect>
                                  </p:childTnLst>
                                </p:cTn>
                              </p:par>
                            </p:childTnLst>
                          </p:cTn>
                        </p:par>
                        <p:par>
                          <p:cTn id="27" fill="hold">
                            <p:stCondLst>
                              <p:cond delay="6000"/>
                            </p:stCondLst>
                            <p:childTnLst>
                              <p:par>
                                <p:cTn id="28" presetID="21" presetClass="entr" presetSubtype="4" fill="hold" nodeType="after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wheel(4)">
                                      <p:cBhvr>
                                        <p:cTn id="30" dur="1000"/>
                                        <p:tgtEl>
                                          <p:spTgt spid="3">
                                            <p:txEl>
                                              <p:pRg st="4" end="4"/>
                                            </p:txEl>
                                          </p:spTgt>
                                        </p:tgtEl>
                                      </p:cBhvr>
                                    </p:animEffect>
                                  </p:childTnLst>
                                </p:cTn>
                              </p:par>
                            </p:childTnLst>
                          </p:cTn>
                        </p:par>
                        <p:par>
                          <p:cTn id="31" fill="hold">
                            <p:stCondLst>
                              <p:cond delay="7000"/>
                            </p:stCondLst>
                            <p:childTnLst>
                              <p:par>
                                <p:cTn id="32" presetID="21" presetClass="entr" presetSubtype="4" fill="hold" nodeType="afterEffect">
                                  <p:stCondLst>
                                    <p:cond delay="0"/>
                                  </p:stCondLst>
                                  <p:childTnLst>
                                    <p:set>
                                      <p:cBhvr>
                                        <p:cTn id="33" dur="1" fill="hold">
                                          <p:stCondLst>
                                            <p:cond delay="0"/>
                                          </p:stCondLst>
                                        </p:cTn>
                                        <p:tgtEl>
                                          <p:spTgt spid="3">
                                            <p:txEl>
                                              <p:pRg st="5" end="5"/>
                                            </p:txEl>
                                          </p:spTgt>
                                        </p:tgtEl>
                                        <p:attrNameLst>
                                          <p:attrName>style.visibility</p:attrName>
                                        </p:attrNameLst>
                                      </p:cBhvr>
                                      <p:to>
                                        <p:strVal val="visible"/>
                                      </p:to>
                                    </p:set>
                                    <p:animEffect transition="in" filter="wheel(4)">
                                      <p:cBhvr>
                                        <p:cTn id="34" dur="1000"/>
                                        <p:tgtEl>
                                          <p:spTgt spid="3">
                                            <p:txEl>
                                              <p:pRg st="5" end="5"/>
                                            </p:txEl>
                                          </p:spTgt>
                                        </p:tgtEl>
                                      </p:cBhvr>
                                    </p:animEffect>
                                  </p:childTnLst>
                                </p:cTn>
                              </p:par>
                            </p:childTnLst>
                          </p:cTn>
                        </p:par>
                        <p:par>
                          <p:cTn id="35" fill="hold">
                            <p:stCondLst>
                              <p:cond delay="8000"/>
                            </p:stCondLst>
                            <p:childTnLst>
                              <p:par>
                                <p:cTn id="36" presetID="21" presetClass="entr" presetSubtype="4" fill="hold" nodeType="afterEffect">
                                  <p:stCondLst>
                                    <p:cond delay="0"/>
                                  </p:stCondLst>
                                  <p:childTnLst>
                                    <p:set>
                                      <p:cBhvr>
                                        <p:cTn id="37" dur="1" fill="hold">
                                          <p:stCondLst>
                                            <p:cond delay="0"/>
                                          </p:stCondLst>
                                        </p:cTn>
                                        <p:tgtEl>
                                          <p:spTgt spid="3">
                                            <p:txEl>
                                              <p:pRg st="6" end="6"/>
                                            </p:txEl>
                                          </p:spTgt>
                                        </p:tgtEl>
                                        <p:attrNameLst>
                                          <p:attrName>style.visibility</p:attrName>
                                        </p:attrNameLst>
                                      </p:cBhvr>
                                      <p:to>
                                        <p:strVal val="visible"/>
                                      </p:to>
                                    </p:set>
                                    <p:animEffect transition="in" filter="wheel(4)">
                                      <p:cBhvr>
                                        <p:cTn id="38" dur="1000"/>
                                        <p:tgtEl>
                                          <p:spTgt spid="3">
                                            <p:txEl>
                                              <p:pRg st="6" end="6"/>
                                            </p:txEl>
                                          </p:spTgt>
                                        </p:tgtEl>
                                      </p:cBhvr>
                                    </p:animEffect>
                                  </p:childTnLst>
                                </p:cTn>
                              </p:par>
                            </p:childTnLst>
                          </p:cTn>
                        </p:par>
                        <p:par>
                          <p:cTn id="39" fill="hold">
                            <p:stCondLst>
                              <p:cond delay="9000"/>
                            </p:stCondLst>
                            <p:childTnLst>
                              <p:par>
                                <p:cTn id="40" presetID="21" presetClass="entr" presetSubtype="4" fill="hold" nodeType="after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wheel(4)">
                                      <p:cBhvr>
                                        <p:cTn id="42" dur="1000"/>
                                        <p:tgtEl>
                                          <p:spTgt spid="3">
                                            <p:txEl>
                                              <p:pRg st="7" end="7"/>
                                            </p:txEl>
                                          </p:spTgt>
                                        </p:tgtEl>
                                      </p:cBhvr>
                                    </p:animEffect>
                                  </p:childTnLst>
                                </p:cTn>
                              </p:par>
                            </p:childTnLst>
                          </p:cTn>
                        </p:par>
                        <p:par>
                          <p:cTn id="43" fill="hold">
                            <p:stCondLst>
                              <p:cond delay="10000"/>
                            </p:stCondLst>
                            <p:childTnLst>
                              <p:par>
                                <p:cTn id="44" presetID="21" presetClass="entr" presetSubtype="4" fill="hold" nodeType="afterEffect">
                                  <p:stCondLst>
                                    <p:cond delay="0"/>
                                  </p:stCondLst>
                                  <p:childTnLst>
                                    <p:set>
                                      <p:cBhvr>
                                        <p:cTn id="45" dur="1" fill="hold">
                                          <p:stCondLst>
                                            <p:cond delay="0"/>
                                          </p:stCondLst>
                                        </p:cTn>
                                        <p:tgtEl>
                                          <p:spTgt spid="3">
                                            <p:txEl>
                                              <p:pRg st="8" end="8"/>
                                            </p:txEl>
                                          </p:spTgt>
                                        </p:tgtEl>
                                        <p:attrNameLst>
                                          <p:attrName>style.visibility</p:attrName>
                                        </p:attrNameLst>
                                      </p:cBhvr>
                                      <p:to>
                                        <p:strVal val="visible"/>
                                      </p:to>
                                    </p:set>
                                    <p:animEffect transition="in" filter="wheel(4)">
                                      <p:cBhvr>
                                        <p:cTn id="46" dur="1000"/>
                                        <p:tgtEl>
                                          <p:spTgt spid="3">
                                            <p:txEl>
                                              <p:pRg st="8" end="8"/>
                                            </p:txEl>
                                          </p:spTgt>
                                        </p:tgtEl>
                                      </p:cBhvr>
                                    </p:animEffect>
                                  </p:childTnLst>
                                </p:cTn>
                              </p:par>
                            </p:childTnLst>
                          </p:cTn>
                        </p:par>
                        <p:par>
                          <p:cTn id="47" fill="hold">
                            <p:stCondLst>
                              <p:cond delay="11000"/>
                            </p:stCondLst>
                            <p:childTnLst>
                              <p:par>
                                <p:cTn id="48" presetID="21" presetClass="entr" presetSubtype="4" fill="hold" nodeType="afterEffect">
                                  <p:stCondLst>
                                    <p:cond delay="0"/>
                                  </p:stCondLst>
                                  <p:childTnLst>
                                    <p:set>
                                      <p:cBhvr>
                                        <p:cTn id="49" dur="1" fill="hold">
                                          <p:stCondLst>
                                            <p:cond delay="0"/>
                                          </p:stCondLst>
                                        </p:cTn>
                                        <p:tgtEl>
                                          <p:spTgt spid="3">
                                            <p:txEl>
                                              <p:pRg st="9" end="9"/>
                                            </p:txEl>
                                          </p:spTgt>
                                        </p:tgtEl>
                                        <p:attrNameLst>
                                          <p:attrName>style.visibility</p:attrName>
                                        </p:attrNameLst>
                                      </p:cBhvr>
                                      <p:to>
                                        <p:strVal val="visible"/>
                                      </p:to>
                                    </p:set>
                                    <p:animEffect transition="in" filter="wheel(4)">
                                      <p:cBhvr>
                                        <p:cTn id="50" dur="1000"/>
                                        <p:tgtEl>
                                          <p:spTgt spid="3">
                                            <p:txEl>
                                              <p:pRg st="9" end="9"/>
                                            </p:txEl>
                                          </p:spTgt>
                                        </p:tgtEl>
                                      </p:cBhvr>
                                    </p:animEffect>
                                  </p:childTnLst>
                                </p:cTn>
                              </p:par>
                            </p:childTnLst>
                          </p:cTn>
                        </p:par>
                        <p:par>
                          <p:cTn id="51" fill="hold">
                            <p:stCondLst>
                              <p:cond delay="12000"/>
                            </p:stCondLst>
                            <p:childTnLst>
                              <p:par>
                                <p:cTn id="52" presetID="21" presetClass="entr" presetSubtype="4" fill="hold" nodeType="afterEffect">
                                  <p:stCondLst>
                                    <p:cond delay="0"/>
                                  </p:stCondLst>
                                  <p:childTnLst>
                                    <p:set>
                                      <p:cBhvr>
                                        <p:cTn id="53" dur="1" fill="hold">
                                          <p:stCondLst>
                                            <p:cond delay="0"/>
                                          </p:stCondLst>
                                        </p:cTn>
                                        <p:tgtEl>
                                          <p:spTgt spid="3">
                                            <p:txEl>
                                              <p:pRg st="10" end="10"/>
                                            </p:txEl>
                                          </p:spTgt>
                                        </p:tgtEl>
                                        <p:attrNameLst>
                                          <p:attrName>style.visibility</p:attrName>
                                        </p:attrNameLst>
                                      </p:cBhvr>
                                      <p:to>
                                        <p:strVal val="visible"/>
                                      </p:to>
                                    </p:set>
                                    <p:animEffect transition="in" filter="wheel(4)">
                                      <p:cBhvr>
                                        <p:cTn id="54" dur="1000"/>
                                        <p:tgtEl>
                                          <p:spTgt spid="3">
                                            <p:txEl>
                                              <p:pRg st="10" end="10"/>
                                            </p:txEl>
                                          </p:spTgt>
                                        </p:tgtEl>
                                      </p:cBhvr>
                                    </p:animEffect>
                                  </p:childTnLst>
                                </p:cTn>
                              </p:par>
                            </p:childTnLst>
                          </p:cTn>
                        </p:par>
                        <p:par>
                          <p:cTn id="55" fill="hold">
                            <p:stCondLst>
                              <p:cond delay="13000"/>
                            </p:stCondLst>
                            <p:childTnLst>
                              <p:par>
                                <p:cTn id="56" presetID="21" presetClass="entr" presetSubtype="4" fill="hold" nodeType="afterEffect">
                                  <p:stCondLst>
                                    <p:cond delay="0"/>
                                  </p:stCondLst>
                                  <p:childTnLst>
                                    <p:set>
                                      <p:cBhvr>
                                        <p:cTn id="57" dur="1" fill="hold">
                                          <p:stCondLst>
                                            <p:cond delay="0"/>
                                          </p:stCondLst>
                                        </p:cTn>
                                        <p:tgtEl>
                                          <p:spTgt spid="3">
                                            <p:txEl>
                                              <p:pRg st="11" end="11"/>
                                            </p:txEl>
                                          </p:spTgt>
                                        </p:tgtEl>
                                        <p:attrNameLst>
                                          <p:attrName>style.visibility</p:attrName>
                                        </p:attrNameLst>
                                      </p:cBhvr>
                                      <p:to>
                                        <p:strVal val="visible"/>
                                      </p:to>
                                    </p:set>
                                    <p:animEffect transition="in" filter="wheel(4)">
                                      <p:cBhvr>
                                        <p:cTn id="58" dur="1000"/>
                                        <p:tgtEl>
                                          <p:spTgt spid="3">
                                            <p:txEl>
                                              <p:pRg st="11" end="11"/>
                                            </p:txEl>
                                          </p:spTgt>
                                        </p:tgtEl>
                                      </p:cBhvr>
                                    </p:animEffect>
                                  </p:childTnLst>
                                </p:cTn>
                              </p:par>
                            </p:childTnLst>
                          </p:cTn>
                        </p:par>
                        <p:par>
                          <p:cTn id="59" fill="hold">
                            <p:stCondLst>
                              <p:cond delay="14000"/>
                            </p:stCondLst>
                            <p:childTnLst>
                              <p:par>
                                <p:cTn id="60" presetID="21" presetClass="entr" presetSubtype="4" fill="hold" nodeType="afterEffect">
                                  <p:stCondLst>
                                    <p:cond delay="0"/>
                                  </p:stCondLst>
                                  <p:childTnLst>
                                    <p:set>
                                      <p:cBhvr>
                                        <p:cTn id="61" dur="1" fill="hold">
                                          <p:stCondLst>
                                            <p:cond delay="0"/>
                                          </p:stCondLst>
                                        </p:cTn>
                                        <p:tgtEl>
                                          <p:spTgt spid="3">
                                            <p:txEl>
                                              <p:pRg st="12" end="12"/>
                                            </p:txEl>
                                          </p:spTgt>
                                        </p:tgtEl>
                                        <p:attrNameLst>
                                          <p:attrName>style.visibility</p:attrName>
                                        </p:attrNameLst>
                                      </p:cBhvr>
                                      <p:to>
                                        <p:strVal val="visible"/>
                                      </p:to>
                                    </p:set>
                                    <p:animEffect transition="in" filter="wheel(4)">
                                      <p:cBhvr>
                                        <p:cTn id="62" dur="1000"/>
                                        <p:tgtEl>
                                          <p:spTgt spid="3">
                                            <p:txEl>
                                              <p:pRg st="12" end="12"/>
                                            </p:txEl>
                                          </p:spTgt>
                                        </p:tgtEl>
                                      </p:cBhvr>
                                    </p:animEffect>
                                  </p:childTnLst>
                                </p:cTn>
                              </p:par>
                            </p:childTnLst>
                          </p:cTn>
                        </p:par>
                        <p:par>
                          <p:cTn id="63" fill="hold">
                            <p:stCondLst>
                              <p:cond delay="15000"/>
                            </p:stCondLst>
                            <p:childTnLst>
                              <p:par>
                                <p:cTn id="64" presetID="21" presetClass="entr" presetSubtype="4" fill="hold" nodeType="afterEffect">
                                  <p:stCondLst>
                                    <p:cond delay="0"/>
                                  </p:stCondLst>
                                  <p:childTnLst>
                                    <p:set>
                                      <p:cBhvr>
                                        <p:cTn id="65" dur="1" fill="hold">
                                          <p:stCondLst>
                                            <p:cond delay="0"/>
                                          </p:stCondLst>
                                        </p:cTn>
                                        <p:tgtEl>
                                          <p:spTgt spid="3">
                                            <p:txEl>
                                              <p:pRg st="13" end="13"/>
                                            </p:txEl>
                                          </p:spTgt>
                                        </p:tgtEl>
                                        <p:attrNameLst>
                                          <p:attrName>style.visibility</p:attrName>
                                        </p:attrNameLst>
                                      </p:cBhvr>
                                      <p:to>
                                        <p:strVal val="visible"/>
                                      </p:to>
                                    </p:set>
                                    <p:animEffect transition="in" filter="wheel(4)">
                                      <p:cBhvr>
                                        <p:cTn id="66" dur="1000"/>
                                        <p:tgtEl>
                                          <p:spTgt spid="3">
                                            <p:txEl>
                                              <p:pRg st="13" end="13"/>
                                            </p:txEl>
                                          </p:spTgt>
                                        </p:tgtEl>
                                      </p:cBhvr>
                                    </p:animEffect>
                                  </p:childTnLst>
                                </p:cTn>
                              </p:par>
                            </p:childTnLst>
                          </p:cTn>
                        </p:par>
                        <p:par>
                          <p:cTn id="67" fill="hold">
                            <p:stCondLst>
                              <p:cond delay="16000"/>
                            </p:stCondLst>
                            <p:childTnLst>
                              <p:par>
                                <p:cTn id="68" presetID="21" presetClass="entr" presetSubtype="4" fill="hold" nodeType="afterEffect">
                                  <p:stCondLst>
                                    <p:cond delay="0"/>
                                  </p:stCondLst>
                                  <p:childTnLst>
                                    <p:set>
                                      <p:cBhvr>
                                        <p:cTn id="69" dur="1" fill="hold">
                                          <p:stCondLst>
                                            <p:cond delay="0"/>
                                          </p:stCondLst>
                                        </p:cTn>
                                        <p:tgtEl>
                                          <p:spTgt spid="3">
                                            <p:txEl>
                                              <p:pRg st="14" end="14"/>
                                            </p:txEl>
                                          </p:spTgt>
                                        </p:tgtEl>
                                        <p:attrNameLst>
                                          <p:attrName>style.visibility</p:attrName>
                                        </p:attrNameLst>
                                      </p:cBhvr>
                                      <p:to>
                                        <p:strVal val="visible"/>
                                      </p:to>
                                    </p:set>
                                    <p:animEffect transition="in" filter="wheel(4)">
                                      <p:cBhvr>
                                        <p:cTn id="70" dur="1000"/>
                                        <p:tgtEl>
                                          <p:spTgt spid="3">
                                            <p:txEl>
                                              <p:pRg st="14" end="14"/>
                                            </p:txEl>
                                          </p:spTgt>
                                        </p:tgtEl>
                                      </p:cBhvr>
                                    </p:animEffect>
                                  </p:childTnLst>
                                </p:cTn>
                              </p:par>
                            </p:childTnLst>
                          </p:cTn>
                        </p:par>
                        <p:par>
                          <p:cTn id="71" fill="hold">
                            <p:stCondLst>
                              <p:cond delay="17000"/>
                            </p:stCondLst>
                            <p:childTnLst>
                              <p:par>
                                <p:cTn id="72" presetID="21" presetClass="entr" presetSubtype="4" fill="hold" nodeType="afterEffect">
                                  <p:stCondLst>
                                    <p:cond delay="0"/>
                                  </p:stCondLst>
                                  <p:childTnLst>
                                    <p:set>
                                      <p:cBhvr>
                                        <p:cTn id="73" dur="1" fill="hold">
                                          <p:stCondLst>
                                            <p:cond delay="0"/>
                                          </p:stCondLst>
                                        </p:cTn>
                                        <p:tgtEl>
                                          <p:spTgt spid="3">
                                            <p:txEl>
                                              <p:pRg st="15" end="15"/>
                                            </p:txEl>
                                          </p:spTgt>
                                        </p:tgtEl>
                                        <p:attrNameLst>
                                          <p:attrName>style.visibility</p:attrName>
                                        </p:attrNameLst>
                                      </p:cBhvr>
                                      <p:to>
                                        <p:strVal val="visible"/>
                                      </p:to>
                                    </p:set>
                                    <p:animEffect transition="in" filter="wheel(4)">
                                      <p:cBhvr>
                                        <p:cTn id="74" dur="1000"/>
                                        <p:tgtEl>
                                          <p:spTgt spid="3">
                                            <p:txEl>
                                              <p:pRg st="15" end="15"/>
                                            </p:txEl>
                                          </p:spTgt>
                                        </p:tgtEl>
                                      </p:cBhvr>
                                    </p:animEffect>
                                  </p:childTnLst>
                                </p:cTn>
                              </p:par>
                            </p:childTnLst>
                          </p:cTn>
                        </p:par>
                        <p:par>
                          <p:cTn id="75" fill="hold">
                            <p:stCondLst>
                              <p:cond delay="18000"/>
                            </p:stCondLst>
                            <p:childTnLst>
                              <p:par>
                                <p:cTn id="76" presetID="21" presetClass="entr" presetSubtype="4" fill="hold" nodeType="afterEffect">
                                  <p:stCondLst>
                                    <p:cond delay="0"/>
                                  </p:stCondLst>
                                  <p:childTnLst>
                                    <p:set>
                                      <p:cBhvr>
                                        <p:cTn id="77" dur="1" fill="hold">
                                          <p:stCondLst>
                                            <p:cond delay="0"/>
                                          </p:stCondLst>
                                        </p:cTn>
                                        <p:tgtEl>
                                          <p:spTgt spid="3">
                                            <p:txEl>
                                              <p:pRg st="16" end="16"/>
                                            </p:txEl>
                                          </p:spTgt>
                                        </p:tgtEl>
                                        <p:attrNameLst>
                                          <p:attrName>style.visibility</p:attrName>
                                        </p:attrNameLst>
                                      </p:cBhvr>
                                      <p:to>
                                        <p:strVal val="visible"/>
                                      </p:to>
                                    </p:set>
                                    <p:animEffect transition="in" filter="wheel(4)">
                                      <p:cBhvr>
                                        <p:cTn id="78" dur="1000"/>
                                        <p:tgtEl>
                                          <p:spTgt spid="3">
                                            <p:txEl>
                                              <p:pRg st="16" end="16"/>
                                            </p:txEl>
                                          </p:spTgt>
                                        </p:tgtEl>
                                      </p:cBhvr>
                                    </p:animEffect>
                                  </p:childTnLst>
                                </p:cTn>
                              </p:par>
                            </p:childTnLst>
                          </p:cTn>
                        </p:par>
                        <p:par>
                          <p:cTn id="79" fill="hold">
                            <p:stCondLst>
                              <p:cond delay="19000"/>
                            </p:stCondLst>
                            <p:childTnLst>
                              <p:par>
                                <p:cTn id="80" presetID="21" presetClass="entr" presetSubtype="4" fill="hold" nodeType="afterEffect">
                                  <p:stCondLst>
                                    <p:cond delay="0"/>
                                  </p:stCondLst>
                                  <p:childTnLst>
                                    <p:set>
                                      <p:cBhvr>
                                        <p:cTn id="81" dur="1" fill="hold">
                                          <p:stCondLst>
                                            <p:cond delay="0"/>
                                          </p:stCondLst>
                                        </p:cTn>
                                        <p:tgtEl>
                                          <p:spTgt spid="3">
                                            <p:txEl>
                                              <p:pRg st="17" end="17"/>
                                            </p:txEl>
                                          </p:spTgt>
                                        </p:tgtEl>
                                        <p:attrNameLst>
                                          <p:attrName>style.visibility</p:attrName>
                                        </p:attrNameLst>
                                      </p:cBhvr>
                                      <p:to>
                                        <p:strVal val="visible"/>
                                      </p:to>
                                    </p:set>
                                    <p:animEffect transition="in" filter="wheel(4)">
                                      <p:cBhvr>
                                        <p:cTn id="82" dur="1000"/>
                                        <p:tgtEl>
                                          <p:spTgt spid="3">
                                            <p:txEl>
                                              <p:pRg st="17" end="17"/>
                                            </p:txEl>
                                          </p:spTgt>
                                        </p:tgtEl>
                                      </p:cBhvr>
                                    </p:animEffect>
                                  </p:childTnLst>
                                </p:cTn>
                              </p:par>
                            </p:childTnLst>
                          </p:cTn>
                        </p:par>
                        <p:par>
                          <p:cTn id="83" fill="hold">
                            <p:stCondLst>
                              <p:cond delay="20000"/>
                            </p:stCondLst>
                            <p:childTnLst>
                              <p:par>
                                <p:cTn id="84" presetID="21" presetClass="entr" presetSubtype="4" fill="hold" nodeType="afterEffect">
                                  <p:stCondLst>
                                    <p:cond delay="0"/>
                                  </p:stCondLst>
                                  <p:childTnLst>
                                    <p:set>
                                      <p:cBhvr>
                                        <p:cTn id="85" dur="1" fill="hold">
                                          <p:stCondLst>
                                            <p:cond delay="0"/>
                                          </p:stCondLst>
                                        </p:cTn>
                                        <p:tgtEl>
                                          <p:spTgt spid="3">
                                            <p:txEl>
                                              <p:pRg st="18" end="18"/>
                                            </p:txEl>
                                          </p:spTgt>
                                        </p:tgtEl>
                                        <p:attrNameLst>
                                          <p:attrName>style.visibility</p:attrName>
                                        </p:attrNameLst>
                                      </p:cBhvr>
                                      <p:to>
                                        <p:strVal val="visible"/>
                                      </p:to>
                                    </p:set>
                                    <p:animEffect transition="in" filter="wheel(4)">
                                      <p:cBhvr>
                                        <p:cTn id="86" dur="1000"/>
                                        <p:tgtEl>
                                          <p:spTgt spid="3">
                                            <p:txEl>
                                              <p:pRg st="18" end="1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de-DE" dirty="0" smtClean="0">
                <a:solidFill>
                  <a:srgbClr val="9933FF"/>
                </a:solidFill>
                <a:latin typeface="Arial Black" pitchFamily="34" charset="0"/>
              </a:rPr>
              <a:t>WEIHNACHTEN</a:t>
            </a:r>
            <a:endParaRPr lang="ru-RU" dirty="0">
              <a:solidFill>
                <a:srgbClr val="9933FF"/>
              </a:solidFill>
              <a:latin typeface="Arial Black" pitchFamily="34" charset="0"/>
            </a:endParaRPr>
          </a:p>
        </p:txBody>
      </p:sp>
      <p:sp>
        <p:nvSpPr>
          <p:cNvPr id="3" name="Содержимое 2"/>
          <p:cNvSpPr>
            <a:spLocks noGrp="1"/>
          </p:cNvSpPr>
          <p:nvPr>
            <p:ph idx="1"/>
          </p:nvPr>
        </p:nvSpPr>
        <p:spPr/>
        <p:txBody>
          <a:bodyPr>
            <a:normAutofit fontScale="62500" lnSpcReduction="20000"/>
          </a:bodyPr>
          <a:lstStyle/>
          <a:p>
            <a:pPr algn="ctr">
              <a:buNone/>
            </a:pPr>
            <a:r>
              <a:rPr lang="de-DE" i="1" dirty="0" smtClean="0"/>
              <a:t>Vom Himmel in die tiefsten Klüfte </a:t>
            </a:r>
            <a:endParaRPr lang="ru-RU" dirty="0" smtClean="0"/>
          </a:p>
          <a:p>
            <a:pPr algn="ctr">
              <a:buNone/>
            </a:pPr>
            <a:r>
              <a:rPr lang="de-DE" i="1" dirty="0" smtClean="0"/>
              <a:t>Ein milder Stern h</a:t>
            </a:r>
            <a:r>
              <a:rPr lang="en-US" i="1" dirty="0" err="1" smtClean="0"/>
              <a:t>ern</a:t>
            </a:r>
            <a:r>
              <a:rPr lang="de-DE" i="1" dirty="0" err="1" smtClean="0"/>
              <a:t>iederlacht</a:t>
            </a:r>
            <a:r>
              <a:rPr lang="de-DE" i="1" dirty="0" smtClean="0"/>
              <a:t>: </a:t>
            </a:r>
            <a:endParaRPr lang="ru-RU" dirty="0" smtClean="0"/>
          </a:p>
          <a:p>
            <a:pPr algn="ctr">
              <a:buNone/>
            </a:pPr>
            <a:r>
              <a:rPr lang="de-DE" b="1" i="1" dirty="0" smtClean="0"/>
              <a:t>Vom </a:t>
            </a:r>
            <a:r>
              <a:rPr lang="de-DE" i="1" dirty="0" smtClean="0"/>
              <a:t>Tannenwalde steigen Düfte </a:t>
            </a:r>
            <a:endParaRPr lang="ru-RU" dirty="0" smtClean="0"/>
          </a:p>
          <a:p>
            <a:pPr algn="ctr">
              <a:buNone/>
            </a:pPr>
            <a:r>
              <a:rPr lang="de-DE" i="1" dirty="0" smtClean="0"/>
              <a:t>Und hauchen durch die Winterlüfte. </a:t>
            </a:r>
            <a:endParaRPr lang="ru-RU" dirty="0" smtClean="0"/>
          </a:p>
          <a:p>
            <a:pPr algn="ctr">
              <a:buNone/>
            </a:pPr>
            <a:r>
              <a:rPr lang="de-DE" i="1" dirty="0" smtClean="0"/>
              <a:t>Und kerzenhelle wird die Nacht.</a:t>
            </a:r>
            <a:endParaRPr lang="ru-RU" dirty="0" smtClean="0"/>
          </a:p>
          <a:p>
            <a:pPr algn="ctr">
              <a:buNone/>
            </a:pPr>
            <a:r>
              <a:rPr lang="de-DE" dirty="0" smtClean="0"/>
              <a:t> </a:t>
            </a:r>
            <a:endParaRPr lang="ru-RU" dirty="0" smtClean="0"/>
          </a:p>
          <a:p>
            <a:pPr algn="ctr">
              <a:buNone/>
            </a:pPr>
            <a:r>
              <a:rPr lang="de-DE" i="1" dirty="0" smtClean="0"/>
              <a:t>Mir  ist das Herz so froh erschrocken.</a:t>
            </a:r>
            <a:endParaRPr lang="ru-RU" dirty="0" smtClean="0"/>
          </a:p>
          <a:p>
            <a:pPr algn="ctr">
              <a:buNone/>
            </a:pPr>
            <a:r>
              <a:rPr lang="de-DE" i="1" dirty="0" smtClean="0"/>
              <a:t> Das ist die liebe Weihnachtszeit!</a:t>
            </a:r>
            <a:endParaRPr lang="ru-RU" dirty="0" smtClean="0"/>
          </a:p>
          <a:p>
            <a:pPr algn="ctr">
              <a:buNone/>
            </a:pPr>
            <a:r>
              <a:rPr lang="de-DE" i="1" dirty="0" smtClean="0"/>
              <a:t>Ich höre fernher Kirchenglocken </a:t>
            </a:r>
            <a:endParaRPr lang="ru-RU" dirty="0" smtClean="0"/>
          </a:p>
          <a:p>
            <a:pPr algn="ctr">
              <a:buNone/>
            </a:pPr>
            <a:r>
              <a:rPr lang="de-DE" i="1" dirty="0" smtClean="0"/>
              <a:t>Mich lieblich heimatlich verlocken</a:t>
            </a:r>
            <a:endParaRPr lang="ru-RU" dirty="0" smtClean="0"/>
          </a:p>
          <a:p>
            <a:pPr algn="ctr">
              <a:buNone/>
            </a:pPr>
            <a:r>
              <a:rPr lang="de-DE" i="1" dirty="0" smtClean="0"/>
              <a:t> In märchenstille Herrlichkeit.</a:t>
            </a:r>
            <a:endParaRPr lang="ru-RU" dirty="0" smtClean="0"/>
          </a:p>
          <a:p>
            <a:pPr algn="ctr">
              <a:buNone/>
            </a:pPr>
            <a:r>
              <a:rPr lang="de-DE" dirty="0" smtClean="0"/>
              <a:t> </a:t>
            </a:r>
            <a:endParaRPr lang="ru-RU" dirty="0" smtClean="0"/>
          </a:p>
          <a:p>
            <a:pPr algn="ctr">
              <a:buNone/>
            </a:pPr>
            <a:r>
              <a:rPr lang="de-DE" i="1" dirty="0" smtClean="0"/>
              <a:t>Ein frommer Zauber hält mich wieder. </a:t>
            </a:r>
            <a:endParaRPr lang="ru-RU" dirty="0" smtClean="0"/>
          </a:p>
          <a:p>
            <a:pPr algn="ctr">
              <a:buNone/>
            </a:pPr>
            <a:r>
              <a:rPr lang="de-DE" i="1" dirty="0" smtClean="0"/>
              <a:t>Anbetend, staunend muss ich </a:t>
            </a:r>
            <a:r>
              <a:rPr lang="de-DE" i="1" dirty="0" err="1" smtClean="0"/>
              <a:t>stehn</a:t>
            </a:r>
            <a:r>
              <a:rPr lang="de-DE" i="1" dirty="0" smtClean="0"/>
              <a:t>; </a:t>
            </a:r>
            <a:endParaRPr lang="ru-RU" dirty="0" smtClean="0"/>
          </a:p>
          <a:p>
            <a:pPr algn="ctr">
              <a:buNone/>
            </a:pPr>
            <a:r>
              <a:rPr lang="de-DE" i="1" dirty="0" smtClean="0"/>
              <a:t>Es sinkt auf meine Augenlider </a:t>
            </a:r>
            <a:endParaRPr lang="ru-RU" dirty="0" smtClean="0"/>
          </a:p>
          <a:p>
            <a:pPr algn="ctr">
              <a:buNone/>
            </a:pPr>
            <a:r>
              <a:rPr lang="de-DE" i="1" dirty="0" smtClean="0"/>
              <a:t>Ein </a:t>
            </a:r>
            <a:r>
              <a:rPr lang="de-DE" i="1" dirty="0" err="1" smtClean="0"/>
              <a:t>goldner</a:t>
            </a:r>
            <a:r>
              <a:rPr lang="de-DE" i="1" dirty="0" smtClean="0"/>
              <a:t> Kindertraum hernieder </a:t>
            </a:r>
            <a:endParaRPr lang="ru-RU" dirty="0" smtClean="0"/>
          </a:p>
          <a:p>
            <a:pPr algn="ctr">
              <a:buNone/>
            </a:pPr>
            <a:r>
              <a:rPr lang="de-DE" i="1" dirty="0" smtClean="0"/>
              <a:t>Ich </a:t>
            </a:r>
            <a:r>
              <a:rPr lang="de-DE" i="1" dirty="0" err="1" smtClean="0"/>
              <a:t>fühl's</a:t>
            </a:r>
            <a:r>
              <a:rPr lang="de-DE" i="1" dirty="0" smtClean="0"/>
              <a:t>, ein Wunder ist </a:t>
            </a:r>
            <a:r>
              <a:rPr lang="de-DE" i="1" dirty="0" err="1" smtClean="0"/>
              <a:t>geschehn</a:t>
            </a:r>
            <a:r>
              <a:rPr lang="de-DE" i="1" dirty="0" smtClean="0"/>
              <a:t>.</a:t>
            </a:r>
            <a:endParaRPr lang="ru-RU" dirty="0" smtClean="0"/>
          </a:p>
          <a:p>
            <a:pPr algn="ctr">
              <a:buNone/>
            </a:pPr>
            <a:endParaRPr lang="ru-RU" dirty="0"/>
          </a:p>
        </p:txBody>
      </p:sp>
    </p:spTree>
  </p:cSld>
  <p:clrMapOvr>
    <a:masterClrMapping/>
  </p:clrMapOvr>
  <p:transition spd="med">
    <p:strips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 calcmode="lin" valueType="num">
                                      <p:cBhvr>
                                        <p:cTn id="9" dur="2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2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2000"/>
                            </p:stCondLst>
                            <p:childTnLst>
                              <p:par>
                                <p:cTn id="12" presetID="5" presetClass="entr" presetSubtype="10" fill="hold" nodeType="after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checkerboard(across)">
                                      <p:cBhvr>
                                        <p:cTn id="14" dur="500"/>
                                        <p:tgtEl>
                                          <p:spTgt spid="3">
                                            <p:txEl>
                                              <p:pRg st="0" end="0"/>
                                            </p:txEl>
                                          </p:spTgt>
                                        </p:tgtEl>
                                      </p:cBhvr>
                                    </p:animEffect>
                                  </p:childTnLst>
                                </p:cTn>
                              </p:par>
                            </p:childTnLst>
                          </p:cTn>
                        </p:par>
                        <p:par>
                          <p:cTn id="15" fill="hold">
                            <p:stCondLst>
                              <p:cond delay="2500"/>
                            </p:stCondLst>
                            <p:childTnLst>
                              <p:par>
                                <p:cTn id="16" presetID="5" presetClass="entr" presetSubtype="10" fill="hold"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checkerboard(across)">
                                      <p:cBhvr>
                                        <p:cTn id="18" dur="500"/>
                                        <p:tgtEl>
                                          <p:spTgt spid="3">
                                            <p:txEl>
                                              <p:pRg st="1" end="1"/>
                                            </p:txEl>
                                          </p:spTgt>
                                        </p:tgtEl>
                                      </p:cBhvr>
                                    </p:animEffect>
                                  </p:childTnLst>
                                </p:cTn>
                              </p:par>
                            </p:childTnLst>
                          </p:cTn>
                        </p:par>
                        <p:par>
                          <p:cTn id="19" fill="hold">
                            <p:stCondLst>
                              <p:cond delay="3000"/>
                            </p:stCondLst>
                            <p:childTnLst>
                              <p:par>
                                <p:cTn id="20" presetID="5" presetClass="entr" presetSubtype="10" fill="hold" nodeType="after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checkerboard(across)">
                                      <p:cBhvr>
                                        <p:cTn id="22" dur="500"/>
                                        <p:tgtEl>
                                          <p:spTgt spid="3">
                                            <p:txEl>
                                              <p:pRg st="2" end="2"/>
                                            </p:txEl>
                                          </p:spTgt>
                                        </p:tgtEl>
                                      </p:cBhvr>
                                    </p:animEffect>
                                  </p:childTnLst>
                                </p:cTn>
                              </p:par>
                            </p:childTnLst>
                          </p:cTn>
                        </p:par>
                        <p:par>
                          <p:cTn id="23" fill="hold">
                            <p:stCondLst>
                              <p:cond delay="3500"/>
                            </p:stCondLst>
                            <p:childTnLst>
                              <p:par>
                                <p:cTn id="24" presetID="5" presetClass="entr" presetSubtype="10" fill="hold" nodeType="after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checkerboard(across)">
                                      <p:cBhvr>
                                        <p:cTn id="26" dur="500"/>
                                        <p:tgtEl>
                                          <p:spTgt spid="3">
                                            <p:txEl>
                                              <p:pRg st="3" end="3"/>
                                            </p:txEl>
                                          </p:spTgt>
                                        </p:tgtEl>
                                      </p:cBhvr>
                                    </p:animEffect>
                                  </p:childTnLst>
                                </p:cTn>
                              </p:par>
                            </p:childTnLst>
                          </p:cTn>
                        </p:par>
                        <p:par>
                          <p:cTn id="27" fill="hold">
                            <p:stCondLst>
                              <p:cond delay="4000"/>
                            </p:stCondLst>
                            <p:childTnLst>
                              <p:par>
                                <p:cTn id="28" presetID="5" presetClass="entr" presetSubtype="10" fill="hold" nodeType="after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checkerboard(across)">
                                      <p:cBhvr>
                                        <p:cTn id="30" dur="500"/>
                                        <p:tgtEl>
                                          <p:spTgt spid="3">
                                            <p:txEl>
                                              <p:pRg st="4" end="4"/>
                                            </p:txEl>
                                          </p:spTgt>
                                        </p:tgtEl>
                                      </p:cBhvr>
                                    </p:animEffect>
                                  </p:childTnLst>
                                </p:cTn>
                              </p:par>
                            </p:childTnLst>
                          </p:cTn>
                        </p:par>
                        <p:par>
                          <p:cTn id="31" fill="hold">
                            <p:stCondLst>
                              <p:cond delay="4500"/>
                            </p:stCondLst>
                            <p:childTnLst>
                              <p:par>
                                <p:cTn id="32" presetID="5" presetClass="entr" presetSubtype="10" fill="hold" nodeType="afterEffect">
                                  <p:stCondLst>
                                    <p:cond delay="0"/>
                                  </p:stCondLst>
                                  <p:childTnLst>
                                    <p:set>
                                      <p:cBhvr>
                                        <p:cTn id="33" dur="1" fill="hold">
                                          <p:stCondLst>
                                            <p:cond delay="0"/>
                                          </p:stCondLst>
                                        </p:cTn>
                                        <p:tgtEl>
                                          <p:spTgt spid="3">
                                            <p:txEl>
                                              <p:pRg st="5" end="5"/>
                                            </p:txEl>
                                          </p:spTgt>
                                        </p:tgtEl>
                                        <p:attrNameLst>
                                          <p:attrName>style.visibility</p:attrName>
                                        </p:attrNameLst>
                                      </p:cBhvr>
                                      <p:to>
                                        <p:strVal val="visible"/>
                                      </p:to>
                                    </p:set>
                                    <p:animEffect transition="in" filter="checkerboard(across)">
                                      <p:cBhvr>
                                        <p:cTn id="34" dur="500"/>
                                        <p:tgtEl>
                                          <p:spTgt spid="3">
                                            <p:txEl>
                                              <p:pRg st="5" end="5"/>
                                            </p:txEl>
                                          </p:spTgt>
                                        </p:tgtEl>
                                      </p:cBhvr>
                                    </p:animEffect>
                                  </p:childTnLst>
                                </p:cTn>
                              </p:par>
                            </p:childTnLst>
                          </p:cTn>
                        </p:par>
                        <p:par>
                          <p:cTn id="35" fill="hold">
                            <p:stCondLst>
                              <p:cond delay="5000"/>
                            </p:stCondLst>
                            <p:childTnLst>
                              <p:par>
                                <p:cTn id="36" presetID="5" presetClass="entr" presetSubtype="10" fill="hold" nodeType="afterEffect">
                                  <p:stCondLst>
                                    <p:cond delay="0"/>
                                  </p:stCondLst>
                                  <p:childTnLst>
                                    <p:set>
                                      <p:cBhvr>
                                        <p:cTn id="37" dur="1" fill="hold">
                                          <p:stCondLst>
                                            <p:cond delay="0"/>
                                          </p:stCondLst>
                                        </p:cTn>
                                        <p:tgtEl>
                                          <p:spTgt spid="3">
                                            <p:txEl>
                                              <p:pRg st="6" end="6"/>
                                            </p:txEl>
                                          </p:spTgt>
                                        </p:tgtEl>
                                        <p:attrNameLst>
                                          <p:attrName>style.visibility</p:attrName>
                                        </p:attrNameLst>
                                      </p:cBhvr>
                                      <p:to>
                                        <p:strVal val="visible"/>
                                      </p:to>
                                    </p:set>
                                    <p:animEffect transition="in" filter="checkerboard(across)">
                                      <p:cBhvr>
                                        <p:cTn id="38" dur="500"/>
                                        <p:tgtEl>
                                          <p:spTgt spid="3">
                                            <p:txEl>
                                              <p:pRg st="6" end="6"/>
                                            </p:txEl>
                                          </p:spTgt>
                                        </p:tgtEl>
                                      </p:cBhvr>
                                    </p:animEffect>
                                  </p:childTnLst>
                                </p:cTn>
                              </p:par>
                            </p:childTnLst>
                          </p:cTn>
                        </p:par>
                        <p:par>
                          <p:cTn id="39" fill="hold">
                            <p:stCondLst>
                              <p:cond delay="5500"/>
                            </p:stCondLst>
                            <p:childTnLst>
                              <p:par>
                                <p:cTn id="40" presetID="5" presetClass="entr" presetSubtype="10" fill="hold" nodeType="after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checkerboard(across)">
                                      <p:cBhvr>
                                        <p:cTn id="42" dur="500"/>
                                        <p:tgtEl>
                                          <p:spTgt spid="3">
                                            <p:txEl>
                                              <p:pRg st="7" end="7"/>
                                            </p:txEl>
                                          </p:spTgt>
                                        </p:tgtEl>
                                      </p:cBhvr>
                                    </p:animEffect>
                                  </p:childTnLst>
                                </p:cTn>
                              </p:par>
                            </p:childTnLst>
                          </p:cTn>
                        </p:par>
                        <p:par>
                          <p:cTn id="43" fill="hold">
                            <p:stCondLst>
                              <p:cond delay="6000"/>
                            </p:stCondLst>
                            <p:childTnLst>
                              <p:par>
                                <p:cTn id="44" presetID="5" presetClass="entr" presetSubtype="10" fill="hold" nodeType="afterEffect">
                                  <p:stCondLst>
                                    <p:cond delay="0"/>
                                  </p:stCondLst>
                                  <p:childTnLst>
                                    <p:set>
                                      <p:cBhvr>
                                        <p:cTn id="45" dur="1" fill="hold">
                                          <p:stCondLst>
                                            <p:cond delay="0"/>
                                          </p:stCondLst>
                                        </p:cTn>
                                        <p:tgtEl>
                                          <p:spTgt spid="3">
                                            <p:txEl>
                                              <p:pRg st="8" end="8"/>
                                            </p:txEl>
                                          </p:spTgt>
                                        </p:tgtEl>
                                        <p:attrNameLst>
                                          <p:attrName>style.visibility</p:attrName>
                                        </p:attrNameLst>
                                      </p:cBhvr>
                                      <p:to>
                                        <p:strVal val="visible"/>
                                      </p:to>
                                    </p:set>
                                    <p:animEffect transition="in" filter="checkerboard(across)">
                                      <p:cBhvr>
                                        <p:cTn id="46" dur="500"/>
                                        <p:tgtEl>
                                          <p:spTgt spid="3">
                                            <p:txEl>
                                              <p:pRg st="8" end="8"/>
                                            </p:txEl>
                                          </p:spTgt>
                                        </p:tgtEl>
                                      </p:cBhvr>
                                    </p:animEffect>
                                  </p:childTnLst>
                                </p:cTn>
                              </p:par>
                            </p:childTnLst>
                          </p:cTn>
                        </p:par>
                        <p:par>
                          <p:cTn id="47" fill="hold">
                            <p:stCondLst>
                              <p:cond delay="6500"/>
                            </p:stCondLst>
                            <p:childTnLst>
                              <p:par>
                                <p:cTn id="48" presetID="5" presetClass="entr" presetSubtype="10" fill="hold" nodeType="afterEffect">
                                  <p:stCondLst>
                                    <p:cond delay="0"/>
                                  </p:stCondLst>
                                  <p:childTnLst>
                                    <p:set>
                                      <p:cBhvr>
                                        <p:cTn id="49" dur="1" fill="hold">
                                          <p:stCondLst>
                                            <p:cond delay="0"/>
                                          </p:stCondLst>
                                        </p:cTn>
                                        <p:tgtEl>
                                          <p:spTgt spid="3">
                                            <p:txEl>
                                              <p:pRg st="9" end="9"/>
                                            </p:txEl>
                                          </p:spTgt>
                                        </p:tgtEl>
                                        <p:attrNameLst>
                                          <p:attrName>style.visibility</p:attrName>
                                        </p:attrNameLst>
                                      </p:cBhvr>
                                      <p:to>
                                        <p:strVal val="visible"/>
                                      </p:to>
                                    </p:set>
                                    <p:animEffect transition="in" filter="checkerboard(across)">
                                      <p:cBhvr>
                                        <p:cTn id="50" dur="500"/>
                                        <p:tgtEl>
                                          <p:spTgt spid="3">
                                            <p:txEl>
                                              <p:pRg st="9" end="9"/>
                                            </p:txEl>
                                          </p:spTgt>
                                        </p:tgtEl>
                                      </p:cBhvr>
                                    </p:animEffect>
                                  </p:childTnLst>
                                </p:cTn>
                              </p:par>
                            </p:childTnLst>
                          </p:cTn>
                        </p:par>
                        <p:par>
                          <p:cTn id="51" fill="hold">
                            <p:stCondLst>
                              <p:cond delay="7000"/>
                            </p:stCondLst>
                            <p:childTnLst>
                              <p:par>
                                <p:cTn id="52" presetID="5" presetClass="entr" presetSubtype="10" fill="hold" nodeType="afterEffect">
                                  <p:stCondLst>
                                    <p:cond delay="0"/>
                                  </p:stCondLst>
                                  <p:childTnLst>
                                    <p:set>
                                      <p:cBhvr>
                                        <p:cTn id="53" dur="1" fill="hold">
                                          <p:stCondLst>
                                            <p:cond delay="0"/>
                                          </p:stCondLst>
                                        </p:cTn>
                                        <p:tgtEl>
                                          <p:spTgt spid="3">
                                            <p:txEl>
                                              <p:pRg st="10" end="10"/>
                                            </p:txEl>
                                          </p:spTgt>
                                        </p:tgtEl>
                                        <p:attrNameLst>
                                          <p:attrName>style.visibility</p:attrName>
                                        </p:attrNameLst>
                                      </p:cBhvr>
                                      <p:to>
                                        <p:strVal val="visible"/>
                                      </p:to>
                                    </p:set>
                                    <p:animEffect transition="in" filter="checkerboard(across)">
                                      <p:cBhvr>
                                        <p:cTn id="54" dur="500"/>
                                        <p:tgtEl>
                                          <p:spTgt spid="3">
                                            <p:txEl>
                                              <p:pRg st="10" end="10"/>
                                            </p:txEl>
                                          </p:spTgt>
                                        </p:tgtEl>
                                      </p:cBhvr>
                                    </p:animEffect>
                                  </p:childTnLst>
                                </p:cTn>
                              </p:par>
                            </p:childTnLst>
                          </p:cTn>
                        </p:par>
                        <p:par>
                          <p:cTn id="55" fill="hold">
                            <p:stCondLst>
                              <p:cond delay="7500"/>
                            </p:stCondLst>
                            <p:childTnLst>
                              <p:par>
                                <p:cTn id="56" presetID="5" presetClass="entr" presetSubtype="10" fill="hold" nodeType="afterEffect">
                                  <p:stCondLst>
                                    <p:cond delay="0"/>
                                  </p:stCondLst>
                                  <p:childTnLst>
                                    <p:set>
                                      <p:cBhvr>
                                        <p:cTn id="57" dur="1" fill="hold">
                                          <p:stCondLst>
                                            <p:cond delay="0"/>
                                          </p:stCondLst>
                                        </p:cTn>
                                        <p:tgtEl>
                                          <p:spTgt spid="3">
                                            <p:txEl>
                                              <p:pRg st="11" end="11"/>
                                            </p:txEl>
                                          </p:spTgt>
                                        </p:tgtEl>
                                        <p:attrNameLst>
                                          <p:attrName>style.visibility</p:attrName>
                                        </p:attrNameLst>
                                      </p:cBhvr>
                                      <p:to>
                                        <p:strVal val="visible"/>
                                      </p:to>
                                    </p:set>
                                    <p:animEffect transition="in" filter="checkerboard(across)">
                                      <p:cBhvr>
                                        <p:cTn id="58" dur="500"/>
                                        <p:tgtEl>
                                          <p:spTgt spid="3">
                                            <p:txEl>
                                              <p:pRg st="11" end="11"/>
                                            </p:txEl>
                                          </p:spTgt>
                                        </p:tgtEl>
                                      </p:cBhvr>
                                    </p:animEffect>
                                  </p:childTnLst>
                                </p:cTn>
                              </p:par>
                            </p:childTnLst>
                          </p:cTn>
                        </p:par>
                        <p:par>
                          <p:cTn id="59" fill="hold">
                            <p:stCondLst>
                              <p:cond delay="8000"/>
                            </p:stCondLst>
                            <p:childTnLst>
                              <p:par>
                                <p:cTn id="60" presetID="5" presetClass="entr" presetSubtype="10" fill="hold" nodeType="afterEffect">
                                  <p:stCondLst>
                                    <p:cond delay="0"/>
                                  </p:stCondLst>
                                  <p:childTnLst>
                                    <p:set>
                                      <p:cBhvr>
                                        <p:cTn id="61" dur="1" fill="hold">
                                          <p:stCondLst>
                                            <p:cond delay="0"/>
                                          </p:stCondLst>
                                        </p:cTn>
                                        <p:tgtEl>
                                          <p:spTgt spid="3">
                                            <p:txEl>
                                              <p:pRg st="12" end="12"/>
                                            </p:txEl>
                                          </p:spTgt>
                                        </p:tgtEl>
                                        <p:attrNameLst>
                                          <p:attrName>style.visibility</p:attrName>
                                        </p:attrNameLst>
                                      </p:cBhvr>
                                      <p:to>
                                        <p:strVal val="visible"/>
                                      </p:to>
                                    </p:set>
                                    <p:animEffect transition="in" filter="checkerboard(across)">
                                      <p:cBhvr>
                                        <p:cTn id="62" dur="500"/>
                                        <p:tgtEl>
                                          <p:spTgt spid="3">
                                            <p:txEl>
                                              <p:pRg st="12" end="12"/>
                                            </p:txEl>
                                          </p:spTgt>
                                        </p:tgtEl>
                                      </p:cBhvr>
                                    </p:animEffect>
                                  </p:childTnLst>
                                </p:cTn>
                              </p:par>
                            </p:childTnLst>
                          </p:cTn>
                        </p:par>
                        <p:par>
                          <p:cTn id="63" fill="hold">
                            <p:stCondLst>
                              <p:cond delay="8500"/>
                            </p:stCondLst>
                            <p:childTnLst>
                              <p:par>
                                <p:cTn id="64" presetID="5" presetClass="entr" presetSubtype="10" fill="hold" nodeType="afterEffect">
                                  <p:stCondLst>
                                    <p:cond delay="0"/>
                                  </p:stCondLst>
                                  <p:childTnLst>
                                    <p:set>
                                      <p:cBhvr>
                                        <p:cTn id="65" dur="1" fill="hold">
                                          <p:stCondLst>
                                            <p:cond delay="0"/>
                                          </p:stCondLst>
                                        </p:cTn>
                                        <p:tgtEl>
                                          <p:spTgt spid="3">
                                            <p:txEl>
                                              <p:pRg st="13" end="13"/>
                                            </p:txEl>
                                          </p:spTgt>
                                        </p:tgtEl>
                                        <p:attrNameLst>
                                          <p:attrName>style.visibility</p:attrName>
                                        </p:attrNameLst>
                                      </p:cBhvr>
                                      <p:to>
                                        <p:strVal val="visible"/>
                                      </p:to>
                                    </p:set>
                                    <p:animEffect transition="in" filter="checkerboard(across)">
                                      <p:cBhvr>
                                        <p:cTn id="66" dur="500"/>
                                        <p:tgtEl>
                                          <p:spTgt spid="3">
                                            <p:txEl>
                                              <p:pRg st="13" end="13"/>
                                            </p:txEl>
                                          </p:spTgt>
                                        </p:tgtEl>
                                      </p:cBhvr>
                                    </p:animEffect>
                                  </p:childTnLst>
                                </p:cTn>
                              </p:par>
                            </p:childTnLst>
                          </p:cTn>
                        </p:par>
                        <p:par>
                          <p:cTn id="67" fill="hold">
                            <p:stCondLst>
                              <p:cond delay="9000"/>
                            </p:stCondLst>
                            <p:childTnLst>
                              <p:par>
                                <p:cTn id="68" presetID="5" presetClass="entr" presetSubtype="10" fill="hold" nodeType="afterEffect">
                                  <p:stCondLst>
                                    <p:cond delay="0"/>
                                  </p:stCondLst>
                                  <p:childTnLst>
                                    <p:set>
                                      <p:cBhvr>
                                        <p:cTn id="69" dur="1" fill="hold">
                                          <p:stCondLst>
                                            <p:cond delay="0"/>
                                          </p:stCondLst>
                                        </p:cTn>
                                        <p:tgtEl>
                                          <p:spTgt spid="3">
                                            <p:txEl>
                                              <p:pRg st="14" end="14"/>
                                            </p:txEl>
                                          </p:spTgt>
                                        </p:tgtEl>
                                        <p:attrNameLst>
                                          <p:attrName>style.visibility</p:attrName>
                                        </p:attrNameLst>
                                      </p:cBhvr>
                                      <p:to>
                                        <p:strVal val="visible"/>
                                      </p:to>
                                    </p:set>
                                    <p:animEffect transition="in" filter="checkerboard(across)">
                                      <p:cBhvr>
                                        <p:cTn id="70" dur="500"/>
                                        <p:tgtEl>
                                          <p:spTgt spid="3">
                                            <p:txEl>
                                              <p:pRg st="14" end="14"/>
                                            </p:txEl>
                                          </p:spTgt>
                                        </p:tgtEl>
                                      </p:cBhvr>
                                    </p:animEffect>
                                  </p:childTnLst>
                                </p:cTn>
                              </p:par>
                            </p:childTnLst>
                          </p:cTn>
                        </p:par>
                        <p:par>
                          <p:cTn id="71" fill="hold">
                            <p:stCondLst>
                              <p:cond delay="9500"/>
                            </p:stCondLst>
                            <p:childTnLst>
                              <p:par>
                                <p:cTn id="72" presetID="5" presetClass="entr" presetSubtype="10" fill="hold" nodeType="afterEffect">
                                  <p:stCondLst>
                                    <p:cond delay="0"/>
                                  </p:stCondLst>
                                  <p:childTnLst>
                                    <p:set>
                                      <p:cBhvr>
                                        <p:cTn id="73" dur="1" fill="hold">
                                          <p:stCondLst>
                                            <p:cond delay="0"/>
                                          </p:stCondLst>
                                        </p:cTn>
                                        <p:tgtEl>
                                          <p:spTgt spid="3">
                                            <p:txEl>
                                              <p:pRg st="15" end="15"/>
                                            </p:txEl>
                                          </p:spTgt>
                                        </p:tgtEl>
                                        <p:attrNameLst>
                                          <p:attrName>style.visibility</p:attrName>
                                        </p:attrNameLst>
                                      </p:cBhvr>
                                      <p:to>
                                        <p:strVal val="visible"/>
                                      </p:to>
                                    </p:set>
                                    <p:animEffect transition="in" filter="checkerboard(across)">
                                      <p:cBhvr>
                                        <p:cTn id="74" dur="500"/>
                                        <p:tgtEl>
                                          <p:spTgt spid="3">
                                            <p:txEl>
                                              <p:pRg st="15" end="15"/>
                                            </p:txEl>
                                          </p:spTgt>
                                        </p:tgtEl>
                                      </p:cBhvr>
                                    </p:animEffect>
                                  </p:childTnLst>
                                </p:cTn>
                              </p:par>
                            </p:childTnLst>
                          </p:cTn>
                        </p:par>
                        <p:par>
                          <p:cTn id="75" fill="hold">
                            <p:stCondLst>
                              <p:cond delay="10000"/>
                            </p:stCondLst>
                            <p:childTnLst>
                              <p:par>
                                <p:cTn id="76" presetID="5" presetClass="entr" presetSubtype="10" fill="hold" nodeType="afterEffect">
                                  <p:stCondLst>
                                    <p:cond delay="0"/>
                                  </p:stCondLst>
                                  <p:childTnLst>
                                    <p:set>
                                      <p:cBhvr>
                                        <p:cTn id="77" dur="1" fill="hold">
                                          <p:stCondLst>
                                            <p:cond delay="0"/>
                                          </p:stCondLst>
                                        </p:cTn>
                                        <p:tgtEl>
                                          <p:spTgt spid="3">
                                            <p:txEl>
                                              <p:pRg st="16" end="16"/>
                                            </p:txEl>
                                          </p:spTgt>
                                        </p:tgtEl>
                                        <p:attrNameLst>
                                          <p:attrName>style.visibility</p:attrName>
                                        </p:attrNameLst>
                                      </p:cBhvr>
                                      <p:to>
                                        <p:strVal val="visible"/>
                                      </p:to>
                                    </p:set>
                                    <p:animEffect transition="in" filter="checkerboard(across)">
                                      <p:cBhvr>
                                        <p:cTn id="78" dur="500"/>
                                        <p:tgtEl>
                                          <p:spTgt spid="3">
                                            <p:txEl>
                                              <p:pRg st="16" end="1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descr="Fotolia_858090_M%201.jpg"/>
          <p:cNvPicPr>
            <a:picLocks noChangeAspect="1"/>
          </p:cNvPicPr>
          <p:nvPr/>
        </p:nvPicPr>
        <p:blipFill>
          <a:blip r:embed="rId2"/>
          <a:stretch>
            <a:fillRect/>
          </a:stretch>
        </p:blipFill>
        <p:spPr>
          <a:xfrm>
            <a:off x="142844" y="4143380"/>
            <a:ext cx="3596640" cy="2407920"/>
          </a:xfrm>
          <a:prstGeom prst="rect">
            <a:avLst/>
          </a:prstGeom>
        </p:spPr>
      </p:pic>
      <p:sp>
        <p:nvSpPr>
          <p:cNvPr id="2" name="Заголовок 1"/>
          <p:cNvSpPr>
            <a:spLocks noGrp="1"/>
          </p:cNvSpPr>
          <p:nvPr>
            <p:ph type="title"/>
          </p:nvPr>
        </p:nvSpPr>
        <p:spPr>
          <a:xfrm>
            <a:off x="457200" y="0"/>
            <a:ext cx="8229600" cy="1071546"/>
          </a:xfrm>
        </p:spPr>
        <p:txBody>
          <a:bodyPr>
            <a:normAutofit fontScale="90000"/>
          </a:bodyPr>
          <a:lstStyle/>
          <a:p>
            <a:pPr algn="ctr"/>
            <a:r>
              <a:rPr lang="de-DE" sz="2400" dirty="0" smtClean="0">
                <a:solidFill>
                  <a:srgbClr val="FFFF00"/>
                </a:solidFill>
                <a:latin typeface="Berlin Sans FB Demi" pitchFamily="34" charset="0"/>
              </a:rPr>
              <a:t>Die Vorweihnachtszeit in Deutschland  ist sehr schön. Alles leuchtet  und glänzt, da stehen die Bäumen mit Lichtschmuck.</a:t>
            </a:r>
            <a:endParaRPr lang="ru-RU" sz="2400" dirty="0">
              <a:solidFill>
                <a:srgbClr val="FFFF00"/>
              </a:solidFill>
            </a:endParaRPr>
          </a:p>
        </p:txBody>
      </p:sp>
      <p:pic>
        <p:nvPicPr>
          <p:cNvPr id="7" name="Содержимое 6" descr="0_208e9_203ec857_XL.jpg"/>
          <p:cNvPicPr>
            <a:picLocks noGrp="1" noChangeAspect="1"/>
          </p:cNvPicPr>
          <p:nvPr>
            <p:ph idx="1"/>
          </p:nvPr>
        </p:nvPicPr>
        <p:blipFill>
          <a:blip r:embed="rId3"/>
          <a:stretch>
            <a:fillRect/>
          </a:stretch>
        </p:blipFill>
        <p:spPr>
          <a:xfrm>
            <a:off x="4500562" y="1071546"/>
            <a:ext cx="4429188" cy="2428892"/>
          </a:xfrm>
        </p:spPr>
      </p:pic>
      <p:sp>
        <p:nvSpPr>
          <p:cNvPr id="4" name="Овал 3"/>
          <p:cNvSpPr/>
          <p:nvPr/>
        </p:nvSpPr>
        <p:spPr>
          <a:xfrm>
            <a:off x="2428860" y="3000372"/>
            <a:ext cx="4000528" cy="1285884"/>
          </a:xfrm>
          <a:prstGeom prst="ellipse">
            <a:avLst/>
          </a:prstGeom>
          <a:solidFill>
            <a:srgbClr val="9933FF"/>
          </a:solidFill>
          <a:ln>
            <a:solidFill>
              <a:srgbClr val="FF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rgbClr val="FFFF00"/>
                </a:solidFill>
                <a:latin typeface="Berlin Sans FB Demi" pitchFamily="34" charset="0"/>
              </a:rPr>
              <a:t>Die Vorweihnachtszeit in Deutschland </a:t>
            </a:r>
            <a:endParaRPr lang="ru-RU" dirty="0"/>
          </a:p>
        </p:txBody>
      </p:sp>
      <p:pic>
        <p:nvPicPr>
          <p:cNvPr id="10" name="Рисунок 9" descr="0_5d0c_486b970c_XL.jpg"/>
          <p:cNvPicPr>
            <a:picLocks noChangeAspect="1"/>
          </p:cNvPicPr>
          <p:nvPr/>
        </p:nvPicPr>
        <p:blipFill>
          <a:blip r:embed="rId4"/>
          <a:stretch>
            <a:fillRect/>
          </a:stretch>
        </p:blipFill>
        <p:spPr>
          <a:xfrm>
            <a:off x="214282" y="1357298"/>
            <a:ext cx="2857520" cy="2143140"/>
          </a:xfrm>
          <a:prstGeom prst="rect">
            <a:avLst/>
          </a:prstGeom>
        </p:spPr>
      </p:pic>
      <p:pic>
        <p:nvPicPr>
          <p:cNvPr id="9" name="Рисунок 8" descr="0_9a51_a3460131_XL.jpg"/>
          <p:cNvPicPr>
            <a:picLocks noChangeAspect="1"/>
          </p:cNvPicPr>
          <p:nvPr/>
        </p:nvPicPr>
        <p:blipFill>
          <a:blip r:embed="rId5"/>
          <a:stretch>
            <a:fillRect/>
          </a:stretch>
        </p:blipFill>
        <p:spPr>
          <a:xfrm>
            <a:off x="5357818" y="3929066"/>
            <a:ext cx="3357586" cy="2714644"/>
          </a:xfrm>
          <a:prstGeom prst="rect">
            <a:avLst/>
          </a:prstGeom>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par>
                          <p:cTn id="8" fill="hold">
                            <p:stCondLst>
                              <p:cond delay="2000"/>
                            </p:stCondLst>
                            <p:childTnLst>
                              <p:par>
                                <p:cTn id="9" presetID="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2000" fill="hold"/>
                                        <p:tgtEl>
                                          <p:spTgt spid="4"/>
                                        </p:tgtEl>
                                        <p:attrNameLst>
                                          <p:attrName>ppt_x</p:attrName>
                                        </p:attrNameLst>
                                      </p:cBhvr>
                                      <p:tavLst>
                                        <p:tav tm="0">
                                          <p:val>
                                            <p:strVal val="#ppt_x"/>
                                          </p:val>
                                        </p:tav>
                                        <p:tav tm="100000">
                                          <p:val>
                                            <p:strVal val="#ppt_x"/>
                                          </p:val>
                                        </p:tav>
                                      </p:tavLst>
                                    </p:anim>
                                    <p:anim calcmode="lin" valueType="num">
                                      <p:cBhvr additive="base">
                                        <p:cTn id="12" dur="2000" fill="hold"/>
                                        <p:tgtEl>
                                          <p:spTgt spid="4"/>
                                        </p:tgtEl>
                                        <p:attrNameLst>
                                          <p:attrName>ppt_y</p:attrName>
                                        </p:attrNameLst>
                                      </p:cBhvr>
                                      <p:tavLst>
                                        <p:tav tm="0">
                                          <p:val>
                                            <p:strVal val="1+#ppt_h/2"/>
                                          </p:val>
                                        </p:tav>
                                        <p:tav tm="100000">
                                          <p:val>
                                            <p:strVal val="#ppt_y"/>
                                          </p:val>
                                        </p:tav>
                                      </p:tavLst>
                                    </p:anim>
                                  </p:childTnLst>
                                </p:cTn>
                              </p:par>
                            </p:childTnLst>
                          </p:cTn>
                        </p:par>
                        <p:par>
                          <p:cTn id="13" fill="hold">
                            <p:stCondLst>
                              <p:cond delay="4000"/>
                            </p:stCondLst>
                            <p:childTnLst>
                              <p:par>
                                <p:cTn id="14" presetID="25" presetClass="entr" presetSubtype="0"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10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17" dur="10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18" dur="1000" accel="50000" fill="hold">
                                          <p:stCondLst>
                                            <p:cond delay="1000"/>
                                          </p:stCondLst>
                                        </p:cTn>
                                        <p:tgtEl>
                                          <p:spTgt spid="10"/>
                                        </p:tgtEl>
                                        <p:attrNameLst>
                                          <p:attrName>ppt_w</p:attrName>
                                        </p:attrNameLst>
                                      </p:cBhvr>
                                      <p:tavLst>
                                        <p:tav tm="0">
                                          <p:val>
                                            <p:strVal val="#ppt_w*.05"/>
                                          </p:val>
                                        </p:tav>
                                        <p:tav tm="100000">
                                          <p:val>
                                            <p:strVal val="#ppt_w"/>
                                          </p:val>
                                        </p:tav>
                                      </p:tavLst>
                                    </p:anim>
                                    <p:anim calcmode="lin" valueType="num">
                                      <p:cBhvr>
                                        <p:cTn id="19" dur="2000" fill="hold"/>
                                        <p:tgtEl>
                                          <p:spTgt spid="10"/>
                                        </p:tgtEl>
                                        <p:attrNameLst>
                                          <p:attrName>ppt_h</p:attrName>
                                        </p:attrNameLst>
                                      </p:cBhvr>
                                      <p:tavLst>
                                        <p:tav tm="0">
                                          <p:val>
                                            <p:strVal val="#ppt_h"/>
                                          </p:val>
                                        </p:tav>
                                        <p:tav tm="100000">
                                          <p:val>
                                            <p:strVal val="#ppt_h"/>
                                          </p:val>
                                        </p:tav>
                                      </p:tavLst>
                                    </p:anim>
                                    <p:anim calcmode="lin" valueType="num">
                                      <p:cBhvr>
                                        <p:cTn id="20" dur="10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21" dur="10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22" dur="1000" accel="50000" fill="hold">
                                          <p:stCondLst>
                                            <p:cond delay="1000"/>
                                          </p:stCondLst>
                                        </p:cTn>
                                        <p:tgtEl>
                                          <p:spTgt spid="10"/>
                                        </p:tgtEl>
                                        <p:attrNameLst>
                                          <p:attrName>ppt_y</p:attrName>
                                        </p:attrNameLst>
                                      </p:cBhvr>
                                      <p:tavLst>
                                        <p:tav tm="0">
                                          <p:val>
                                            <p:strVal val="#ppt_y+.1"/>
                                          </p:val>
                                        </p:tav>
                                        <p:tav tm="100000">
                                          <p:val>
                                            <p:strVal val="#ppt_y"/>
                                          </p:val>
                                        </p:tav>
                                      </p:tavLst>
                                    </p:anim>
                                    <p:animEffect transition="in" filter="fade">
                                      <p:cBhvr>
                                        <p:cTn id="23" dur="2000" decel="50000">
                                          <p:stCondLst>
                                            <p:cond delay="0"/>
                                          </p:stCondLst>
                                        </p:cTn>
                                        <p:tgtEl>
                                          <p:spTgt spid="10"/>
                                        </p:tgtEl>
                                      </p:cBhvr>
                                    </p:animEffect>
                                  </p:childTnLst>
                                </p:cTn>
                              </p:par>
                            </p:childTnLst>
                          </p:cTn>
                        </p:par>
                        <p:par>
                          <p:cTn id="24" fill="hold">
                            <p:stCondLst>
                              <p:cond delay="6000"/>
                            </p:stCondLst>
                            <p:childTnLst>
                              <p:par>
                                <p:cTn id="25" presetID="25"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10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28" dur="10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29" dur="1000" accel="50000" fill="hold">
                                          <p:stCondLst>
                                            <p:cond delay="1000"/>
                                          </p:stCondLst>
                                        </p:cTn>
                                        <p:tgtEl>
                                          <p:spTgt spid="8"/>
                                        </p:tgtEl>
                                        <p:attrNameLst>
                                          <p:attrName>ppt_w</p:attrName>
                                        </p:attrNameLst>
                                      </p:cBhvr>
                                      <p:tavLst>
                                        <p:tav tm="0">
                                          <p:val>
                                            <p:strVal val="#ppt_w*.05"/>
                                          </p:val>
                                        </p:tav>
                                        <p:tav tm="100000">
                                          <p:val>
                                            <p:strVal val="#ppt_w"/>
                                          </p:val>
                                        </p:tav>
                                      </p:tavLst>
                                    </p:anim>
                                    <p:anim calcmode="lin" valueType="num">
                                      <p:cBhvr>
                                        <p:cTn id="30" dur="2000" fill="hold"/>
                                        <p:tgtEl>
                                          <p:spTgt spid="8"/>
                                        </p:tgtEl>
                                        <p:attrNameLst>
                                          <p:attrName>ppt_h</p:attrName>
                                        </p:attrNameLst>
                                      </p:cBhvr>
                                      <p:tavLst>
                                        <p:tav tm="0">
                                          <p:val>
                                            <p:strVal val="#ppt_h"/>
                                          </p:val>
                                        </p:tav>
                                        <p:tav tm="100000">
                                          <p:val>
                                            <p:strVal val="#ppt_h"/>
                                          </p:val>
                                        </p:tav>
                                      </p:tavLst>
                                    </p:anim>
                                    <p:anim calcmode="lin" valueType="num">
                                      <p:cBhvr>
                                        <p:cTn id="31" dur="10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32" dur="10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33" dur="1000" accel="50000" fill="hold">
                                          <p:stCondLst>
                                            <p:cond delay="1000"/>
                                          </p:stCondLst>
                                        </p:cTn>
                                        <p:tgtEl>
                                          <p:spTgt spid="8"/>
                                        </p:tgtEl>
                                        <p:attrNameLst>
                                          <p:attrName>ppt_y</p:attrName>
                                        </p:attrNameLst>
                                      </p:cBhvr>
                                      <p:tavLst>
                                        <p:tav tm="0">
                                          <p:val>
                                            <p:strVal val="#ppt_y+.1"/>
                                          </p:val>
                                        </p:tav>
                                        <p:tav tm="100000">
                                          <p:val>
                                            <p:strVal val="#ppt_y"/>
                                          </p:val>
                                        </p:tav>
                                      </p:tavLst>
                                    </p:anim>
                                    <p:animEffect transition="in" filter="fade">
                                      <p:cBhvr>
                                        <p:cTn id="34" dur="2000" decel="50000">
                                          <p:stCondLst>
                                            <p:cond delay="0"/>
                                          </p:stCondLst>
                                        </p:cTn>
                                        <p:tgtEl>
                                          <p:spTgt spid="8"/>
                                        </p:tgtEl>
                                      </p:cBhvr>
                                    </p:animEffect>
                                  </p:childTnLst>
                                </p:cTn>
                              </p:par>
                            </p:childTnLst>
                          </p:cTn>
                        </p:par>
                        <p:par>
                          <p:cTn id="35" fill="hold">
                            <p:stCondLst>
                              <p:cond delay="8000"/>
                            </p:stCondLst>
                            <p:childTnLst>
                              <p:par>
                                <p:cTn id="36" presetID="25" presetClass="entr" presetSubtype="0"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10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39" dur="10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40" dur="1000" accel="50000" fill="hold">
                                          <p:stCondLst>
                                            <p:cond delay="1000"/>
                                          </p:stCondLst>
                                        </p:cTn>
                                        <p:tgtEl>
                                          <p:spTgt spid="9"/>
                                        </p:tgtEl>
                                        <p:attrNameLst>
                                          <p:attrName>ppt_w</p:attrName>
                                        </p:attrNameLst>
                                      </p:cBhvr>
                                      <p:tavLst>
                                        <p:tav tm="0">
                                          <p:val>
                                            <p:strVal val="#ppt_w*.05"/>
                                          </p:val>
                                        </p:tav>
                                        <p:tav tm="100000">
                                          <p:val>
                                            <p:strVal val="#ppt_w"/>
                                          </p:val>
                                        </p:tav>
                                      </p:tavLst>
                                    </p:anim>
                                    <p:anim calcmode="lin" valueType="num">
                                      <p:cBhvr>
                                        <p:cTn id="41" dur="2000" fill="hold"/>
                                        <p:tgtEl>
                                          <p:spTgt spid="9"/>
                                        </p:tgtEl>
                                        <p:attrNameLst>
                                          <p:attrName>ppt_h</p:attrName>
                                        </p:attrNameLst>
                                      </p:cBhvr>
                                      <p:tavLst>
                                        <p:tav tm="0">
                                          <p:val>
                                            <p:strVal val="#ppt_h"/>
                                          </p:val>
                                        </p:tav>
                                        <p:tav tm="100000">
                                          <p:val>
                                            <p:strVal val="#ppt_h"/>
                                          </p:val>
                                        </p:tav>
                                      </p:tavLst>
                                    </p:anim>
                                    <p:anim calcmode="lin" valueType="num">
                                      <p:cBhvr>
                                        <p:cTn id="42" dur="10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43" dur="10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44" dur="1000" accel="50000" fill="hold">
                                          <p:stCondLst>
                                            <p:cond delay="1000"/>
                                          </p:stCondLst>
                                        </p:cTn>
                                        <p:tgtEl>
                                          <p:spTgt spid="9"/>
                                        </p:tgtEl>
                                        <p:attrNameLst>
                                          <p:attrName>ppt_y</p:attrName>
                                        </p:attrNameLst>
                                      </p:cBhvr>
                                      <p:tavLst>
                                        <p:tav tm="0">
                                          <p:val>
                                            <p:strVal val="#ppt_y+.1"/>
                                          </p:val>
                                        </p:tav>
                                        <p:tav tm="100000">
                                          <p:val>
                                            <p:strVal val="#ppt_y"/>
                                          </p:val>
                                        </p:tav>
                                      </p:tavLst>
                                    </p:anim>
                                    <p:animEffect transition="in" filter="fade">
                                      <p:cBhvr>
                                        <p:cTn id="45" dur="2000" decel="50000">
                                          <p:stCondLst>
                                            <p:cond delay="0"/>
                                          </p:stCondLst>
                                        </p:cTn>
                                        <p:tgtEl>
                                          <p:spTgt spid="9"/>
                                        </p:tgtEl>
                                      </p:cBhvr>
                                    </p:animEffect>
                                  </p:childTnLst>
                                </p:cTn>
                              </p:par>
                            </p:childTnLst>
                          </p:cTn>
                        </p:par>
                        <p:par>
                          <p:cTn id="46" fill="hold">
                            <p:stCondLst>
                              <p:cond delay="10000"/>
                            </p:stCondLst>
                            <p:childTnLst>
                              <p:par>
                                <p:cTn id="47" presetID="25" presetClass="entr" presetSubtype="0"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p:cTn id="49" dur="10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50" dur="10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51" dur="1000" accel="50000" fill="hold">
                                          <p:stCondLst>
                                            <p:cond delay="1000"/>
                                          </p:stCondLst>
                                        </p:cTn>
                                        <p:tgtEl>
                                          <p:spTgt spid="7"/>
                                        </p:tgtEl>
                                        <p:attrNameLst>
                                          <p:attrName>ppt_w</p:attrName>
                                        </p:attrNameLst>
                                      </p:cBhvr>
                                      <p:tavLst>
                                        <p:tav tm="0">
                                          <p:val>
                                            <p:strVal val="#ppt_w*.05"/>
                                          </p:val>
                                        </p:tav>
                                        <p:tav tm="100000">
                                          <p:val>
                                            <p:strVal val="#ppt_w"/>
                                          </p:val>
                                        </p:tav>
                                      </p:tavLst>
                                    </p:anim>
                                    <p:anim calcmode="lin" valueType="num">
                                      <p:cBhvr>
                                        <p:cTn id="52" dur="2000" fill="hold"/>
                                        <p:tgtEl>
                                          <p:spTgt spid="7"/>
                                        </p:tgtEl>
                                        <p:attrNameLst>
                                          <p:attrName>ppt_h</p:attrName>
                                        </p:attrNameLst>
                                      </p:cBhvr>
                                      <p:tavLst>
                                        <p:tav tm="0">
                                          <p:val>
                                            <p:strVal val="#ppt_h"/>
                                          </p:val>
                                        </p:tav>
                                        <p:tav tm="100000">
                                          <p:val>
                                            <p:strVal val="#ppt_h"/>
                                          </p:val>
                                        </p:tav>
                                      </p:tavLst>
                                    </p:anim>
                                    <p:anim calcmode="lin" valueType="num">
                                      <p:cBhvr>
                                        <p:cTn id="53" dur="10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54" dur="10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55" dur="1000" accel="50000" fill="hold">
                                          <p:stCondLst>
                                            <p:cond delay="1000"/>
                                          </p:stCondLst>
                                        </p:cTn>
                                        <p:tgtEl>
                                          <p:spTgt spid="7"/>
                                        </p:tgtEl>
                                        <p:attrNameLst>
                                          <p:attrName>ppt_y</p:attrName>
                                        </p:attrNameLst>
                                      </p:cBhvr>
                                      <p:tavLst>
                                        <p:tav tm="0">
                                          <p:val>
                                            <p:strVal val="#ppt_y+.1"/>
                                          </p:val>
                                        </p:tav>
                                        <p:tav tm="100000">
                                          <p:val>
                                            <p:strVal val="#ppt_y"/>
                                          </p:val>
                                        </p:tav>
                                      </p:tavLst>
                                    </p:anim>
                                    <p:animEffect transition="in" filter="fade">
                                      <p:cBhvr>
                                        <p:cTn id="56" dur="2000" decel="50000">
                                          <p:stCondLst>
                                            <p:cond delay="0"/>
                                          </p:stCondLst>
                                        </p:cTn>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57200" y="142852"/>
            <a:ext cx="8229600" cy="561236"/>
          </a:xfrm>
        </p:spPr>
        <p:txBody>
          <a:bodyPr>
            <a:normAutofit fontScale="90000"/>
          </a:bodyPr>
          <a:lstStyle/>
          <a:p>
            <a:endParaRPr lang="ru-RU" dirty="0"/>
          </a:p>
        </p:txBody>
      </p:sp>
      <p:sp>
        <p:nvSpPr>
          <p:cNvPr id="3" name="Содержимое 2"/>
          <p:cNvSpPr>
            <a:spLocks noGrp="1"/>
          </p:cNvSpPr>
          <p:nvPr>
            <p:ph idx="1"/>
          </p:nvPr>
        </p:nvSpPr>
        <p:spPr>
          <a:xfrm>
            <a:off x="457200" y="357166"/>
            <a:ext cx="8229600" cy="5967434"/>
          </a:xfrm>
        </p:spPr>
        <p:txBody>
          <a:bodyPr>
            <a:normAutofit fontScale="77500" lnSpcReduction="20000"/>
          </a:bodyPr>
          <a:lstStyle/>
          <a:p>
            <a:pPr algn="ctr">
              <a:buNone/>
            </a:pPr>
            <a:r>
              <a:rPr lang="de-DE" sz="4200" b="1" i="1" u="sng" dirty="0" smtClean="0">
                <a:solidFill>
                  <a:srgbClr val="FFFF00"/>
                </a:solidFill>
              </a:rPr>
              <a:t>Sind die Lichter angezündet</a:t>
            </a:r>
            <a:endParaRPr lang="ru-RU" sz="4200" dirty="0" smtClean="0">
              <a:solidFill>
                <a:srgbClr val="FFFF00"/>
              </a:solidFill>
            </a:endParaRPr>
          </a:p>
          <a:p>
            <a:pPr algn="ctr">
              <a:buNone/>
            </a:pPr>
            <a:endParaRPr lang="de-DE" dirty="0" smtClean="0"/>
          </a:p>
          <a:p>
            <a:pPr algn="ctr">
              <a:buNone/>
            </a:pPr>
            <a:r>
              <a:rPr lang="de-DE" dirty="0" smtClean="0">
                <a:solidFill>
                  <a:srgbClr val="0000CC"/>
                </a:solidFill>
              </a:rPr>
              <a:t>Sind die Lichter angezündet,</a:t>
            </a:r>
            <a:endParaRPr lang="ru-RU" dirty="0" smtClean="0">
              <a:solidFill>
                <a:srgbClr val="0000CC"/>
              </a:solidFill>
            </a:endParaRPr>
          </a:p>
          <a:p>
            <a:pPr algn="ctr">
              <a:buNone/>
            </a:pPr>
            <a:r>
              <a:rPr lang="de-DE" dirty="0" smtClean="0">
                <a:solidFill>
                  <a:srgbClr val="0000CC"/>
                </a:solidFill>
              </a:rPr>
              <a:t>Freude zieht in jedem Raum;</a:t>
            </a:r>
            <a:endParaRPr lang="ru-RU" dirty="0" smtClean="0">
              <a:solidFill>
                <a:srgbClr val="0000CC"/>
              </a:solidFill>
            </a:endParaRPr>
          </a:p>
          <a:p>
            <a:pPr algn="ctr">
              <a:buNone/>
            </a:pPr>
            <a:r>
              <a:rPr lang="de-DE" dirty="0" smtClean="0">
                <a:solidFill>
                  <a:srgbClr val="0000CC"/>
                </a:solidFill>
              </a:rPr>
              <a:t>Weihnachtsfreude wird verkündet</a:t>
            </a:r>
            <a:endParaRPr lang="ru-RU" dirty="0" smtClean="0">
              <a:solidFill>
                <a:srgbClr val="0000CC"/>
              </a:solidFill>
            </a:endParaRPr>
          </a:p>
          <a:p>
            <a:pPr algn="ctr">
              <a:buNone/>
            </a:pPr>
            <a:r>
              <a:rPr lang="de-DE" dirty="0" smtClean="0">
                <a:solidFill>
                  <a:srgbClr val="0000CC"/>
                </a:solidFill>
              </a:rPr>
              <a:t>Unter jedem Lichterbaum.</a:t>
            </a:r>
            <a:endParaRPr lang="ru-RU" dirty="0" smtClean="0">
              <a:solidFill>
                <a:srgbClr val="0000CC"/>
              </a:solidFill>
            </a:endParaRPr>
          </a:p>
          <a:p>
            <a:pPr algn="ctr">
              <a:buNone/>
            </a:pPr>
            <a:r>
              <a:rPr lang="de-DE" dirty="0" smtClean="0">
                <a:solidFill>
                  <a:srgbClr val="0000CC"/>
                </a:solidFill>
              </a:rPr>
              <a:t> </a:t>
            </a:r>
            <a:endParaRPr lang="ru-RU" dirty="0" smtClean="0">
              <a:solidFill>
                <a:srgbClr val="0000CC"/>
              </a:solidFill>
            </a:endParaRPr>
          </a:p>
          <a:p>
            <a:pPr algn="ctr">
              <a:buNone/>
            </a:pPr>
            <a:r>
              <a:rPr lang="de-DE" dirty="0" smtClean="0">
                <a:solidFill>
                  <a:srgbClr val="0000CC"/>
                </a:solidFill>
              </a:rPr>
              <a:t> Süße Dinge, schöne Gaben</a:t>
            </a:r>
            <a:endParaRPr lang="ru-RU" dirty="0" smtClean="0">
              <a:solidFill>
                <a:srgbClr val="0000CC"/>
              </a:solidFill>
            </a:endParaRPr>
          </a:p>
          <a:p>
            <a:pPr algn="ctr">
              <a:buNone/>
            </a:pPr>
            <a:r>
              <a:rPr lang="de-DE" dirty="0" smtClean="0">
                <a:solidFill>
                  <a:srgbClr val="0000CC"/>
                </a:solidFill>
              </a:rPr>
              <a:t>Gehen nun von Hand zu Hand.</a:t>
            </a:r>
            <a:br>
              <a:rPr lang="de-DE" dirty="0" smtClean="0">
                <a:solidFill>
                  <a:srgbClr val="0000CC"/>
                </a:solidFill>
              </a:rPr>
            </a:br>
            <a:r>
              <a:rPr lang="de-DE" dirty="0" smtClean="0">
                <a:solidFill>
                  <a:srgbClr val="0000CC"/>
                </a:solidFill>
              </a:rPr>
              <a:t>Jedes Kind soll Freude haben,</a:t>
            </a:r>
            <a:endParaRPr lang="ru-RU" dirty="0" smtClean="0">
              <a:solidFill>
                <a:srgbClr val="0000CC"/>
              </a:solidFill>
            </a:endParaRPr>
          </a:p>
          <a:p>
            <a:pPr algn="ctr">
              <a:buNone/>
            </a:pPr>
            <a:r>
              <a:rPr lang="de-DE" dirty="0" smtClean="0">
                <a:solidFill>
                  <a:srgbClr val="0000CC"/>
                </a:solidFill>
              </a:rPr>
              <a:t>Jedes Kind in jedem Land.</a:t>
            </a:r>
            <a:br>
              <a:rPr lang="de-DE" dirty="0" smtClean="0">
                <a:solidFill>
                  <a:srgbClr val="0000CC"/>
                </a:solidFill>
              </a:rPr>
            </a:br>
            <a:endParaRPr lang="ru-RU" dirty="0" smtClean="0">
              <a:solidFill>
                <a:srgbClr val="0000CC"/>
              </a:solidFill>
            </a:endParaRPr>
          </a:p>
          <a:p>
            <a:pPr algn="ctr">
              <a:buNone/>
            </a:pPr>
            <a:r>
              <a:rPr lang="de-DE" dirty="0" smtClean="0">
                <a:solidFill>
                  <a:srgbClr val="0000CC"/>
                </a:solidFill>
              </a:rPr>
              <a:t>Sind die Lichter angezündet,</a:t>
            </a:r>
            <a:endParaRPr lang="ru-RU" dirty="0" smtClean="0">
              <a:solidFill>
                <a:srgbClr val="0000CC"/>
              </a:solidFill>
            </a:endParaRPr>
          </a:p>
          <a:p>
            <a:pPr algn="ctr">
              <a:buNone/>
            </a:pPr>
            <a:r>
              <a:rPr lang="de-DE" dirty="0" smtClean="0">
                <a:solidFill>
                  <a:srgbClr val="0000CC"/>
                </a:solidFill>
              </a:rPr>
              <a:t>Rings ist jeder Raum erhellt;</a:t>
            </a:r>
            <a:br>
              <a:rPr lang="de-DE" dirty="0" smtClean="0">
                <a:solidFill>
                  <a:srgbClr val="0000CC"/>
                </a:solidFill>
              </a:rPr>
            </a:br>
            <a:r>
              <a:rPr lang="de-DE" dirty="0" smtClean="0">
                <a:solidFill>
                  <a:srgbClr val="0000CC"/>
                </a:solidFill>
              </a:rPr>
              <a:t>Weihnachtsfriede wird verkündet,</a:t>
            </a:r>
            <a:endParaRPr lang="ru-RU" dirty="0" smtClean="0">
              <a:solidFill>
                <a:srgbClr val="0000CC"/>
              </a:solidFill>
            </a:endParaRPr>
          </a:p>
          <a:p>
            <a:pPr algn="ctr">
              <a:buNone/>
            </a:pPr>
            <a:r>
              <a:rPr lang="de-DE" dirty="0" smtClean="0">
                <a:solidFill>
                  <a:srgbClr val="0000CC"/>
                </a:solidFill>
              </a:rPr>
              <a:t>Zieht hinaus in alle Welt.</a:t>
            </a:r>
            <a:endParaRPr lang="ru-RU" dirty="0" smtClean="0">
              <a:solidFill>
                <a:srgbClr val="0000CC"/>
              </a:solidFill>
            </a:endParaRPr>
          </a:p>
          <a:p>
            <a:pPr algn="ctr">
              <a:buNone/>
            </a:pPr>
            <a:r>
              <a:rPr lang="de-DE" dirty="0" smtClean="0">
                <a:solidFill>
                  <a:srgbClr val="0000CC"/>
                </a:solidFill>
              </a:rPr>
              <a:t>Leuchte, Licht, mit hellem Schein,</a:t>
            </a:r>
            <a:endParaRPr lang="ru-RU" dirty="0" smtClean="0">
              <a:solidFill>
                <a:srgbClr val="0000CC"/>
              </a:solidFill>
            </a:endParaRPr>
          </a:p>
          <a:p>
            <a:pPr algn="ctr">
              <a:buNone/>
            </a:pPr>
            <a:r>
              <a:rPr lang="de-DE" dirty="0" smtClean="0">
                <a:solidFill>
                  <a:srgbClr val="0000CC"/>
                </a:solidFill>
              </a:rPr>
              <a:t>Überall, überall soll Freude sein.</a:t>
            </a:r>
            <a:endParaRPr lang="ru-RU" dirty="0" smtClean="0">
              <a:solidFill>
                <a:srgbClr val="0000CC"/>
              </a:solidFill>
            </a:endParaRPr>
          </a:p>
          <a:p>
            <a:endParaRPr lang="ru-RU" dirty="0"/>
          </a:p>
        </p:txBody>
      </p:sp>
    </p:spTree>
  </p:cSld>
  <p:clrMapOvr>
    <a:masterClrMapping/>
  </p:clrMapOvr>
  <p:transition spd="med">
    <p:diamon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anim calcmode="lin" valueType="num">
                                      <p:cBhvr>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1000"/>
                                        <p:tgtEl>
                                          <p:spTgt spid="3">
                                            <p:txEl>
                                              <p:pRg st="4" end="4"/>
                                            </p:txEl>
                                          </p:spTgt>
                                        </p:tgtEl>
                                      </p:cBhvr>
                                    </p:animEffect>
                                    <p:anim calcmode="lin" valueType="num">
                                      <p:cBhvr>
                                        <p:cTn id="2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1000"/>
                                        <p:tgtEl>
                                          <p:spTgt spid="3">
                                            <p:txEl>
                                              <p:pRg st="5" end="5"/>
                                            </p:txEl>
                                          </p:spTgt>
                                        </p:tgtEl>
                                      </p:cBhvr>
                                    </p:animEffect>
                                    <p:anim calcmode="lin" valueType="num">
                                      <p:cBhvr>
                                        <p:cTn id="32"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1000"/>
                                        <p:tgtEl>
                                          <p:spTgt spid="3">
                                            <p:txEl>
                                              <p:pRg st="6" end="6"/>
                                            </p:txEl>
                                          </p:spTgt>
                                        </p:tgtEl>
                                      </p:cBhvr>
                                    </p:animEffect>
                                    <p:anim calcmode="lin" valueType="num">
                                      <p:cBhvr>
                                        <p:cTn id="3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nodeType="after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Effect transition="in" filter="fade">
                                      <p:cBhvr>
                                        <p:cTn id="43" dur="1000"/>
                                        <p:tgtEl>
                                          <p:spTgt spid="3">
                                            <p:txEl>
                                              <p:pRg st="7" end="7"/>
                                            </p:txEl>
                                          </p:spTgt>
                                        </p:tgtEl>
                                      </p:cBhvr>
                                    </p:animEffect>
                                    <p:anim calcmode="lin" valueType="num">
                                      <p:cBhvr>
                                        <p:cTn id="44"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5"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nodeType="afterEffect">
                                  <p:stCondLst>
                                    <p:cond delay="0"/>
                                  </p:stCondLst>
                                  <p:childTnLst>
                                    <p:set>
                                      <p:cBhvr>
                                        <p:cTn id="48" dur="1" fill="hold">
                                          <p:stCondLst>
                                            <p:cond delay="0"/>
                                          </p:stCondLst>
                                        </p:cTn>
                                        <p:tgtEl>
                                          <p:spTgt spid="3">
                                            <p:txEl>
                                              <p:pRg st="8" end="8"/>
                                            </p:txEl>
                                          </p:spTgt>
                                        </p:tgtEl>
                                        <p:attrNameLst>
                                          <p:attrName>style.visibility</p:attrName>
                                        </p:attrNameLst>
                                      </p:cBhvr>
                                      <p:to>
                                        <p:strVal val="visible"/>
                                      </p:to>
                                    </p:set>
                                    <p:animEffect transition="in" filter="fade">
                                      <p:cBhvr>
                                        <p:cTn id="49" dur="1000"/>
                                        <p:tgtEl>
                                          <p:spTgt spid="3">
                                            <p:txEl>
                                              <p:pRg st="8" end="8"/>
                                            </p:txEl>
                                          </p:spTgt>
                                        </p:tgtEl>
                                      </p:cBhvr>
                                    </p:animEffect>
                                    <p:anim calcmode="lin" valueType="num">
                                      <p:cBhvr>
                                        <p:cTn id="50"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nodeType="afterEffect">
                                  <p:stCondLst>
                                    <p:cond delay="0"/>
                                  </p:stCondLst>
                                  <p:childTnLst>
                                    <p:set>
                                      <p:cBhvr>
                                        <p:cTn id="54" dur="1" fill="hold">
                                          <p:stCondLst>
                                            <p:cond delay="0"/>
                                          </p:stCondLst>
                                        </p:cTn>
                                        <p:tgtEl>
                                          <p:spTgt spid="3">
                                            <p:txEl>
                                              <p:pRg st="9" end="9"/>
                                            </p:txEl>
                                          </p:spTgt>
                                        </p:tgtEl>
                                        <p:attrNameLst>
                                          <p:attrName>style.visibility</p:attrName>
                                        </p:attrNameLst>
                                      </p:cBhvr>
                                      <p:to>
                                        <p:strVal val="visible"/>
                                      </p:to>
                                    </p:set>
                                    <p:animEffect transition="in" filter="fade">
                                      <p:cBhvr>
                                        <p:cTn id="55" dur="1000"/>
                                        <p:tgtEl>
                                          <p:spTgt spid="3">
                                            <p:txEl>
                                              <p:pRg st="9" end="9"/>
                                            </p:txEl>
                                          </p:spTgt>
                                        </p:tgtEl>
                                      </p:cBhvr>
                                    </p:animEffect>
                                    <p:anim calcmode="lin" valueType="num">
                                      <p:cBhvr>
                                        <p:cTn id="56"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57"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nodeType="afterEffect">
                                  <p:stCondLst>
                                    <p:cond delay="0"/>
                                  </p:stCondLst>
                                  <p:childTnLst>
                                    <p:set>
                                      <p:cBhvr>
                                        <p:cTn id="60" dur="1" fill="hold">
                                          <p:stCondLst>
                                            <p:cond delay="0"/>
                                          </p:stCondLst>
                                        </p:cTn>
                                        <p:tgtEl>
                                          <p:spTgt spid="3">
                                            <p:txEl>
                                              <p:pRg st="10" end="10"/>
                                            </p:txEl>
                                          </p:spTgt>
                                        </p:tgtEl>
                                        <p:attrNameLst>
                                          <p:attrName>style.visibility</p:attrName>
                                        </p:attrNameLst>
                                      </p:cBhvr>
                                      <p:to>
                                        <p:strVal val="visible"/>
                                      </p:to>
                                    </p:set>
                                    <p:animEffect transition="in" filter="fade">
                                      <p:cBhvr>
                                        <p:cTn id="61" dur="1000"/>
                                        <p:tgtEl>
                                          <p:spTgt spid="3">
                                            <p:txEl>
                                              <p:pRg st="10" end="10"/>
                                            </p:txEl>
                                          </p:spTgt>
                                        </p:tgtEl>
                                      </p:cBhvr>
                                    </p:animEffect>
                                    <p:anim calcmode="lin" valueType="num">
                                      <p:cBhvr>
                                        <p:cTn id="62"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63"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42" presetClass="entr" presetSubtype="0" fill="hold" nodeType="afterEffect">
                                  <p:stCondLst>
                                    <p:cond delay="0"/>
                                  </p:stCondLst>
                                  <p:childTnLst>
                                    <p:set>
                                      <p:cBhvr>
                                        <p:cTn id="66" dur="1" fill="hold">
                                          <p:stCondLst>
                                            <p:cond delay="0"/>
                                          </p:stCondLst>
                                        </p:cTn>
                                        <p:tgtEl>
                                          <p:spTgt spid="3">
                                            <p:txEl>
                                              <p:pRg st="11" end="11"/>
                                            </p:txEl>
                                          </p:spTgt>
                                        </p:tgtEl>
                                        <p:attrNameLst>
                                          <p:attrName>style.visibility</p:attrName>
                                        </p:attrNameLst>
                                      </p:cBhvr>
                                      <p:to>
                                        <p:strVal val="visible"/>
                                      </p:to>
                                    </p:set>
                                    <p:animEffect transition="in" filter="fade">
                                      <p:cBhvr>
                                        <p:cTn id="67" dur="1000"/>
                                        <p:tgtEl>
                                          <p:spTgt spid="3">
                                            <p:txEl>
                                              <p:pRg st="11" end="11"/>
                                            </p:txEl>
                                          </p:spTgt>
                                        </p:tgtEl>
                                      </p:cBhvr>
                                    </p:animEffect>
                                    <p:anim calcmode="lin" valueType="num">
                                      <p:cBhvr>
                                        <p:cTn id="68"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69" dur="1000" fill="hold"/>
                                        <p:tgtEl>
                                          <p:spTgt spid="3">
                                            <p:txEl>
                                              <p:pRg st="11" end="11"/>
                                            </p:txEl>
                                          </p:spTgt>
                                        </p:tgtEl>
                                        <p:attrNameLst>
                                          <p:attrName>ppt_y</p:attrName>
                                        </p:attrNameLst>
                                      </p:cBhvr>
                                      <p:tavLst>
                                        <p:tav tm="0">
                                          <p:val>
                                            <p:strVal val="#ppt_y+.1"/>
                                          </p:val>
                                        </p:tav>
                                        <p:tav tm="100000">
                                          <p:val>
                                            <p:strVal val="#ppt_y"/>
                                          </p:val>
                                        </p:tav>
                                      </p:tavLst>
                                    </p:anim>
                                  </p:childTnLst>
                                </p:cTn>
                              </p:par>
                            </p:childTnLst>
                          </p:cTn>
                        </p:par>
                        <p:par>
                          <p:cTn id="70" fill="hold">
                            <p:stCondLst>
                              <p:cond delay="11000"/>
                            </p:stCondLst>
                            <p:childTnLst>
                              <p:par>
                                <p:cTn id="71" presetID="42" presetClass="entr" presetSubtype="0" fill="hold" nodeType="afterEffect">
                                  <p:stCondLst>
                                    <p:cond delay="0"/>
                                  </p:stCondLst>
                                  <p:childTnLst>
                                    <p:set>
                                      <p:cBhvr>
                                        <p:cTn id="72" dur="1" fill="hold">
                                          <p:stCondLst>
                                            <p:cond delay="0"/>
                                          </p:stCondLst>
                                        </p:cTn>
                                        <p:tgtEl>
                                          <p:spTgt spid="3">
                                            <p:txEl>
                                              <p:pRg st="12" end="12"/>
                                            </p:txEl>
                                          </p:spTgt>
                                        </p:tgtEl>
                                        <p:attrNameLst>
                                          <p:attrName>style.visibility</p:attrName>
                                        </p:attrNameLst>
                                      </p:cBhvr>
                                      <p:to>
                                        <p:strVal val="visible"/>
                                      </p:to>
                                    </p:set>
                                    <p:animEffect transition="in" filter="fade">
                                      <p:cBhvr>
                                        <p:cTn id="73" dur="1000"/>
                                        <p:tgtEl>
                                          <p:spTgt spid="3">
                                            <p:txEl>
                                              <p:pRg st="12" end="12"/>
                                            </p:txEl>
                                          </p:spTgt>
                                        </p:tgtEl>
                                      </p:cBhvr>
                                    </p:animEffect>
                                    <p:anim calcmode="lin" valueType="num">
                                      <p:cBhvr>
                                        <p:cTn id="74" dur="1000" fill="hold"/>
                                        <p:tgtEl>
                                          <p:spTgt spid="3">
                                            <p:txEl>
                                              <p:pRg st="12" end="12"/>
                                            </p:txEl>
                                          </p:spTgt>
                                        </p:tgtEl>
                                        <p:attrNameLst>
                                          <p:attrName>ppt_x</p:attrName>
                                        </p:attrNameLst>
                                      </p:cBhvr>
                                      <p:tavLst>
                                        <p:tav tm="0">
                                          <p:val>
                                            <p:strVal val="#ppt_x"/>
                                          </p:val>
                                        </p:tav>
                                        <p:tav tm="100000">
                                          <p:val>
                                            <p:strVal val="#ppt_x"/>
                                          </p:val>
                                        </p:tav>
                                      </p:tavLst>
                                    </p:anim>
                                    <p:anim calcmode="lin" valueType="num">
                                      <p:cBhvr>
                                        <p:cTn id="75" dur="1000" fill="hold"/>
                                        <p:tgtEl>
                                          <p:spTgt spid="3">
                                            <p:txEl>
                                              <p:pRg st="12" end="12"/>
                                            </p:txEl>
                                          </p:spTgt>
                                        </p:tgtEl>
                                        <p:attrNameLst>
                                          <p:attrName>ppt_y</p:attrName>
                                        </p:attrNameLst>
                                      </p:cBhvr>
                                      <p:tavLst>
                                        <p:tav tm="0">
                                          <p:val>
                                            <p:strVal val="#ppt_y+.1"/>
                                          </p:val>
                                        </p:tav>
                                        <p:tav tm="100000">
                                          <p:val>
                                            <p:strVal val="#ppt_y"/>
                                          </p:val>
                                        </p:tav>
                                      </p:tavLst>
                                    </p:anim>
                                  </p:childTnLst>
                                </p:cTn>
                              </p:par>
                            </p:childTnLst>
                          </p:cTn>
                        </p:par>
                        <p:par>
                          <p:cTn id="76" fill="hold">
                            <p:stCondLst>
                              <p:cond delay="12000"/>
                            </p:stCondLst>
                            <p:childTnLst>
                              <p:par>
                                <p:cTn id="77" presetID="42" presetClass="entr" presetSubtype="0" fill="hold" nodeType="afterEffect">
                                  <p:stCondLst>
                                    <p:cond delay="0"/>
                                  </p:stCondLst>
                                  <p:childTnLst>
                                    <p:set>
                                      <p:cBhvr>
                                        <p:cTn id="78" dur="1" fill="hold">
                                          <p:stCondLst>
                                            <p:cond delay="0"/>
                                          </p:stCondLst>
                                        </p:cTn>
                                        <p:tgtEl>
                                          <p:spTgt spid="3">
                                            <p:txEl>
                                              <p:pRg st="13" end="13"/>
                                            </p:txEl>
                                          </p:spTgt>
                                        </p:tgtEl>
                                        <p:attrNameLst>
                                          <p:attrName>style.visibility</p:attrName>
                                        </p:attrNameLst>
                                      </p:cBhvr>
                                      <p:to>
                                        <p:strVal val="visible"/>
                                      </p:to>
                                    </p:set>
                                    <p:animEffect transition="in" filter="fade">
                                      <p:cBhvr>
                                        <p:cTn id="79" dur="1000"/>
                                        <p:tgtEl>
                                          <p:spTgt spid="3">
                                            <p:txEl>
                                              <p:pRg st="13" end="13"/>
                                            </p:txEl>
                                          </p:spTgt>
                                        </p:tgtEl>
                                      </p:cBhvr>
                                    </p:animEffect>
                                    <p:anim calcmode="lin" valueType="num">
                                      <p:cBhvr>
                                        <p:cTn id="80" dur="1000" fill="hold"/>
                                        <p:tgtEl>
                                          <p:spTgt spid="3">
                                            <p:txEl>
                                              <p:pRg st="13" end="13"/>
                                            </p:txEl>
                                          </p:spTgt>
                                        </p:tgtEl>
                                        <p:attrNameLst>
                                          <p:attrName>ppt_x</p:attrName>
                                        </p:attrNameLst>
                                      </p:cBhvr>
                                      <p:tavLst>
                                        <p:tav tm="0">
                                          <p:val>
                                            <p:strVal val="#ppt_x"/>
                                          </p:val>
                                        </p:tav>
                                        <p:tav tm="100000">
                                          <p:val>
                                            <p:strVal val="#ppt_x"/>
                                          </p:val>
                                        </p:tav>
                                      </p:tavLst>
                                    </p:anim>
                                    <p:anim calcmode="lin" valueType="num">
                                      <p:cBhvr>
                                        <p:cTn id="81" dur="1000" fill="hold"/>
                                        <p:tgtEl>
                                          <p:spTgt spid="3">
                                            <p:txEl>
                                              <p:pRg st="13" end="13"/>
                                            </p:txEl>
                                          </p:spTgt>
                                        </p:tgtEl>
                                        <p:attrNameLst>
                                          <p:attrName>ppt_y</p:attrName>
                                        </p:attrNameLst>
                                      </p:cBhvr>
                                      <p:tavLst>
                                        <p:tav tm="0">
                                          <p:val>
                                            <p:strVal val="#ppt_y+.1"/>
                                          </p:val>
                                        </p:tav>
                                        <p:tav tm="100000">
                                          <p:val>
                                            <p:strVal val="#ppt_y"/>
                                          </p:val>
                                        </p:tav>
                                      </p:tavLst>
                                    </p:anim>
                                  </p:childTnLst>
                                </p:cTn>
                              </p:par>
                            </p:childTnLst>
                          </p:cTn>
                        </p:par>
                        <p:par>
                          <p:cTn id="82" fill="hold">
                            <p:stCondLst>
                              <p:cond delay="13000"/>
                            </p:stCondLst>
                            <p:childTnLst>
                              <p:par>
                                <p:cTn id="83" presetID="42" presetClass="entr" presetSubtype="0" fill="hold" nodeType="afterEffect">
                                  <p:stCondLst>
                                    <p:cond delay="0"/>
                                  </p:stCondLst>
                                  <p:childTnLst>
                                    <p:set>
                                      <p:cBhvr>
                                        <p:cTn id="84" dur="1" fill="hold">
                                          <p:stCondLst>
                                            <p:cond delay="0"/>
                                          </p:stCondLst>
                                        </p:cTn>
                                        <p:tgtEl>
                                          <p:spTgt spid="3">
                                            <p:txEl>
                                              <p:pRg st="14" end="14"/>
                                            </p:txEl>
                                          </p:spTgt>
                                        </p:tgtEl>
                                        <p:attrNameLst>
                                          <p:attrName>style.visibility</p:attrName>
                                        </p:attrNameLst>
                                      </p:cBhvr>
                                      <p:to>
                                        <p:strVal val="visible"/>
                                      </p:to>
                                    </p:set>
                                    <p:animEffect transition="in" filter="fade">
                                      <p:cBhvr>
                                        <p:cTn id="85" dur="1000"/>
                                        <p:tgtEl>
                                          <p:spTgt spid="3">
                                            <p:txEl>
                                              <p:pRg st="14" end="14"/>
                                            </p:txEl>
                                          </p:spTgt>
                                        </p:tgtEl>
                                      </p:cBhvr>
                                    </p:animEffect>
                                    <p:anim calcmode="lin" valueType="num">
                                      <p:cBhvr>
                                        <p:cTn id="86" dur="1000" fill="hold"/>
                                        <p:tgtEl>
                                          <p:spTgt spid="3">
                                            <p:txEl>
                                              <p:pRg st="14" end="14"/>
                                            </p:txEl>
                                          </p:spTgt>
                                        </p:tgtEl>
                                        <p:attrNameLst>
                                          <p:attrName>ppt_x</p:attrName>
                                        </p:attrNameLst>
                                      </p:cBhvr>
                                      <p:tavLst>
                                        <p:tav tm="0">
                                          <p:val>
                                            <p:strVal val="#ppt_x"/>
                                          </p:val>
                                        </p:tav>
                                        <p:tav tm="100000">
                                          <p:val>
                                            <p:strVal val="#ppt_x"/>
                                          </p:val>
                                        </p:tav>
                                      </p:tavLst>
                                    </p:anim>
                                    <p:anim calcmode="lin" valueType="num">
                                      <p:cBhvr>
                                        <p:cTn id="87" dur="1000" fill="hold"/>
                                        <p:tgtEl>
                                          <p:spTgt spid="3">
                                            <p:txEl>
                                              <p:pRg st="14" end="1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5719"/>
            <a:ext cx="8229600" cy="45719"/>
          </a:xfrm>
        </p:spPr>
        <p:txBody>
          <a:bodyPr>
            <a:normAutofit fontScale="90000"/>
          </a:bodyPr>
          <a:lstStyle/>
          <a:p>
            <a:endParaRPr lang="ru-RU" dirty="0"/>
          </a:p>
        </p:txBody>
      </p:sp>
      <p:pic>
        <p:nvPicPr>
          <p:cNvPr id="15" name="Содержимое 14" descr="Weihnachtsmarkt__Dresden__Striezel3,property=Galeriebild__gross.jpg"/>
          <p:cNvPicPr>
            <a:picLocks noGrp="1" noChangeAspect="1"/>
          </p:cNvPicPr>
          <p:nvPr>
            <p:ph idx="1"/>
          </p:nvPr>
        </p:nvPicPr>
        <p:blipFill>
          <a:blip r:embed="rId2"/>
          <a:stretch>
            <a:fillRect/>
          </a:stretch>
        </p:blipFill>
        <p:spPr>
          <a:xfrm>
            <a:off x="142844" y="4429132"/>
            <a:ext cx="3881438" cy="2428868"/>
          </a:xfrm>
        </p:spPr>
      </p:pic>
      <p:sp>
        <p:nvSpPr>
          <p:cNvPr id="4" name="Овал 3"/>
          <p:cNvSpPr/>
          <p:nvPr/>
        </p:nvSpPr>
        <p:spPr>
          <a:xfrm>
            <a:off x="2428860" y="2857496"/>
            <a:ext cx="3929090" cy="1357322"/>
          </a:xfrm>
          <a:prstGeom prst="ellipse">
            <a:avLst/>
          </a:prstGeom>
          <a:solidFill>
            <a:srgbClr val="FF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solidFill>
                  <a:srgbClr val="6600CC"/>
                </a:solidFill>
              </a:rPr>
              <a:t>Weihnachtsmärkte</a:t>
            </a:r>
            <a:endParaRPr lang="ru-RU" sz="2400" dirty="0">
              <a:solidFill>
                <a:srgbClr val="6600CC"/>
              </a:solidFill>
            </a:endParaRPr>
          </a:p>
        </p:txBody>
      </p:sp>
      <p:cxnSp>
        <p:nvCxnSpPr>
          <p:cNvPr id="6" name="Прямая со стрелкой 5"/>
          <p:cNvCxnSpPr/>
          <p:nvPr/>
        </p:nvCxnSpPr>
        <p:spPr>
          <a:xfrm rot="10800000">
            <a:off x="2500298" y="2428868"/>
            <a:ext cx="642148" cy="57229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Прямая со стрелкой 7"/>
          <p:cNvCxnSpPr/>
          <p:nvPr/>
        </p:nvCxnSpPr>
        <p:spPr>
          <a:xfrm rot="10800000" flipV="1">
            <a:off x="2357422" y="4071942"/>
            <a:ext cx="714380" cy="28575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Прямая со стрелкой 9"/>
          <p:cNvCxnSpPr/>
          <p:nvPr/>
        </p:nvCxnSpPr>
        <p:spPr>
          <a:xfrm flipV="1">
            <a:off x="5429256" y="2500306"/>
            <a:ext cx="642942" cy="42862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Прямая со стрелкой 11"/>
          <p:cNvCxnSpPr/>
          <p:nvPr/>
        </p:nvCxnSpPr>
        <p:spPr>
          <a:xfrm>
            <a:off x="5643570" y="4071942"/>
            <a:ext cx="928694" cy="21431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19" name="Рисунок 18" descr="Weihnachtsmarkt__Erfurt,property=Galeriebild__gross.jpg"/>
          <p:cNvPicPr>
            <a:picLocks noChangeAspect="1"/>
          </p:cNvPicPr>
          <p:nvPr/>
        </p:nvPicPr>
        <p:blipFill>
          <a:blip r:embed="rId3"/>
          <a:stretch>
            <a:fillRect/>
          </a:stretch>
        </p:blipFill>
        <p:spPr>
          <a:xfrm>
            <a:off x="6286512" y="0"/>
            <a:ext cx="2857488" cy="3357562"/>
          </a:xfrm>
          <a:prstGeom prst="rect">
            <a:avLst/>
          </a:prstGeom>
        </p:spPr>
      </p:pic>
      <p:pic>
        <p:nvPicPr>
          <p:cNvPr id="22" name="Рисунок 21" descr="199947-high.jpg"/>
          <p:cNvPicPr>
            <a:picLocks noChangeAspect="1"/>
          </p:cNvPicPr>
          <p:nvPr/>
        </p:nvPicPr>
        <p:blipFill>
          <a:blip r:embed="rId4"/>
          <a:stretch>
            <a:fillRect/>
          </a:stretch>
        </p:blipFill>
        <p:spPr>
          <a:xfrm>
            <a:off x="428596" y="285728"/>
            <a:ext cx="3071834" cy="1928826"/>
          </a:xfrm>
          <a:prstGeom prst="rect">
            <a:avLst/>
          </a:prstGeom>
        </p:spPr>
      </p:pic>
      <p:pic>
        <p:nvPicPr>
          <p:cNvPr id="23" name="Рисунок 22" descr="mercadillos__Navidad__inhaltsbild,property=BildDaten.jpg"/>
          <p:cNvPicPr>
            <a:picLocks noChangeAspect="1"/>
          </p:cNvPicPr>
          <p:nvPr/>
        </p:nvPicPr>
        <p:blipFill>
          <a:blip r:embed="rId5"/>
          <a:stretch>
            <a:fillRect/>
          </a:stretch>
        </p:blipFill>
        <p:spPr>
          <a:xfrm>
            <a:off x="5214910" y="4429132"/>
            <a:ext cx="3929090" cy="2428868"/>
          </a:xfrm>
          <a:prstGeom prst="rect">
            <a:avLst/>
          </a:prstGeom>
        </p:spPr>
      </p:pic>
    </p:spTree>
  </p:cSld>
  <p:clrMapOvr>
    <a:masterClrMapping/>
  </p:clrMapOvr>
  <p:transition spd="med">
    <p:whee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style.rotation</p:attrName>
                                        </p:attrNameLst>
                                      </p:cBhvr>
                                      <p:tavLst>
                                        <p:tav tm="0">
                                          <p:val>
                                            <p:fltVal val="720"/>
                                          </p:val>
                                        </p:tav>
                                        <p:tav tm="100000">
                                          <p:val>
                                            <p:fltVal val="0"/>
                                          </p:val>
                                        </p:tav>
                                      </p:tavLst>
                                    </p:anim>
                                    <p:anim calcmode="lin" valueType="num">
                                      <p:cBhvr>
                                        <p:cTn id="9" dur="2000" fill="hold"/>
                                        <p:tgtEl>
                                          <p:spTgt spid="4"/>
                                        </p:tgtEl>
                                        <p:attrNameLst>
                                          <p:attrName>ppt_h</p:attrName>
                                        </p:attrNameLst>
                                      </p:cBhvr>
                                      <p:tavLst>
                                        <p:tav tm="0">
                                          <p:val>
                                            <p:fltVal val="0"/>
                                          </p:val>
                                        </p:tav>
                                        <p:tav tm="100000">
                                          <p:val>
                                            <p:strVal val="#ppt_h"/>
                                          </p:val>
                                        </p:tav>
                                      </p:tavLst>
                                    </p:anim>
                                    <p:anim calcmode="lin" valueType="num">
                                      <p:cBhvr>
                                        <p:cTn id="10" dur="2000" fill="hold"/>
                                        <p:tgtEl>
                                          <p:spTgt spid="4"/>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15"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2000" fill="hold"/>
                                        <p:tgtEl>
                                          <p:spTgt spid="6"/>
                                        </p:tgtEl>
                                        <p:attrNameLst>
                                          <p:attrName>ppt_w</p:attrName>
                                        </p:attrNameLst>
                                      </p:cBhvr>
                                      <p:tavLst>
                                        <p:tav tm="0">
                                          <p:val>
                                            <p:fltVal val="0"/>
                                          </p:val>
                                        </p:tav>
                                        <p:tav tm="100000">
                                          <p:val>
                                            <p:strVal val="#ppt_w"/>
                                          </p:val>
                                        </p:tav>
                                      </p:tavLst>
                                    </p:anim>
                                    <p:anim calcmode="lin" valueType="num">
                                      <p:cBhvr>
                                        <p:cTn id="15" dur="2000" fill="hold"/>
                                        <p:tgtEl>
                                          <p:spTgt spid="6"/>
                                        </p:tgtEl>
                                        <p:attrNameLst>
                                          <p:attrName>ppt_h</p:attrName>
                                        </p:attrNameLst>
                                      </p:cBhvr>
                                      <p:tavLst>
                                        <p:tav tm="0">
                                          <p:val>
                                            <p:fltVal val="0"/>
                                          </p:val>
                                        </p:tav>
                                        <p:tav tm="100000">
                                          <p:val>
                                            <p:strVal val="#ppt_h"/>
                                          </p:val>
                                        </p:tav>
                                      </p:tavLst>
                                    </p:anim>
                                    <p:anim calcmode="lin" valueType="num">
                                      <p:cBhvr>
                                        <p:cTn id="16" dur="2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7" dur="2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4000"/>
                            </p:stCondLst>
                            <p:childTnLst>
                              <p:par>
                                <p:cTn id="19" presetID="15" presetClass="entr" presetSubtype="0"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2000" fill="hold"/>
                                        <p:tgtEl>
                                          <p:spTgt spid="10"/>
                                        </p:tgtEl>
                                        <p:attrNameLst>
                                          <p:attrName>ppt_w</p:attrName>
                                        </p:attrNameLst>
                                      </p:cBhvr>
                                      <p:tavLst>
                                        <p:tav tm="0">
                                          <p:val>
                                            <p:fltVal val="0"/>
                                          </p:val>
                                        </p:tav>
                                        <p:tav tm="100000">
                                          <p:val>
                                            <p:strVal val="#ppt_w"/>
                                          </p:val>
                                        </p:tav>
                                      </p:tavLst>
                                    </p:anim>
                                    <p:anim calcmode="lin" valueType="num">
                                      <p:cBhvr>
                                        <p:cTn id="22" dur="2000" fill="hold"/>
                                        <p:tgtEl>
                                          <p:spTgt spid="10"/>
                                        </p:tgtEl>
                                        <p:attrNameLst>
                                          <p:attrName>ppt_h</p:attrName>
                                        </p:attrNameLst>
                                      </p:cBhvr>
                                      <p:tavLst>
                                        <p:tav tm="0">
                                          <p:val>
                                            <p:fltVal val="0"/>
                                          </p:val>
                                        </p:tav>
                                        <p:tav tm="100000">
                                          <p:val>
                                            <p:strVal val="#ppt_h"/>
                                          </p:val>
                                        </p:tav>
                                      </p:tavLst>
                                    </p:anim>
                                    <p:anim calcmode="lin" valueType="num">
                                      <p:cBhvr>
                                        <p:cTn id="23" dur="2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24" dur="2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25" fill="hold">
                            <p:stCondLst>
                              <p:cond delay="6000"/>
                            </p:stCondLst>
                            <p:childTnLst>
                              <p:par>
                                <p:cTn id="26" presetID="15" presetClass="entr" presetSubtype="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2000" fill="hold"/>
                                        <p:tgtEl>
                                          <p:spTgt spid="12"/>
                                        </p:tgtEl>
                                        <p:attrNameLst>
                                          <p:attrName>ppt_w</p:attrName>
                                        </p:attrNameLst>
                                      </p:cBhvr>
                                      <p:tavLst>
                                        <p:tav tm="0">
                                          <p:val>
                                            <p:fltVal val="0"/>
                                          </p:val>
                                        </p:tav>
                                        <p:tav tm="100000">
                                          <p:val>
                                            <p:strVal val="#ppt_w"/>
                                          </p:val>
                                        </p:tav>
                                      </p:tavLst>
                                    </p:anim>
                                    <p:anim calcmode="lin" valueType="num">
                                      <p:cBhvr>
                                        <p:cTn id="29" dur="2000" fill="hold"/>
                                        <p:tgtEl>
                                          <p:spTgt spid="12"/>
                                        </p:tgtEl>
                                        <p:attrNameLst>
                                          <p:attrName>ppt_h</p:attrName>
                                        </p:attrNameLst>
                                      </p:cBhvr>
                                      <p:tavLst>
                                        <p:tav tm="0">
                                          <p:val>
                                            <p:fltVal val="0"/>
                                          </p:val>
                                        </p:tav>
                                        <p:tav tm="100000">
                                          <p:val>
                                            <p:strVal val="#ppt_h"/>
                                          </p:val>
                                        </p:tav>
                                      </p:tavLst>
                                    </p:anim>
                                    <p:anim calcmode="lin" valueType="num">
                                      <p:cBhvr>
                                        <p:cTn id="30" dur="2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31" dur="2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8000"/>
                            </p:stCondLst>
                            <p:childTnLst>
                              <p:par>
                                <p:cTn id="33" presetID="15" presetClass="entr" presetSubtype="0"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1000" fill="hold"/>
                                        <p:tgtEl>
                                          <p:spTgt spid="8"/>
                                        </p:tgtEl>
                                        <p:attrNameLst>
                                          <p:attrName>ppt_w</p:attrName>
                                        </p:attrNameLst>
                                      </p:cBhvr>
                                      <p:tavLst>
                                        <p:tav tm="0">
                                          <p:val>
                                            <p:fltVal val="0"/>
                                          </p:val>
                                        </p:tav>
                                        <p:tav tm="100000">
                                          <p:val>
                                            <p:strVal val="#ppt_w"/>
                                          </p:val>
                                        </p:tav>
                                      </p:tavLst>
                                    </p:anim>
                                    <p:anim calcmode="lin" valueType="num">
                                      <p:cBhvr>
                                        <p:cTn id="36" dur="1000" fill="hold"/>
                                        <p:tgtEl>
                                          <p:spTgt spid="8"/>
                                        </p:tgtEl>
                                        <p:attrNameLst>
                                          <p:attrName>ppt_h</p:attrName>
                                        </p:attrNameLst>
                                      </p:cBhvr>
                                      <p:tavLst>
                                        <p:tav tm="0">
                                          <p:val>
                                            <p:fltVal val="0"/>
                                          </p:val>
                                        </p:tav>
                                        <p:tav tm="100000">
                                          <p:val>
                                            <p:strVal val="#ppt_h"/>
                                          </p:val>
                                        </p:tav>
                                      </p:tavLst>
                                    </p:anim>
                                    <p:anim calcmode="lin" valueType="num">
                                      <p:cBhvr>
                                        <p:cTn id="37"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39" fill="hold">
                            <p:stCondLst>
                              <p:cond delay="9000"/>
                            </p:stCondLst>
                            <p:childTnLst>
                              <p:par>
                                <p:cTn id="40" presetID="8" presetClass="entr" presetSubtype="16" fill="hold"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diamond(in)">
                                      <p:cBhvr>
                                        <p:cTn id="42" dur="2000"/>
                                        <p:tgtEl>
                                          <p:spTgt spid="22"/>
                                        </p:tgtEl>
                                      </p:cBhvr>
                                    </p:animEffect>
                                  </p:childTnLst>
                                </p:cTn>
                              </p:par>
                            </p:childTnLst>
                          </p:cTn>
                        </p:par>
                        <p:par>
                          <p:cTn id="43" fill="hold">
                            <p:stCondLst>
                              <p:cond delay="11000"/>
                            </p:stCondLst>
                            <p:childTnLst>
                              <p:par>
                                <p:cTn id="44" presetID="8" presetClass="entr" presetSubtype="16" fill="hold"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diamond(in)">
                                      <p:cBhvr>
                                        <p:cTn id="46" dur="2000"/>
                                        <p:tgtEl>
                                          <p:spTgt spid="19"/>
                                        </p:tgtEl>
                                      </p:cBhvr>
                                    </p:animEffect>
                                  </p:childTnLst>
                                </p:cTn>
                              </p:par>
                            </p:childTnLst>
                          </p:cTn>
                        </p:par>
                        <p:par>
                          <p:cTn id="47" fill="hold">
                            <p:stCondLst>
                              <p:cond delay="13000"/>
                            </p:stCondLst>
                            <p:childTnLst>
                              <p:par>
                                <p:cTn id="48" presetID="8" presetClass="entr" presetSubtype="16" fill="hold"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diamond(in)">
                                      <p:cBhvr>
                                        <p:cTn id="50" dur="2000"/>
                                        <p:tgtEl>
                                          <p:spTgt spid="23"/>
                                        </p:tgtEl>
                                      </p:cBhvr>
                                    </p:animEffect>
                                  </p:childTnLst>
                                </p:cTn>
                              </p:par>
                            </p:childTnLst>
                          </p:cTn>
                        </p:par>
                        <p:par>
                          <p:cTn id="51" fill="hold">
                            <p:stCondLst>
                              <p:cond delay="15000"/>
                            </p:stCondLst>
                            <p:childTnLst>
                              <p:par>
                                <p:cTn id="52" presetID="8" presetClass="entr" presetSubtype="16" fill="hold" nodeType="after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diamond(in)">
                                      <p:cBhvr>
                                        <p:cTn id="54"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de-DE" sz="3200" dirty="0" smtClean="0">
                <a:solidFill>
                  <a:srgbClr val="FF33CC"/>
                </a:solidFill>
                <a:latin typeface="Monotype Corsiva" pitchFamily="66" charset="0"/>
              </a:rPr>
              <a:t>Viele Familien nutzen diesen Feiertag zu </a:t>
            </a:r>
            <a:r>
              <a:rPr lang="de-DE" sz="3200" dirty="0" err="1" smtClean="0">
                <a:solidFill>
                  <a:srgbClr val="FF33CC"/>
                </a:solidFill>
                <a:latin typeface="Monotype Corsiva" pitchFamily="66" charset="0"/>
              </a:rPr>
              <a:t>Spezierengängen</a:t>
            </a:r>
            <a:r>
              <a:rPr lang="de-DE" sz="3200" dirty="0" smtClean="0">
                <a:solidFill>
                  <a:srgbClr val="FF33CC"/>
                </a:solidFill>
                <a:latin typeface="Monotype Corsiva" pitchFamily="66" charset="0"/>
              </a:rPr>
              <a:t> oder Verwandtenbesuchen.</a:t>
            </a:r>
            <a:endParaRPr lang="ru-RU" sz="3200" dirty="0">
              <a:solidFill>
                <a:srgbClr val="FF33CC"/>
              </a:solidFill>
              <a:latin typeface="Monotype Corsiva" pitchFamily="66" charset="0"/>
            </a:endParaRPr>
          </a:p>
        </p:txBody>
      </p:sp>
      <p:pic>
        <p:nvPicPr>
          <p:cNvPr id="4" name="Содержимое 3" descr="weihnachtsmarkt__familie,property=Galeriebild__gross[1].jpg"/>
          <p:cNvPicPr>
            <a:picLocks noGrp="1" noChangeAspect="1"/>
          </p:cNvPicPr>
          <p:nvPr>
            <p:ph idx="1"/>
          </p:nvPr>
        </p:nvPicPr>
        <p:blipFill>
          <a:blip r:embed="rId2"/>
          <a:stretch>
            <a:fillRect/>
          </a:stretch>
        </p:blipFill>
        <p:spPr>
          <a:xfrm>
            <a:off x="1475656" y="1988840"/>
            <a:ext cx="6480720" cy="4869160"/>
          </a:xfrm>
        </p:spPr>
      </p:pic>
    </p:spTree>
  </p:cSld>
  <p:clrMapOvr>
    <a:masterClrMapping/>
  </p:clrMapOvr>
  <p:transition spd="med">
    <p:diamon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2000"/>
                                        <p:tgtEl>
                                          <p:spTgt spid="2"/>
                                        </p:tgtEl>
                                      </p:cBhvr>
                                    </p:animEffect>
                                  </p:childTnLst>
                                </p:cTn>
                              </p:par>
                            </p:childTnLst>
                          </p:cTn>
                        </p:par>
                        <p:par>
                          <p:cTn id="8" fill="hold">
                            <p:stCondLst>
                              <p:cond delay="2000"/>
                            </p:stCondLst>
                            <p:childTnLst>
                              <p:par>
                                <p:cTn id="9" presetID="51"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770" decel="100000"/>
                                        <p:tgtEl>
                                          <p:spTgt spid="4"/>
                                        </p:tgtEl>
                                      </p:cBhvr>
                                    </p:animEffect>
                                    <p:animScale>
                                      <p:cBhvr>
                                        <p:cTn id="12" dur="770" decel="100000"/>
                                        <p:tgtEl>
                                          <p:spTgt spid="4"/>
                                        </p:tgtEl>
                                      </p:cBhvr>
                                      <p:from x="10000" y="10000"/>
                                      <p:to x="200000" y="450000"/>
                                    </p:animScale>
                                    <p:animScale>
                                      <p:cBhvr>
                                        <p:cTn id="13" dur="1230" accel="100000" fill="hold">
                                          <p:stCondLst>
                                            <p:cond delay="770"/>
                                          </p:stCondLst>
                                        </p:cTn>
                                        <p:tgtEl>
                                          <p:spTgt spid="4"/>
                                        </p:tgtEl>
                                      </p:cBhvr>
                                      <p:from x="200000" y="450000"/>
                                      <p:to x="100000" y="100000"/>
                                    </p:animScale>
                                    <p:set>
                                      <p:cBhvr>
                                        <p:cTn id="14" dur="770" fill="hold"/>
                                        <p:tgtEl>
                                          <p:spTgt spid="4"/>
                                        </p:tgtEl>
                                        <p:attrNameLst>
                                          <p:attrName>ppt_x</p:attrName>
                                        </p:attrNameLst>
                                      </p:cBhvr>
                                      <p:to>
                                        <p:strVal val="(0.5)"/>
                                      </p:to>
                                    </p:set>
                                    <p:anim from="(0.5)" to="(#ppt_x)" calcmode="lin" valueType="num">
                                      <p:cBhvr>
                                        <p:cTn id="15" dur="1230" accel="100000" fill="hold">
                                          <p:stCondLst>
                                            <p:cond delay="770"/>
                                          </p:stCondLst>
                                        </p:cTn>
                                        <p:tgtEl>
                                          <p:spTgt spid="4"/>
                                        </p:tgtEl>
                                        <p:attrNameLst>
                                          <p:attrName>ppt_x</p:attrName>
                                        </p:attrNameLst>
                                      </p:cBhvr>
                                    </p:anim>
                                    <p:set>
                                      <p:cBhvr>
                                        <p:cTn id="16" dur="770" fill="hold"/>
                                        <p:tgtEl>
                                          <p:spTgt spid="4"/>
                                        </p:tgtEl>
                                        <p:attrNameLst>
                                          <p:attrName>ppt_y</p:attrName>
                                        </p:attrNameLst>
                                      </p:cBhvr>
                                      <p:to>
                                        <p:strVal val="(#ppt_y+0.4)"/>
                                      </p:to>
                                    </p:set>
                                    <p:anim from="(#ppt_y+0.4)" to="(#ppt_y)" calcmode="lin" valueType="num">
                                      <p:cBhvr>
                                        <p:cTn id="17" dur="1230" accel="100000" fill="hold">
                                          <p:stCondLst>
                                            <p:cond delay="770"/>
                                          </p:stCondLst>
                                        </p:cTn>
                                        <p:tgtEl>
                                          <p:spTgt spid="4"/>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11" name="Содержимое 10" descr="03_0905_5_120.jpg"/>
          <p:cNvPicPr>
            <a:picLocks noGrp="1" noChangeAspect="1"/>
          </p:cNvPicPr>
          <p:nvPr>
            <p:ph idx="1"/>
          </p:nvPr>
        </p:nvPicPr>
        <p:blipFill>
          <a:blip r:embed="rId2"/>
          <a:stretch>
            <a:fillRect/>
          </a:stretch>
        </p:blipFill>
        <p:spPr>
          <a:xfrm>
            <a:off x="500034" y="285728"/>
            <a:ext cx="2285984" cy="1785950"/>
          </a:xfrm>
        </p:spPr>
      </p:pic>
      <p:sp>
        <p:nvSpPr>
          <p:cNvPr id="4" name="Овал 3"/>
          <p:cNvSpPr/>
          <p:nvPr/>
        </p:nvSpPr>
        <p:spPr>
          <a:xfrm>
            <a:off x="2928926" y="3286124"/>
            <a:ext cx="2571768" cy="1071570"/>
          </a:xfrm>
          <a:prstGeom prst="ellipse">
            <a:avLst/>
          </a:prstGeom>
          <a:solidFill>
            <a:srgbClr val="7030A0"/>
          </a:solidFill>
          <a:ln>
            <a:solidFill>
              <a:srgbClr val="FFFFFF"/>
            </a:solidFill>
          </a:ln>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t>Festessen</a:t>
            </a:r>
            <a:endParaRPr lang="ru-RU" dirty="0"/>
          </a:p>
        </p:txBody>
      </p:sp>
      <p:cxnSp>
        <p:nvCxnSpPr>
          <p:cNvPr id="6" name="Прямая со стрелкой 5"/>
          <p:cNvCxnSpPr/>
          <p:nvPr/>
        </p:nvCxnSpPr>
        <p:spPr>
          <a:xfrm rot="5400000" flipH="1" flipV="1">
            <a:off x="3929058" y="3000372"/>
            <a:ext cx="57229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Прямая со стрелкой 7"/>
          <p:cNvCxnSpPr/>
          <p:nvPr/>
        </p:nvCxnSpPr>
        <p:spPr>
          <a:xfrm flipV="1">
            <a:off x="5072066" y="1928802"/>
            <a:ext cx="500066" cy="35719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Прямая со стрелкой 9"/>
          <p:cNvCxnSpPr/>
          <p:nvPr/>
        </p:nvCxnSpPr>
        <p:spPr>
          <a:xfrm>
            <a:off x="5072066" y="4857760"/>
            <a:ext cx="500066" cy="28575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Прямая со стрелкой 11"/>
          <p:cNvCxnSpPr/>
          <p:nvPr/>
        </p:nvCxnSpPr>
        <p:spPr>
          <a:xfrm rot="5400000">
            <a:off x="4001290" y="4571214"/>
            <a:ext cx="42862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Прямая со стрелкой 13"/>
          <p:cNvCxnSpPr/>
          <p:nvPr/>
        </p:nvCxnSpPr>
        <p:spPr>
          <a:xfrm rot="16200000" flipV="1">
            <a:off x="3000364" y="1857364"/>
            <a:ext cx="428628" cy="42862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Прямая со стрелкой 19"/>
          <p:cNvCxnSpPr/>
          <p:nvPr/>
        </p:nvCxnSpPr>
        <p:spPr>
          <a:xfrm rot="10800000" flipV="1">
            <a:off x="2857488" y="4929198"/>
            <a:ext cx="500066" cy="35719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13" name="Рисунок 12" descr="380px-Christmas-goose-(Weihnachtsgans)_1.jpg"/>
          <p:cNvPicPr>
            <a:picLocks noChangeAspect="1"/>
          </p:cNvPicPr>
          <p:nvPr/>
        </p:nvPicPr>
        <p:blipFill>
          <a:blip r:embed="rId3"/>
          <a:stretch>
            <a:fillRect/>
          </a:stretch>
        </p:blipFill>
        <p:spPr>
          <a:xfrm>
            <a:off x="5786446" y="285728"/>
            <a:ext cx="3357554" cy="1857388"/>
          </a:xfrm>
          <a:prstGeom prst="rect">
            <a:avLst/>
          </a:prstGeom>
        </p:spPr>
      </p:pic>
      <p:pic>
        <p:nvPicPr>
          <p:cNvPr id="16" name="Рисунок 15" descr="313483_T.jpg"/>
          <p:cNvPicPr>
            <a:picLocks noChangeAspect="1"/>
          </p:cNvPicPr>
          <p:nvPr/>
        </p:nvPicPr>
        <p:blipFill>
          <a:blip r:embed="rId4"/>
          <a:stretch>
            <a:fillRect/>
          </a:stretch>
        </p:blipFill>
        <p:spPr>
          <a:xfrm>
            <a:off x="0" y="4643446"/>
            <a:ext cx="2444752" cy="1827214"/>
          </a:xfrm>
          <a:prstGeom prst="rect">
            <a:avLst/>
          </a:prstGeom>
        </p:spPr>
      </p:pic>
      <p:pic>
        <p:nvPicPr>
          <p:cNvPr id="17" name="Рисунок 16" descr="stollen_433676.jpg"/>
          <p:cNvPicPr>
            <a:picLocks noChangeAspect="1"/>
          </p:cNvPicPr>
          <p:nvPr/>
        </p:nvPicPr>
        <p:blipFill>
          <a:blip r:embed="rId5"/>
          <a:stretch>
            <a:fillRect/>
          </a:stretch>
        </p:blipFill>
        <p:spPr>
          <a:xfrm>
            <a:off x="6429388" y="4429132"/>
            <a:ext cx="2476500" cy="1428750"/>
          </a:xfrm>
          <a:prstGeom prst="rect">
            <a:avLst/>
          </a:prstGeom>
        </p:spPr>
      </p:pic>
      <p:pic>
        <p:nvPicPr>
          <p:cNvPr id="18" name="Рисунок 17" descr="show_picture.jpg"/>
          <p:cNvPicPr>
            <a:picLocks noChangeAspect="1"/>
          </p:cNvPicPr>
          <p:nvPr/>
        </p:nvPicPr>
        <p:blipFill>
          <a:blip r:embed="rId6"/>
          <a:stretch>
            <a:fillRect/>
          </a:stretch>
        </p:blipFill>
        <p:spPr>
          <a:xfrm>
            <a:off x="4643438" y="5286388"/>
            <a:ext cx="2857500" cy="1571612"/>
          </a:xfrm>
          <a:prstGeom prst="rect">
            <a:avLst/>
          </a:prstGeom>
        </p:spPr>
      </p:pic>
      <p:pic>
        <p:nvPicPr>
          <p:cNvPr id="19" name="Рисунок 18" descr="pepparkakor.jpg"/>
          <p:cNvPicPr>
            <a:picLocks noChangeAspect="1"/>
          </p:cNvPicPr>
          <p:nvPr/>
        </p:nvPicPr>
        <p:blipFill>
          <a:blip r:embed="rId7"/>
          <a:stretch>
            <a:fillRect/>
          </a:stretch>
        </p:blipFill>
        <p:spPr>
          <a:xfrm>
            <a:off x="2071670" y="5429264"/>
            <a:ext cx="1905000" cy="1549400"/>
          </a:xfrm>
          <a:prstGeom prst="rect">
            <a:avLst/>
          </a:prstGeom>
        </p:spPr>
      </p:pic>
      <p:pic>
        <p:nvPicPr>
          <p:cNvPr id="21" name="Рисунок 20" descr="20090505-karpfen.jpg"/>
          <p:cNvPicPr>
            <a:picLocks noChangeAspect="1"/>
          </p:cNvPicPr>
          <p:nvPr/>
        </p:nvPicPr>
        <p:blipFill>
          <a:blip r:embed="rId8"/>
          <a:stretch>
            <a:fillRect/>
          </a:stretch>
        </p:blipFill>
        <p:spPr>
          <a:xfrm>
            <a:off x="6072198" y="2571744"/>
            <a:ext cx="2500330" cy="1143008"/>
          </a:xfrm>
          <a:prstGeom prst="rect">
            <a:avLst/>
          </a:prstGeom>
        </p:spPr>
      </p:pic>
      <p:cxnSp>
        <p:nvCxnSpPr>
          <p:cNvPr id="23" name="Прямая со стрелкой 22"/>
          <p:cNvCxnSpPr/>
          <p:nvPr/>
        </p:nvCxnSpPr>
        <p:spPr>
          <a:xfrm>
            <a:off x="5000628" y="2643182"/>
            <a:ext cx="500066" cy="28575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24" name="Рисунок 23" descr="1772.jpg"/>
          <p:cNvPicPr>
            <a:picLocks noChangeAspect="1"/>
          </p:cNvPicPr>
          <p:nvPr/>
        </p:nvPicPr>
        <p:blipFill>
          <a:blip r:embed="rId9"/>
          <a:stretch>
            <a:fillRect/>
          </a:stretch>
        </p:blipFill>
        <p:spPr>
          <a:xfrm>
            <a:off x="571472" y="2500306"/>
            <a:ext cx="2224086" cy="1557338"/>
          </a:xfrm>
          <a:prstGeom prst="rect">
            <a:avLst/>
          </a:prstGeom>
        </p:spPr>
      </p:pic>
      <p:cxnSp>
        <p:nvCxnSpPr>
          <p:cNvPr id="26" name="Прямая со стрелкой 25"/>
          <p:cNvCxnSpPr/>
          <p:nvPr/>
        </p:nvCxnSpPr>
        <p:spPr>
          <a:xfrm rot="10800000" flipV="1">
            <a:off x="2928926" y="2643182"/>
            <a:ext cx="571504" cy="21431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2786050" y="2285992"/>
            <a:ext cx="2928958" cy="338554"/>
          </a:xfrm>
          <a:prstGeom prst="rect">
            <a:avLst/>
          </a:prstGeom>
          <a:noFill/>
        </p:spPr>
        <p:txBody>
          <a:bodyPr wrap="square" rtlCol="0">
            <a:spAutoFit/>
          </a:bodyPr>
          <a:lstStyle/>
          <a:p>
            <a:r>
              <a:rPr lang="ru-RU" sz="1600" dirty="0" smtClean="0">
                <a:solidFill>
                  <a:srgbClr val="FF99FF"/>
                </a:solidFill>
              </a:rPr>
              <a:t>Т</a:t>
            </a:r>
            <a:r>
              <a:rPr lang="en-US" sz="1600" dirty="0" err="1" smtClean="0">
                <a:solidFill>
                  <a:srgbClr val="FF99FF"/>
                </a:solidFill>
              </a:rPr>
              <a:t>raditionelleWeihnachtsspeise</a:t>
            </a:r>
            <a:endParaRPr lang="ru-RU" sz="1600" dirty="0">
              <a:solidFill>
                <a:srgbClr val="FF99FF"/>
              </a:solidFill>
            </a:endParaRPr>
          </a:p>
        </p:txBody>
      </p:sp>
      <p:sp>
        <p:nvSpPr>
          <p:cNvPr id="28" name="TextBox 27"/>
          <p:cNvSpPr txBox="1"/>
          <p:nvPr/>
        </p:nvSpPr>
        <p:spPr>
          <a:xfrm>
            <a:off x="3571868" y="4786322"/>
            <a:ext cx="1445548" cy="338554"/>
          </a:xfrm>
          <a:prstGeom prst="rect">
            <a:avLst/>
          </a:prstGeom>
          <a:noFill/>
        </p:spPr>
        <p:txBody>
          <a:bodyPr wrap="square" rtlCol="0">
            <a:spAutoFit/>
          </a:bodyPr>
          <a:lstStyle/>
          <a:p>
            <a:r>
              <a:rPr lang="en-US" sz="1600" dirty="0" smtClean="0">
                <a:solidFill>
                  <a:srgbClr val="FF99FF"/>
                </a:solidFill>
              </a:rPr>
              <a:t>S</a:t>
            </a:r>
            <a:r>
              <a:rPr lang="de-DE" sz="1600" dirty="0" err="1" smtClean="0">
                <a:solidFill>
                  <a:srgbClr val="FF99FF"/>
                </a:solidFill>
              </a:rPr>
              <a:t>üße</a:t>
            </a:r>
            <a:r>
              <a:rPr lang="de-DE" sz="1600" dirty="0" smtClean="0">
                <a:solidFill>
                  <a:srgbClr val="FF99FF"/>
                </a:solidFill>
              </a:rPr>
              <a:t> Speise</a:t>
            </a:r>
            <a:endParaRPr lang="ru-RU" sz="1600" dirty="0">
              <a:solidFill>
                <a:srgbClr val="FF99FF"/>
              </a:solidFill>
            </a:endParaRPr>
          </a:p>
        </p:txBody>
      </p:sp>
      <p:sp>
        <p:nvSpPr>
          <p:cNvPr id="29" name="TextBox 28"/>
          <p:cNvSpPr txBox="1"/>
          <p:nvPr/>
        </p:nvSpPr>
        <p:spPr>
          <a:xfrm>
            <a:off x="357158" y="0"/>
            <a:ext cx="2928958" cy="369332"/>
          </a:xfrm>
          <a:prstGeom prst="rect">
            <a:avLst/>
          </a:prstGeom>
          <a:noFill/>
        </p:spPr>
        <p:txBody>
          <a:bodyPr wrap="square" rtlCol="0">
            <a:spAutoFit/>
          </a:bodyPr>
          <a:lstStyle/>
          <a:p>
            <a:pPr algn="ctr"/>
            <a:r>
              <a:rPr lang="de-DE" dirty="0" smtClean="0"/>
              <a:t>Truthahn</a:t>
            </a:r>
            <a:endParaRPr lang="ru-RU" dirty="0"/>
          </a:p>
        </p:txBody>
      </p:sp>
      <p:sp>
        <p:nvSpPr>
          <p:cNvPr id="30" name="TextBox 29"/>
          <p:cNvSpPr txBox="1"/>
          <p:nvPr/>
        </p:nvSpPr>
        <p:spPr>
          <a:xfrm>
            <a:off x="285720" y="2143116"/>
            <a:ext cx="2786082" cy="369332"/>
          </a:xfrm>
          <a:prstGeom prst="rect">
            <a:avLst/>
          </a:prstGeom>
          <a:noFill/>
        </p:spPr>
        <p:txBody>
          <a:bodyPr wrap="square" rtlCol="0">
            <a:spAutoFit/>
          </a:bodyPr>
          <a:lstStyle/>
          <a:p>
            <a:pPr algn="ctr"/>
            <a:r>
              <a:rPr lang="de-DE" dirty="0" smtClean="0"/>
              <a:t>Putenbraten</a:t>
            </a:r>
            <a:endParaRPr lang="ru-RU" dirty="0"/>
          </a:p>
        </p:txBody>
      </p:sp>
      <p:sp>
        <p:nvSpPr>
          <p:cNvPr id="31" name="TextBox 30"/>
          <p:cNvSpPr txBox="1"/>
          <p:nvPr/>
        </p:nvSpPr>
        <p:spPr>
          <a:xfrm>
            <a:off x="5929322" y="0"/>
            <a:ext cx="2786082" cy="369332"/>
          </a:xfrm>
          <a:prstGeom prst="rect">
            <a:avLst/>
          </a:prstGeom>
          <a:noFill/>
        </p:spPr>
        <p:txBody>
          <a:bodyPr wrap="square" rtlCol="0">
            <a:spAutoFit/>
          </a:bodyPr>
          <a:lstStyle/>
          <a:p>
            <a:pPr algn="ctr"/>
            <a:r>
              <a:rPr lang="de-DE" dirty="0" smtClean="0"/>
              <a:t>Weihnachtsgans</a:t>
            </a:r>
            <a:endParaRPr lang="ru-RU" dirty="0"/>
          </a:p>
        </p:txBody>
      </p:sp>
      <p:sp>
        <p:nvSpPr>
          <p:cNvPr id="32" name="TextBox 31"/>
          <p:cNvSpPr txBox="1"/>
          <p:nvPr/>
        </p:nvSpPr>
        <p:spPr>
          <a:xfrm>
            <a:off x="5929322" y="2214554"/>
            <a:ext cx="3071834" cy="369332"/>
          </a:xfrm>
          <a:prstGeom prst="rect">
            <a:avLst/>
          </a:prstGeom>
          <a:noFill/>
        </p:spPr>
        <p:txBody>
          <a:bodyPr wrap="square" rtlCol="0">
            <a:spAutoFit/>
          </a:bodyPr>
          <a:lstStyle/>
          <a:p>
            <a:r>
              <a:rPr lang="de-DE" dirty="0" smtClean="0"/>
              <a:t>Karpfen mit Salzkartoffeln</a:t>
            </a:r>
            <a:endParaRPr lang="ru-RU" dirty="0"/>
          </a:p>
        </p:txBody>
      </p:sp>
      <p:sp>
        <p:nvSpPr>
          <p:cNvPr id="33" name="TextBox 32"/>
          <p:cNvSpPr txBox="1"/>
          <p:nvPr/>
        </p:nvSpPr>
        <p:spPr>
          <a:xfrm>
            <a:off x="0" y="4286256"/>
            <a:ext cx="2285984" cy="369332"/>
          </a:xfrm>
          <a:prstGeom prst="rect">
            <a:avLst/>
          </a:prstGeom>
          <a:noFill/>
        </p:spPr>
        <p:txBody>
          <a:bodyPr wrap="square" rtlCol="0">
            <a:spAutoFit/>
          </a:bodyPr>
          <a:lstStyle/>
          <a:p>
            <a:pPr algn="ctr"/>
            <a:r>
              <a:rPr lang="de-DE" dirty="0" smtClean="0"/>
              <a:t>Pfefferkuchen</a:t>
            </a:r>
            <a:endParaRPr lang="ru-RU" dirty="0"/>
          </a:p>
        </p:txBody>
      </p:sp>
      <p:sp>
        <p:nvSpPr>
          <p:cNvPr id="34" name="TextBox 33"/>
          <p:cNvSpPr txBox="1"/>
          <p:nvPr/>
        </p:nvSpPr>
        <p:spPr>
          <a:xfrm>
            <a:off x="6143636" y="3929066"/>
            <a:ext cx="2428892" cy="369332"/>
          </a:xfrm>
          <a:prstGeom prst="rect">
            <a:avLst/>
          </a:prstGeom>
          <a:noFill/>
        </p:spPr>
        <p:txBody>
          <a:bodyPr wrap="square" rtlCol="0">
            <a:spAutoFit/>
          </a:bodyPr>
          <a:lstStyle/>
          <a:p>
            <a:pPr algn="ctr"/>
            <a:r>
              <a:rPr lang="de-DE" dirty="0" smtClean="0"/>
              <a:t>Weihnachtsstollen</a:t>
            </a:r>
            <a:endParaRPr lang="ru-RU" dirty="0"/>
          </a:p>
        </p:txBody>
      </p:sp>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style.rotation</p:attrName>
                                        </p:attrNameLst>
                                      </p:cBhvr>
                                      <p:tavLst>
                                        <p:tav tm="0">
                                          <p:val>
                                            <p:fltVal val="720"/>
                                          </p:val>
                                        </p:tav>
                                        <p:tav tm="100000">
                                          <p:val>
                                            <p:fltVal val="0"/>
                                          </p:val>
                                        </p:tav>
                                      </p:tavLst>
                                    </p:anim>
                                    <p:anim calcmode="lin" valueType="num">
                                      <p:cBhvr>
                                        <p:cTn id="9" dur="2000" fill="hold"/>
                                        <p:tgtEl>
                                          <p:spTgt spid="4"/>
                                        </p:tgtEl>
                                        <p:attrNameLst>
                                          <p:attrName>ppt_h</p:attrName>
                                        </p:attrNameLst>
                                      </p:cBhvr>
                                      <p:tavLst>
                                        <p:tav tm="0">
                                          <p:val>
                                            <p:fltVal val="0"/>
                                          </p:val>
                                        </p:tav>
                                        <p:tav tm="100000">
                                          <p:val>
                                            <p:strVal val="#ppt_h"/>
                                          </p:val>
                                        </p:tav>
                                      </p:tavLst>
                                    </p:anim>
                                    <p:anim calcmode="lin" valueType="num">
                                      <p:cBhvr>
                                        <p:cTn id="10" dur="2000" fill="hold"/>
                                        <p:tgtEl>
                                          <p:spTgt spid="4"/>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8" presetClass="entr" presetSubtype="16"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amond(in)">
                                      <p:cBhvr>
                                        <p:cTn id="14" dur="1000"/>
                                        <p:tgtEl>
                                          <p:spTgt spid="6"/>
                                        </p:tgtEl>
                                      </p:cBhvr>
                                    </p:animEffect>
                                  </p:childTnLst>
                                </p:cTn>
                              </p:par>
                            </p:childTnLst>
                          </p:cTn>
                        </p:par>
                        <p:par>
                          <p:cTn id="15" fill="hold">
                            <p:stCondLst>
                              <p:cond delay="3000"/>
                            </p:stCondLst>
                            <p:childTnLst>
                              <p:par>
                                <p:cTn id="16" presetID="8" presetClass="entr" presetSubtype="16"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diamond(in)">
                                      <p:cBhvr>
                                        <p:cTn id="18" dur="1000"/>
                                        <p:tgtEl>
                                          <p:spTgt spid="12"/>
                                        </p:tgtEl>
                                      </p:cBhvr>
                                    </p:animEffect>
                                  </p:childTnLst>
                                </p:cTn>
                              </p:par>
                            </p:childTnLst>
                          </p:cTn>
                        </p:par>
                        <p:par>
                          <p:cTn id="19" fill="hold">
                            <p:stCondLst>
                              <p:cond delay="4000"/>
                            </p:stCondLst>
                            <p:childTnLst>
                              <p:par>
                                <p:cTn id="20" presetID="51" presetClass="entr" presetSubtype="0"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770" decel="100000"/>
                                        <p:tgtEl>
                                          <p:spTgt spid="27"/>
                                        </p:tgtEl>
                                      </p:cBhvr>
                                    </p:animEffect>
                                    <p:animScale>
                                      <p:cBhvr>
                                        <p:cTn id="23" dur="770" decel="100000"/>
                                        <p:tgtEl>
                                          <p:spTgt spid="27"/>
                                        </p:tgtEl>
                                      </p:cBhvr>
                                      <p:from x="10000" y="10000"/>
                                      <p:to x="200000" y="450000"/>
                                    </p:animScale>
                                    <p:animScale>
                                      <p:cBhvr>
                                        <p:cTn id="24" dur="1230" accel="100000" fill="hold">
                                          <p:stCondLst>
                                            <p:cond delay="770"/>
                                          </p:stCondLst>
                                        </p:cTn>
                                        <p:tgtEl>
                                          <p:spTgt spid="27"/>
                                        </p:tgtEl>
                                      </p:cBhvr>
                                      <p:from x="200000" y="450000"/>
                                      <p:to x="100000" y="100000"/>
                                    </p:animScale>
                                    <p:set>
                                      <p:cBhvr>
                                        <p:cTn id="25" dur="770" fill="hold"/>
                                        <p:tgtEl>
                                          <p:spTgt spid="27"/>
                                        </p:tgtEl>
                                        <p:attrNameLst>
                                          <p:attrName>ppt_x</p:attrName>
                                        </p:attrNameLst>
                                      </p:cBhvr>
                                      <p:to>
                                        <p:strVal val="(0.5)"/>
                                      </p:to>
                                    </p:set>
                                    <p:anim from="(0.5)" to="(#ppt_x)" calcmode="lin" valueType="num">
                                      <p:cBhvr>
                                        <p:cTn id="26" dur="1230" accel="100000" fill="hold">
                                          <p:stCondLst>
                                            <p:cond delay="770"/>
                                          </p:stCondLst>
                                        </p:cTn>
                                        <p:tgtEl>
                                          <p:spTgt spid="27"/>
                                        </p:tgtEl>
                                        <p:attrNameLst>
                                          <p:attrName>ppt_x</p:attrName>
                                        </p:attrNameLst>
                                      </p:cBhvr>
                                    </p:anim>
                                    <p:set>
                                      <p:cBhvr>
                                        <p:cTn id="27" dur="770" fill="hold"/>
                                        <p:tgtEl>
                                          <p:spTgt spid="27"/>
                                        </p:tgtEl>
                                        <p:attrNameLst>
                                          <p:attrName>ppt_y</p:attrName>
                                        </p:attrNameLst>
                                      </p:cBhvr>
                                      <p:to>
                                        <p:strVal val="(#ppt_y+0.4)"/>
                                      </p:to>
                                    </p:set>
                                    <p:anim from="(#ppt_y+0.4)" to="(#ppt_y)" calcmode="lin" valueType="num">
                                      <p:cBhvr>
                                        <p:cTn id="28" dur="1230" accel="100000" fill="hold">
                                          <p:stCondLst>
                                            <p:cond delay="770"/>
                                          </p:stCondLst>
                                        </p:cTn>
                                        <p:tgtEl>
                                          <p:spTgt spid="27"/>
                                        </p:tgtEl>
                                        <p:attrNameLst>
                                          <p:attrName>ppt_y</p:attrName>
                                        </p:attrNameLst>
                                      </p:cBhvr>
                                    </p:anim>
                                  </p:childTnLst>
                                </p:cTn>
                              </p:par>
                            </p:childTnLst>
                          </p:cTn>
                        </p:par>
                        <p:par>
                          <p:cTn id="29" fill="hold">
                            <p:stCondLst>
                              <p:cond delay="6000"/>
                            </p:stCondLst>
                            <p:childTnLst>
                              <p:par>
                                <p:cTn id="30" presetID="26" presetClass="entr" presetSubtype="0"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down)">
                                      <p:cBhvr>
                                        <p:cTn id="32" dur="290">
                                          <p:stCondLst>
                                            <p:cond delay="0"/>
                                          </p:stCondLst>
                                        </p:cTn>
                                        <p:tgtEl>
                                          <p:spTgt spid="14"/>
                                        </p:tgtEl>
                                      </p:cBhvr>
                                    </p:animEffect>
                                    <p:anim calcmode="lin" valueType="num">
                                      <p:cBhvr>
                                        <p:cTn id="33" dur="911"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34" dur="332"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35" dur="332" tmFilter="0, 0; 0.125,0.2665; 0.25,0.4; 0.375,0.465; 0.5,0.5;  0.625,0.535; 0.75,0.6; 0.875,0.7335; 1,1">
                                          <p:stCondLst>
                                            <p:cond delay="332"/>
                                          </p:stCondLst>
                                        </p:cTn>
                                        <p:tgtEl>
                                          <p:spTgt spid="14"/>
                                        </p:tgtEl>
                                        <p:attrNameLst>
                                          <p:attrName>ppt_y</p:attrName>
                                        </p:attrNameLst>
                                      </p:cBhvr>
                                      <p:tavLst>
                                        <p:tav tm="0" fmla="#ppt_y-sin(pi*$)/9">
                                          <p:val>
                                            <p:fltVal val="0"/>
                                          </p:val>
                                        </p:tav>
                                        <p:tav tm="100000">
                                          <p:val>
                                            <p:fltVal val="1"/>
                                          </p:val>
                                        </p:tav>
                                      </p:tavLst>
                                    </p:anim>
                                    <p:anim calcmode="lin" valueType="num">
                                      <p:cBhvr>
                                        <p:cTn id="36" dur="166" tmFilter="0, 0; 0.125,0.2665; 0.25,0.4; 0.375,0.465; 0.5,0.5;  0.625,0.535; 0.75,0.6; 0.875,0.7335; 1,1">
                                          <p:stCondLst>
                                            <p:cond delay="662"/>
                                          </p:stCondLst>
                                        </p:cTn>
                                        <p:tgtEl>
                                          <p:spTgt spid="14"/>
                                        </p:tgtEl>
                                        <p:attrNameLst>
                                          <p:attrName>ppt_y</p:attrName>
                                        </p:attrNameLst>
                                      </p:cBhvr>
                                      <p:tavLst>
                                        <p:tav tm="0" fmla="#ppt_y-sin(pi*$)/27">
                                          <p:val>
                                            <p:fltVal val="0"/>
                                          </p:val>
                                        </p:tav>
                                        <p:tav tm="100000">
                                          <p:val>
                                            <p:fltVal val="1"/>
                                          </p:val>
                                        </p:tav>
                                      </p:tavLst>
                                    </p:anim>
                                    <p:anim calcmode="lin" valueType="num">
                                      <p:cBhvr>
                                        <p:cTn id="37" dur="82" tmFilter="0, 0; 0.125,0.2665; 0.25,0.4; 0.375,0.465; 0.5,0.5;  0.625,0.535; 0.75,0.6; 0.875,0.7335; 1,1">
                                          <p:stCondLst>
                                            <p:cond delay="828"/>
                                          </p:stCondLst>
                                        </p:cTn>
                                        <p:tgtEl>
                                          <p:spTgt spid="14"/>
                                        </p:tgtEl>
                                        <p:attrNameLst>
                                          <p:attrName>ppt_y</p:attrName>
                                        </p:attrNameLst>
                                      </p:cBhvr>
                                      <p:tavLst>
                                        <p:tav tm="0" fmla="#ppt_y-sin(pi*$)/81">
                                          <p:val>
                                            <p:fltVal val="0"/>
                                          </p:val>
                                        </p:tav>
                                        <p:tav tm="100000">
                                          <p:val>
                                            <p:fltVal val="1"/>
                                          </p:val>
                                        </p:tav>
                                      </p:tavLst>
                                    </p:anim>
                                    <p:animScale>
                                      <p:cBhvr>
                                        <p:cTn id="38" dur="13">
                                          <p:stCondLst>
                                            <p:cond delay="325"/>
                                          </p:stCondLst>
                                        </p:cTn>
                                        <p:tgtEl>
                                          <p:spTgt spid="14"/>
                                        </p:tgtEl>
                                      </p:cBhvr>
                                      <p:to x="100000" y="60000"/>
                                    </p:animScale>
                                    <p:animScale>
                                      <p:cBhvr>
                                        <p:cTn id="39" dur="83" decel="50000">
                                          <p:stCondLst>
                                            <p:cond delay="338"/>
                                          </p:stCondLst>
                                        </p:cTn>
                                        <p:tgtEl>
                                          <p:spTgt spid="14"/>
                                        </p:tgtEl>
                                      </p:cBhvr>
                                      <p:to x="100000" y="100000"/>
                                    </p:animScale>
                                    <p:animScale>
                                      <p:cBhvr>
                                        <p:cTn id="40" dur="13">
                                          <p:stCondLst>
                                            <p:cond delay="656"/>
                                          </p:stCondLst>
                                        </p:cTn>
                                        <p:tgtEl>
                                          <p:spTgt spid="14"/>
                                        </p:tgtEl>
                                      </p:cBhvr>
                                      <p:to x="100000" y="80000"/>
                                    </p:animScale>
                                    <p:animScale>
                                      <p:cBhvr>
                                        <p:cTn id="41" dur="83" decel="50000">
                                          <p:stCondLst>
                                            <p:cond delay="669"/>
                                          </p:stCondLst>
                                        </p:cTn>
                                        <p:tgtEl>
                                          <p:spTgt spid="14"/>
                                        </p:tgtEl>
                                      </p:cBhvr>
                                      <p:to x="100000" y="100000"/>
                                    </p:animScale>
                                    <p:animScale>
                                      <p:cBhvr>
                                        <p:cTn id="42" dur="13">
                                          <p:stCondLst>
                                            <p:cond delay="821"/>
                                          </p:stCondLst>
                                        </p:cTn>
                                        <p:tgtEl>
                                          <p:spTgt spid="14"/>
                                        </p:tgtEl>
                                      </p:cBhvr>
                                      <p:to x="100000" y="90000"/>
                                    </p:animScale>
                                    <p:animScale>
                                      <p:cBhvr>
                                        <p:cTn id="43" dur="83" decel="50000">
                                          <p:stCondLst>
                                            <p:cond delay="834"/>
                                          </p:stCondLst>
                                        </p:cTn>
                                        <p:tgtEl>
                                          <p:spTgt spid="14"/>
                                        </p:tgtEl>
                                      </p:cBhvr>
                                      <p:to x="100000" y="100000"/>
                                    </p:animScale>
                                    <p:animScale>
                                      <p:cBhvr>
                                        <p:cTn id="44" dur="13">
                                          <p:stCondLst>
                                            <p:cond delay="904"/>
                                          </p:stCondLst>
                                        </p:cTn>
                                        <p:tgtEl>
                                          <p:spTgt spid="14"/>
                                        </p:tgtEl>
                                      </p:cBhvr>
                                      <p:to x="100000" y="95000"/>
                                    </p:animScale>
                                    <p:animScale>
                                      <p:cBhvr>
                                        <p:cTn id="45" dur="83" decel="50000">
                                          <p:stCondLst>
                                            <p:cond delay="917"/>
                                          </p:stCondLst>
                                        </p:cTn>
                                        <p:tgtEl>
                                          <p:spTgt spid="14"/>
                                        </p:tgtEl>
                                      </p:cBhvr>
                                      <p:to x="100000" y="100000"/>
                                    </p:animScale>
                                  </p:childTnLst>
                                </p:cTn>
                              </p:par>
                            </p:childTnLst>
                          </p:cTn>
                        </p:par>
                        <p:par>
                          <p:cTn id="46" fill="hold">
                            <p:stCondLst>
                              <p:cond delay="7000"/>
                            </p:stCondLst>
                            <p:childTnLst>
                              <p:par>
                                <p:cTn id="47" presetID="26" presetClass="entr" presetSubtype="0" fill="hold"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ipe(down)">
                                      <p:cBhvr>
                                        <p:cTn id="49" dur="290">
                                          <p:stCondLst>
                                            <p:cond delay="0"/>
                                          </p:stCondLst>
                                        </p:cTn>
                                        <p:tgtEl>
                                          <p:spTgt spid="8"/>
                                        </p:tgtEl>
                                      </p:cBhvr>
                                    </p:animEffect>
                                    <p:anim calcmode="lin" valueType="num">
                                      <p:cBhvr>
                                        <p:cTn id="50" dur="911"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51" dur="332"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52" dur="332" tmFilter="0, 0; 0.125,0.2665; 0.25,0.4; 0.375,0.465; 0.5,0.5;  0.625,0.535; 0.75,0.6; 0.875,0.7335; 1,1">
                                          <p:stCondLst>
                                            <p:cond delay="332"/>
                                          </p:stCondLst>
                                        </p:cTn>
                                        <p:tgtEl>
                                          <p:spTgt spid="8"/>
                                        </p:tgtEl>
                                        <p:attrNameLst>
                                          <p:attrName>ppt_y</p:attrName>
                                        </p:attrNameLst>
                                      </p:cBhvr>
                                      <p:tavLst>
                                        <p:tav tm="0" fmla="#ppt_y-sin(pi*$)/9">
                                          <p:val>
                                            <p:fltVal val="0"/>
                                          </p:val>
                                        </p:tav>
                                        <p:tav tm="100000">
                                          <p:val>
                                            <p:fltVal val="1"/>
                                          </p:val>
                                        </p:tav>
                                      </p:tavLst>
                                    </p:anim>
                                    <p:anim calcmode="lin" valueType="num">
                                      <p:cBhvr>
                                        <p:cTn id="53" dur="166" tmFilter="0, 0; 0.125,0.2665; 0.25,0.4; 0.375,0.465; 0.5,0.5;  0.625,0.535; 0.75,0.6; 0.875,0.7335; 1,1">
                                          <p:stCondLst>
                                            <p:cond delay="662"/>
                                          </p:stCondLst>
                                        </p:cTn>
                                        <p:tgtEl>
                                          <p:spTgt spid="8"/>
                                        </p:tgtEl>
                                        <p:attrNameLst>
                                          <p:attrName>ppt_y</p:attrName>
                                        </p:attrNameLst>
                                      </p:cBhvr>
                                      <p:tavLst>
                                        <p:tav tm="0" fmla="#ppt_y-sin(pi*$)/27">
                                          <p:val>
                                            <p:fltVal val="0"/>
                                          </p:val>
                                        </p:tav>
                                        <p:tav tm="100000">
                                          <p:val>
                                            <p:fltVal val="1"/>
                                          </p:val>
                                        </p:tav>
                                      </p:tavLst>
                                    </p:anim>
                                    <p:anim calcmode="lin" valueType="num">
                                      <p:cBhvr>
                                        <p:cTn id="54" dur="82" tmFilter="0, 0; 0.125,0.2665; 0.25,0.4; 0.375,0.465; 0.5,0.5;  0.625,0.535; 0.75,0.6; 0.875,0.7335; 1,1">
                                          <p:stCondLst>
                                            <p:cond delay="828"/>
                                          </p:stCondLst>
                                        </p:cTn>
                                        <p:tgtEl>
                                          <p:spTgt spid="8"/>
                                        </p:tgtEl>
                                        <p:attrNameLst>
                                          <p:attrName>ppt_y</p:attrName>
                                        </p:attrNameLst>
                                      </p:cBhvr>
                                      <p:tavLst>
                                        <p:tav tm="0" fmla="#ppt_y-sin(pi*$)/81">
                                          <p:val>
                                            <p:fltVal val="0"/>
                                          </p:val>
                                        </p:tav>
                                        <p:tav tm="100000">
                                          <p:val>
                                            <p:fltVal val="1"/>
                                          </p:val>
                                        </p:tav>
                                      </p:tavLst>
                                    </p:anim>
                                    <p:animScale>
                                      <p:cBhvr>
                                        <p:cTn id="55" dur="13">
                                          <p:stCondLst>
                                            <p:cond delay="325"/>
                                          </p:stCondLst>
                                        </p:cTn>
                                        <p:tgtEl>
                                          <p:spTgt spid="8"/>
                                        </p:tgtEl>
                                      </p:cBhvr>
                                      <p:to x="100000" y="60000"/>
                                    </p:animScale>
                                    <p:animScale>
                                      <p:cBhvr>
                                        <p:cTn id="56" dur="83" decel="50000">
                                          <p:stCondLst>
                                            <p:cond delay="338"/>
                                          </p:stCondLst>
                                        </p:cTn>
                                        <p:tgtEl>
                                          <p:spTgt spid="8"/>
                                        </p:tgtEl>
                                      </p:cBhvr>
                                      <p:to x="100000" y="100000"/>
                                    </p:animScale>
                                    <p:animScale>
                                      <p:cBhvr>
                                        <p:cTn id="57" dur="13">
                                          <p:stCondLst>
                                            <p:cond delay="656"/>
                                          </p:stCondLst>
                                        </p:cTn>
                                        <p:tgtEl>
                                          <p:spTgt spid="8"/>
                                        </p:tgtEl>
                                      </p:cBhvr>
                                      <p:to x="100000" y="80000"/>
                                    </p:animScale>
                                    <p:animScale>
                                      <p:cBhvr>
                                        <p:cTn id="58" dur="83" decel="50000">
                                          <p:stCondLst>
                                            <p:cond delay="669"/>
                                          </p:stCondLst>
                                        </p:cTn>
                                        <p:tgtEl>
                                          <p:spTgt spid="8"/>
                                        </p:tgtEl>
                                      </p:cBhvr>
                                      <p:to x="100000" y="100000"/>
                                    </p:animScale>
                                    <p:animScale>
                                      <p:cBhvr>
                                        <p:cTn id="59" dur="13">
                                          <p:stCondLst>
                                            <p:cond delay="821"/>
                                          </p:stCondLst>
                                        </p:cTn>
                                        <p:tgtEl>
                                          <p:spTgt spid="8"/>
                                        </p:tgtEl>
                                      </p:cBhvr>
                                      <p:to x="100000" y="90000"/>
                                    </p:animScale>
                                    <p:animScale>
                                      <p:cBhvr>
                                        <p:cTn id="60" dur="83" decel="50000">
                                          <p:stCondLst>
                                            <p:cond delay="834"/>
                                          </p:stCondLst>
                                        </p:cTn>
                                        <p:tgtEl>
                                          <p:spTgt spid="8"/>
                                        </p:tgtEl>
                                      </p:cBhvr>
                                      <p:to x="100000" y="100000"/>
                                    </p:animScale>
                                    <p:animScale>
                                      <p:cBhvr>
                                        <p:cTn id="61" dur="13">
                                          <p:stCondLst>
                                            <p:cond delay="904"/>
                                          </p:stCondLst>
                                        </p:cTn>
                                        <p:tgtEl>
                                          <p:spTgt spid="8"/>
                                        </p:tgtEl>
                                      </p:cBhvr>
                                      <p:to x="100000" y="95000"/>
                                    </p:animScale>
                                    <p:animScale>
                                      <p:cBhvr>
                                        <p:cTn id="62" dur="83" decel="50000">
                                          <p:stCondLst>
                                            <p:cond delay="917"/>
                                          </p:stCondLst>
                                        </p:cTn>
                                        <p:tgtEl>
                                          <p:spTgt spid="8"/>
                                        </p:tgtEl>
                                      </p:cBhvr>
                                      <p:to x="100000" y="100000"/>
                                    </p:animScale>
                                  </p:childTnLst>
                                </p:cTn>
                              </p:par>
                            </p:childTnLst>
                          </p:cTn>
                        </p:par>
                        <p:par>
                          <p:cTn id="63" fill="hold">
                            <p:stCondLst>
                              <p:cond delay="8000"/>
                            </p:stCondLst>
                            <p:childTnLst>
                              <p:par>
                                <p:cTn id="64" presetID="26" presetClass="entr" presetSubtype="0" fill="hold" nodeType="after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wipe(down)">
                                      <p:cBhvr>
                                        <p:cTn id="66" dur="290">
                                          <p:stCondLst>
                                            <p:cond delay="0"/>
                                          </p:stCondLst>
                                        </p:cTn>
                                        <p:tgtEl>
                                          <p:spTgt spid="23"/>
                                        </p:tgtEl>
                                      </p:cBhvr>
                                    </p:animEffect>
                                    <p:anim calcmode="lin" valueType="num">
                                      <p:cBhvr>
                                        <p:cTn id="67" dur="911"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68" dur="332"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69" dur="332" tmFilter="0, 0; 0.125,0.2665; 0.25,0.4; 0.375,0.465; 0.5,0.5;  0.625,0.535; 0.75,0.6; 0.875,0.7335; 1,1">
                                          <p:stCondLst>
                                            <p:cond delay="332"/>
                                          </p:stCondLst>
                                        </p:cTn>
                                        <p:tgtEl>
                                          <p:spTgt spid="23"/>
                                        </p:tgtEl>
                                        <p:attrNameLst>
                                          <p:attrName>ppt_y</p:attrName>
                                        </p:attrNameLst>
                                      </p:cBhvr>
                                      <p:tavLst>
                                        <p:tav tm="0" fmla="#ppt_y-sin(pi*$)/9">
                                          <p:val>
                                            <p:fltVal val="0"/>
                                          </p:val>
                                        </p:tav>
                                        <p:tav tm="100000">
                                          <p:val>
                                            <p:fltVal val="1"/>
                                          </p:val>
                                        </p:tav>
                                      </p:tavLst>
                                    </p:anim>
                                    <p:anim calcmode="lin" valueType="num">
                                      <p:cBhvr>
                                        <p:cTn id="70" dur="166" tmFilter="0, 0; 0.125,0.2665; 0.25,0.4; 0.375,0.465; 0.5,0.5;  0.625,0.535; 0.75,0.6; 0.875,0.7335; 1,1">
                                          <p:stCondLst>
                                            <p:cond delay="662"/>
                                          </p:stCondLst>
                                        </p:cTn>
                                        <p:tgtEl>
                                          <p:spTgt spid="23"/>
                                        </p:tgtEl>
                                        <p:attrNameLst>
                                          <p:attrName>ppt_y</p:attrName>
                                        </p:attrNameLst>
                                      </p:cBhvr>
                                      <p:tavLst>
                                        <p:tav tm="0" fmla="#ppt_y-sin(pi*$)/27">
                                          <p:val>
                                            <p:fltVal val="0"/>
                                          </p:val>
                                        </p:tav>
                                        <p:tav tm="100000">
                                          <p:val>
                                            <p:fltVal val="1"/>
                                          </p:val>
                                        </p:tav>
                                      </p:tavLst>
                                    </p:anim>
                                    <p:anim calcmode="lin" valueType="num">
                                      <p:cBhvr>
                                        <p:cTn id="71" dur="82" tmFilter="0, 0; 0.125,0.2665; 0.25,0.4; 0.375,0.465; 0.5,0.5;  0.625,0.535; 0.75,0.6; 0.875,0.7335; 1,1">
                                          <p:stCondLst>
                                            <p:cond delay="828"/>
                                          </p:stCondLst>
                                        </p:cTn>
                                        <p:tgtEl>
                                          <p:spTgt spid="23"/>
                                        </p:tgtEl>
                                        <p:attrNameLst>
                                          <p:attrName>ppt_y</p:attrName>
                                        </p:attrNameLst>
                                      </p:cBhvr>
                                      <p:tavLst>
                                        <p:tav tm="0" fmla="#ppt_y-sin(pi*$)/81">
                                          <p:val>
                                            <p:fltVal val="0"/>
                                          </p:val>
                                        </p:tav>
                                        <p:tav tm="100000">
                                          <p:val>
                                            <p:fltVal val="1"/>
                                          </p:val>
                                        </p:tav>
                                      </p:tavLst>
                                    </p:anim>
                                    <p:animScale>
                                      <p:cBhvr>
                                        <p:cTn id="72" dur="13">
                                          <p:stCondLst>
                                            <p:cond delay="325"/>
                                          </p:stCondLst>
                                        </p:cTn>
                                        <p:tgtEl>
                                          <p:spTgt spid="23"/>
                                        </p:tgtEl>
                                      </p:cBhvr>
                                      <p:to x="100000" y="60000"/>
                                    </p:animScale>
                                    <p:animScale>
                                      <p:cBhvr>
                                        <p:cTn id="73" dur="83" decel="50000">
                                          <p:stCondLst>
                                            <p:cond delay="338"/>
                                          </p:stCondLst>
                                        </p:cTn>
                                        <p:tgtEl>
                                          <p:spTgt spid="23"/>
                                        </p:tgtEl>
                                      </p:cBhvr>
                                      <p:to x="100000" y="100000"/>
                                    </p:animScale>
                                    <p:animScale>
                                      <p:cBhvr>
                                        <p:cTn id="74" dur="13">
                                          <p:stCondLst>
                                            <p:cond delay="656"/>
                                          </p:stCondLst>
                                        </p:cTn>
                                        <p:tgtEl>
                                          <p:spTgt spid="23"/>
                                        </p:tgtEl>
                                      </p:cBhvr>
                                      <p:to x="100000" y="80000"/>
                                    </p:animScale>
                                    <p:animScale>
                                      <p:cBhvr>
                                        <p:cTn id="75" dur="83" decel="50000">
                                          <p:stCondLst>
                                            <p:cond delay="669"/>
                                          </p:stCondLst>
                                        </p:cTn>
                                        <p:tgtEl>
                                          <p:spTgt spid="23"/>
                                        </p:tgtEl>
                                      </p:cBhvr>
                                      <p:to x="100000" y="100000"/>
                                    </p:animScale>
                                    <p:animScale>
                                      <p:cBhvr>
                                        <p:cTn id="76" dur="13">
                                          <p:stCondLst>
                                            <p:cond delay="821"/>
                                          </p:stCondLst>
                                        </p:cTn>
                                        <p:tgtEl>
                                          <p:spTgt spid="23"/>
                                        </p:tgtEl>
                                      </p:cBhvr>
                                      <p:to x="100000" y="90000"/>
                                    </p:animScale>
                                    <p:animScale>
                                      <p:cBhvr>
                                        <p:cTn id="77" dur="83" decel="50000">
                                          <p:stCondLst>
                                            <p:cond delay="834"/>
                                          </p:stCondLst>
                                        </p:cTn>
                                        <p:tgtEl>
                                          <p:spTgt spid="23"/>
                                        </p:tgtEl>
                                      </p:cBhvr>
                                      <p:to x="100000" y="100000"/>
                                    </p:animScale>
                                    <p:animScale>
                                      <p:cBhvr>
                                        <p:cTn id="78" dur="13">
                                          <p:stCondLst>
                                            <p:cond delay="904"/>
                                          </p:stCondLst>
                                        </p:cTn>
                                        <p:tgtEl>
                                          <p:spTgt spid="23"/>
                                        </p:tgtEl>
                                      </p:cBhvr>
                                      <p:to x="100000" y="95000"/>
                                    </p:animScale>
                                    <p:animScale>
                                      <p:cBhvr>
                                        <p:cTn id="79" dur="83" decel="50000">
                                          <p:stCondLst>
                                            <p:cond delay="917"/>
                                          </p:stCondLst>
                                        </p:cTn>
                                        <p:tgtEl>
                                          <p:spTgt spid="23"/>
                                        </p:tgtEl>
                                      </p:cBhvr>
                                      <p:to x="100000" y="100000"/>
                                    </p:animScale>
                                  </p:childTnLst>
                                </p:cTn>
                              </p:par>
                            </p:childTnLst>
                          </p:cTn>
                        </p:par>
                        <p:par>
                          <p:cTn id="80" fill="hold">
                            <p:stCondLst>
                              <p:cond delay="9000"/>
                            </p:stCondLst>
                            <p:childTnLst>
                              <p:par>
                                <p:cTn id="81" presetID="26" presetClass="entr" presetSubtype="0" fill="hold" nodeType="afterEffect">
                                  <p:stCondLst>
                                    <p:cond delay="0"/>
                                  </p:stCondLst>
                                  <p:childTnLst>
                                    <p:set>
                                      <p:cBhvr>
                                        <p:cTn id="82" dur="1" fill="hold">
                                          <p:stCondLst>
                                            <p:cond delay="0"/>
                                          </p:stCondLst>
                                        </p:cTn>
                                        <p:tgtEl>
                                          <p:spTgt spid="26"/>
                                        </p:tgtEl>
                                        <p:attrNameLst>
                                          <p:attrName>style.visibility</p:attrName>
                                        </p:attrNameLst>
                                      </p:cBhvr>
                                      <p:to>
                                        <p:strVal val="visible"/>
                                      </p:to>
                                    </p:set>
                                    <p:animEffect transition="in" filter="wipe(down)">
                                      <p:cBhvr>
                                        <p:cTn id="83" dur="290">
                                          <p:stCondLst>
                                            <p:cond delay="0"/>
                                          </p:stCondLst>
                                        </p:cTn>
                                        <p:tgtEl>
                                          <p:spTgt spid="26"/>
                                        </p:tgtEl>
                                      </p:cBhvr>
                                    </p:animEffect>
                                    <p:anim calcmode="lin" valueType="num">
                                      <p:cBhvr>
                                        <p:cTn id="84" dur="911"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85" dur="332"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86" dur="332" tmFilter="0, 0; 0.125,0.2665; 0.25,0.4; 0.375,0.465; 0.5,0.5;  0.625,0.535; 0.75,0.6; 0.875,0.7335; 1,1">
                                          <p:stCondLst>
                                            <p:cond delay="332"/>
                                          </p:stCondLst>
                                        </p:cTn>
                                        <p:tgtEl>
                                          <p:spTgt spid="26"/>
                                        </p:tgtEl>
                                        <p:attrNameLst>
                                          <p:attrName>ppt_y</p:attrName>
                                        </p:attrNameLst>
                                      </p:cBhvr>
                                      <p:tavLst>
                                        <p:tav tm="0" fmla="#ppt_y-sin(pi*$)/9">
                                          <p:val>
                                            <p:fltVal val="0"/>
                                          </p:val>
                                        </p:tav>
                                        <p:tav tm="100000">
                                          <p:val>
                                            <p:fltVal val="1"/>
                                          </p:val>
                                        </p:tav>
                                      </p:tavLst>
                                    </p:anim>
                                    <p:anim calcmode="lin" valueType="num">
                                      <p:cBhvr>
                                        <p:cTn id="87" dur="166" tmFilter="0, 0; 0.125,0.2665; 0.25,0.4; 0.375,0.465; 0.5,0.5;  0.625,0.535; 0.75,0.6; 0.875,0.7335; 1,1">
                                          <p:stCondLst>
                                            <p:cond delay="662"/>
                                          </p:stCondLst>
                                        </p:cTn>
                                        <p:tgtEl>
                                          <p:spTgt spid="26"/>
                                        </p:tgtEl>
                                        <p:attrNameLst>
                                          <p:attrName>ppt_y</p:attrName>
                                        </p:attrNameLst>
                                      </p:cBhvr>
                                      <p:tavLst>
                                        <p:tav tm="0" fmla="#ppt_y-sin(pi*$)/27">
                                          <p:val>
                                            <p:fltVal val="0"/>
                                          </p:val>
                                        </p:tav>
                                        <p:tav tm="100000">
                                          <p:val>
                                            <p:fltVal val="1"/>
                                          </p:val>
                                        </p:tav>
                                      </p:tavLst>
                                    </p:anim>
                                    <p:anim calcmode="lin" valueType="num">
                                      <p:cBhvr>
                                        <p:cTn id="88" dur="82" tmFilter="0, 0; 0.125,0.2665; 0.25,0.4; 0.375,0.465; 0.5,0.5;  0.625,0.535; 0.75,0.6; 0.875,0.7335; 1,1">
                                          <p:stCondLst>
                                            <p:cond delay="828"/>
                                          </p:stCondLst>
                                        </p:cTn>
                                        <p:tgtEl>
                                          <p:spTgt spid="26"/>
                                        </p:tgtEl>
                                        <p:attrNameLst>
                                          <p:attrName>ppt_y</p:attrName>
                                        </p:attrNameLst>
                                      </p:cBhvr>
                                      <p:tavLst>
                                        <p:tav tm="0" fmla="#ppt_y-sin(pi*$)/81">
                                          <p:val>
                                            <p:fltVal val="0"/>
                                          </p:val>
                                        </p:tav>
                                        <p:tav tm="100000">
                                          <p:val>
                                            <p:fltVal val="1"/>
                                          </p:val>
                                        </p:tav>
                                      </p:tavLst>
                                    </p:anim>
                                    <p:animScale>
                                      <p:cBhvr>
                                        <p:cTn id="89" dur="13">
                                          <p:stCondLst>
                                            <p:cond delay="325"/>
                                          </p:stCondLst>
                                        </p:cTn>
                                        <p:tgtEl>
                                          <p:spTgt spid="26"/>
                                        </p:tgtEl>
                                      </p:cBhvr>
                                      <p:to x="100000" y="60000"/>
                                    </p:animScale>
                                    <p:animScale>
                                      <p:cBhvr>
                                        <p:cTn id="90" dur="83" decel="50000">
                                          <p:stCondLst>
                                            <p:cond delay="338"/>
                                          </p:stCondLst>
                                        </p:cTn>
                                        <p:tgtEl>
                                          <p:spTgt spid="26"/>
                                        </p:tgtEl>
                                      </p:cBhvr>
                                      <p:to x="100000" y="100000"/>
                                    </p:animScale>
                                    <p:animScale>
                                      <p:cBhvr>
                                        <p:cTn id="91" dur="13">
                                          <p:stCondLst>
                                            <p:cond delay="656"/>
                                          </p:stCondLst>
                                        </p:cTn>
                                        <p:tgtEl>
                                          <p:spTgt spid="26"/>
                                        </p:tgtEl>
                                      </p:cBhvr>
                                      <p:to x="100000" y="80000"/>
                                    </p:animScale>
                                    <p:animScale>
                                      <p:cBhvr>
                                        <p:cTn id="92" dur="83" decel="50000">
                                          <p:stCondLst>
                                            <p:cond delay="669"/>
                                          </p:stCondLst>
                                        </p:cTn>
                                        <p:tgtEl>
                                          <p:spTgt spid="26"/>
                                        </p:tgtEl>
                                      </p:cBhvr>
                                      <p:to x="100000" y="100000"/>
                                    </p:animScale>
                                    <p:animScale>
                                      <p:cBhvr>
                                        <p:cTn id="93" dur="13">
                                          <p:stCondLst>
                                            <p:cond delay="821"/>
                                          </p:stCondLst>
                                        </p:cTn>
                                        <p:tgtEl>
                                          <p:spTgt spid="26"/>
                                        </p:tgtEl>
                                      </p:cBhvr>
                                      <p:to x="100000" y="90000"/>
                                    </p:animScale>
                                    <p:animScale>
                                      <p:cBhvr>
                                        <p:cTn id="94" dur="83" decel="50000">
                                          <p:stCondLst>
                                            <p:cond delay="834"/>
                                          </p:stCondLst>
                                        </p:cTn>
                                        <p:tgtEl>
                                          <p:spTgt spid="26"/>
                                        </p:tgtEl>
                                      </p:cBhvr>
                                      <p:to x="100000" y="100000"/>
                                    </p:animScale>
                                    <p:animScale>
                                      <p:cBhvr>
                                        <p:cTn id="95" dur="13">
                                          <p:stCondLst>
                                            <p:cond delay="904"/>
                                          </p:stCondLst>
                                        </p:cTn>
                                        <p:tgtEl>
                                          <p:spTgt spid="26"/>
                                        </p:tgtEl>
                                      </p:cBhvr>
                                      <p:to x="100000" y="95000"/>
                                    </p:animScale>
                                    <p:animScale>
                                      <p:cBhvr>
                                        <p:cTn id="96" dur="83" decel="50000">
                                          <p:stCondLst>
                                            <p:cond delay="917"/>
                                          </p:stCondLst>
                                        </p:cTn>
                                        <p:tgtEl>
                                          <p:spTgt spid="26"/>
                                        </p:tgtEl>
                                      </p:cBhvr>
                                      <p:to x="100000" y="100000"/>
                                    </p:animScale>
                                  </p:childTnLst>
                                </p:cTn>
                              </p:par>
                            </p:childTnLst>
                          </p:cTn>
                        </p:par>
                        <p:par>
                          <p:cTn id="97" fill="hold">
                            <p:stCondLst>
                              <p:cond delay="10000"/>
                            </p:stCondLst>
                            <p:childTnLst>
                              <p:par>
                                <p:cTn id="98" presetID="35" presetClass="entr" presetSubtype="0" fill="hold" nodeType="afterEffect">
                                  <p:stCondLst>
                                    <p:cond delay="0"/>
                                  </p:stCondLst>
                                  <p:childTnLst>
                                    <p:set>
                                      <p:cBhvr>
                                        <p:cTn id="99" dur="1" fill="hold">
                                          <p:stCondLst>
                                            <p:cond delay="0"/>
                                          </p:stCondLst>
                                        </p:cTn>
                                        <p:tgtEl>
                                          <p:spTgt spid="11"/>
                                        </p:tgtEl>
                                        <p:attrNameLst>
                                          <p:attrName>style.visibility</p:attrName>
                                        </p:attrNameLst>
                                      </p:cBhvr>
                                      <p:to>
                                        <p:strVal val="visible"/>
                                      </p:to>
                                    </p:set>
                                    <p:animEffect transition="in" filter="fade">
                                      <p:cBhvr>
                                        <p:cTn id="100" dur="2000"/>
                                        <p:tgtEl>
                                          <p:spTgt spid="11"/>
                                        </p:tgtEl>
                                      </p:cBhvr>
                                    </p:animEffect>
                                    <p:anim calcmode="lin" valueType="num">
                                      <p:cBhvr>
                                        <p:cTn id="101" dur="2000" fill="hold"/>
                                        <p:tgtEl>
                                          <p:spTgt spid="11"/>
                                        </p:tgtEl>
                                        <p:attrNameLst>
                                          <p:attrName>style.rotation</p:attrName>
                                        </p:attrNameLst>
                                      </p:cBhvr>
                                      <p:tavLst>
                                        <p:tav tm="0">
                                          <p:val>
                                            <p:fltVal val="720"/>
                                          </p:val>
                                        </p:tav>
                                        <p:tav tm="100000">
                                          <p:val>
                                            <p:fltVal val="0"/>
                                          </p:val>
                                        </p:tav>
                                      </p:tavLst>
                                    </p:anim>
                                    <p:anim calcmode="lin" valueType="num">
                                      <p:cBhvr>
                                        <p:cTn id="102" dur="2000" fill="hold"/>
                                        <p:tgtEl>
                                          <p:spTgt spid="11"/>
                                        </p:tgtEl>
                                        <p:attrNameLst>
                                          <p:attrName>ppt_h</p:attrName>
                                        </p:attrNameLst>
                                      </p:cBhvr>
                                      <p:tavLst>
                                        <p:tav tm="0">
                                          <p:val>
                                            <p:fltVal val="0"/>
                                          </p:val>
                                        </p:tav>
                                        <p:tav tm="100000">
                                          <p:val>
                                            <p:strVal val="#ppt_h"/>
                                          </p:val>
                                        </p:tav>
                                      </p:tavLst>
                                    </p:anim>
                                    <p:anim calcmode="lin" valueType="num">
                                      <p:cBhvr>
                                        <p:cTn id="103" dur="2000" fill="hold"/>
                                        <p:tgtEl>
                                          <p:spTgt spid="11"/>
                                        </p:tgtEl>
                                        <p:attrNameLst>
                                          <p:attrName>ppt_w</p:attrName>
                                        </p:attrNameLst>
                                      </p:cBhvr>
                                      <p:tavLst>
                                        <p:tav tm="0">
                                          <p:val>
                                            <p:fltVal val="0"/>
                                          </p:val>
                                        </p:tav>
                                        <p:tav tm="100000">
                                          <p:val>
                                            <p:strVal val="#ppt_w"/>
                                          </p:val>
                                        </p:tav>
                                      </p:tavLst>
                                    </p:anim>
                                  </p:childTnLst>
                                </p:cTn>
                              </p:par>
                            </p:childTnLst>
                          </p:cTn>
                        </p:par>
                        <p:par>
                          <p:cTn id="104" fill="hold">
                            <p:stCondLst>
                              <p:cond delay="12000"/>
                            </p:stCondLst>
                            <p:childTnLst>
                              <p:par>
                                <p:cTn id="105" presetID="35" presetClass="entr" presetSubtype="0" fill="hold" grpId="0" nodeType="afterEffect">
                                  <p:stCondLst>
                                    <p:cond delay="0"/>
                                  </p:stCondLst>
                                  <p:childTnLst>
                                    <p:set>
                                      <p:cBhvr>
                                        <p:cTn id="106" dur="1" fill="hold">
                                          <p:stCondLst>
                                            <p:cond delay="0"/>
                                          </p:stCondLst>
                                        </p:cTn>
                                        <p:tgtEl>
                                          <p:spTgt spid="29"/>
                                        </p:tgtEl>
                                        <p:attrNameLst>
                                          <p:attrName>style.visibility</p:attrName>
                                        </p:attrNameLst>
                                      </p:cBhvr>
                                      <p:to>
                                        <p:strVal val="visible"/>
                                      </p:to>
                                    </p:set>
                                    <p:animEffect transition="in" filter="fade">
                                      <p:cBhvr>
                                        <p:cTn id="107" dur="2000"/>
                                        <p:tgtEl>
                                          <p:spTgt spid="29"/>
                                        </p:tgtEl>
                                      </p:cBhvr>
                                    </p:animEffect>
                                    <p:anim calcmode="lin" valueType="num">
                                      <p:cBhvr>
                                        <p:cTn id="108" dur="2000" fill="hold"/>
                                        <p:tgtEl>
                                          <p:spTgt spid="29"/>
                                        </p:tgtEl>
                                        <p:attrNameLst>
                                          <p:attrName>style.rotation</p:attrName>
                                        </p:attrNameLst>
                                      </p:cBhvr>
                                      <p:tavLst>
                                        <p:tav tm="0">
                                          <p:val>
                                            <p:fltVal val="720"/>
                                          </p:val>
                                        </p:tav>
                                        <p:tav tm="100000">
                                          <p:val>
                                            <p:fltVal val="0"/>
                                          </p:val>
                                        </p:tav>
                                      </p:tavLst>
                                    </p:anim>
                                    <p:anim calcmode="lin" valueType="num">
                                      <p:cBhvr>
                                        <p:cTn id="109" dur="2000" fill="hold"/>
                                        <p:tgtEl>
                                          <p:spTgt spid="29"/>
                                        </p:tgtEl>
                                        <p:attrNameLst>
                                          <p:attrName>ppt_h</p:attrName>
                                        </p:attrNameLst>
                                      </p:cBhvr>
                                      <p:tavLst>
                                        <p:tav tm="0">
                                          <p:val>
                                            <p:fltVal val="0"/>
                                          </p:val>
                                        </p:tav>
                                        <p:tav tm="100000">
                                          <p:val>
                                            <p:strVal val="#ppt_h"/>
                                          </p:val>
                                        </p:tav>
                                      </p:tavLst>
                                    </p:anim>
                                    <p:anim calcmode="lin" valueType="num">
                                      <p:cBhvr>
                                        <p:cTn id="110" dur="2000" fill="hold"/>
                                        <p:tgtEl>
                                          <p:spTgt spid="29"/>
                                        </p:tgtEl>
                                        <p:attrNameLst>
                                          <p:attrName>ppt_w</p:attrName>
                                        </p:attrNameLst>
                                      </p:cBhvr>
                                      <p:tavLst>
                                        <p:tav tm="0">
                                          <p:val>
                                            <p:fltVal val="0"/>
                                          </p:val>
                                        </p:tav>
                                        <p:tav tm="100000">
                                          <p:val>
                                            <p:strVal val="#ppt_w"/>
                                          </p:val>
                                        </p:tav>
                                      </p:tavLst>
                                    </p:anim>
                                  </p:childTnLst>
                                </p:cTn>
                              </p:par>
                            </p:childTnLst>
                          </p:cTn>
                        </p:par>
                        <p:par>
                          <p:cTn id="111" fill="hold">
                            <p:stCondLst>
                              <p:cond delay="14000"/>
                            </p:stCondLst>
                            <p:childTnLst>
                              <p:par>
                                <p:cTn id="112" presetID="35" presetClass="entr" presetSubtype="0" fill="hold" nodeType="afterEffect">
                                  <p:stCondLst>
                                    <p:cond delay="0"/>
                                  </p:stCondLst>
                                  <p:childTnLst>
                                    <p:set>
                                      <p:cBhvr>
                                        <p:cTn id="113" dur="1" fill="hold">
                                          <p:stCondLst>
                                            <p:cond delay="0"/>
                                          </p:stCondLst>
                                        </p:cTn>
                                        <p:tgtEl>
                                          <p:spTgt spid="24"/>
                                        </p:tgtEl>
                                        <p:attrNameLst>
                                          <p:attrName>style.visibility</p:attrName>
                                        </p:attrNameLst>
                                      </p:cBhvr>
                                      <p:to>
                                        <p:strVal val="visible"/>
                                      </p:to>
                                    </p:set>
                                    <p:animEffect transition="in" filter="fade">
                                      <p:cBhvr>
                                        <p:cTn id="114" dur="2000"/>
                                        <p:tgtEl>
                                          <p:spTgt spid="24"/>
                                        </p:tgtEl>
                                      </p:cBhvr>
                                    </p:animEffect>
                                    <p:anim calcmode="lin" valueType="num">
                                      <p:cBhvr>
                                        <p:cTn id="115" dur="2000" fill="hold"/>
                                        <p:tgtEl>
                                          <p:spTgt spid="24"/>
                                        </p:tgtEl>
                                        <p:attrNameLst>
                                          <p:attrName>style.rotation</p:attrName>
                                        </p:attrNameLst>
                                      </p:cBhvr>
                                      <p:tavLst>
                                        <p:tav tm="0">
                                          <p:val>
                                            <p:fltVal val="720"/>
                                          </p:val>
                                        </p:tav>
                                        <p:tav tm="100000">
                                          <p:val>
                                            <p:fltVal val="0"/>
                                          </p:val>
                                        </p:tav>
                                      </p:tavLst>
                                    </p:anim>
                                    <p:anim calcmode="lin" valueType="num">
                                      <p:cBhvr>
                                        <p:cTn id="116" dur="2000" fill="hold"/>
                                        <p:tgtEl>
                                          <p:spTgt spid="24"/>
                                        </p:tgtEl>
                                        <p:attrNameLst>
                                          <p:attrName>ppt_h</p:attrName>
                                        </p:attrNameLst>
                                      </p:cBhvr>
                                      <p:tavLst>
                                        <p:tav tm="0">
                                          <p:val>
                                            <p:fltVal val="0"/>
                                          </p:val>
                                        </p:tav>
                                        <p:tav tm="100000">
                                          <p:val>
                                            <p:strVal val="#ppt_h"/>
                                          </p:val>
                                        </p:tav>
                                      </p:tavLst>
                                    </p:anim>
                                    <p:anim calcmode="lin" valueType="num">
                                      <p:cBhvr>
                                        <p:cTn id="117" dur="2000" fill="hold"/>
                                        <p:tgtEl>
                                          <p:spTgt spid="24"/>
                                        </p:tgtEl>
                                        <p:attrNameLst>
                                          <p:attrName>ppt_w</p:attrName>
                                        </p:attrNameLst>
                                      </p:cBhvr>
                                      <p:tavLst>
                                        <p:tav tm="0">
                                          <p:val>
                                            <p:fltVal val="0"/>
                                          </p:val>
                                        </p:tav>
                                        <p:tav tm="100000">
                                          <p:val>
                                            <p:strVal val="#ppt_w"/>
                                          </p:val>
                                        </p:tav>
                                      </p:tavLst>
                                    </p:anim>
                                  </p:childTnLst>
                                </p:cTn>
                              </p:par>
                            </p:childTnLst>
                          </p:cTn>
                        </p:par>
                        <p:par>
                          <p:cTn id="118" fill="hold">
                            <p:stCondLst>
                              <p:cond delay="16000"/>
                            </p:stCondLst>
                            <p:childTnLst>
                              <p:par>
                                <p:cTn id="119" presetID="35" presetClass="entr" presetSubtype="0" fill="hold" grpId="0" nodeType="afterEffect">
                                  <p:stCondLst>
                                    <p:cond delay="0"/>
                                  </p:stCondLst>
                                  <p:childTnLst>
                                    <p:set>
                                      <p:cBhvr>
                                        <p:cTn id="120" dur="1" fill="hold">
                                          <p:stCondLst>
                                            <p:cond delay="0"/>
                                          </p:stCondLst>
                                        </p:cTn>
                                        <p:tgtEl>
                                          <p:spTgt spid="30"/>
                                        </p:tgtEl>
                                        <p:attrNameLst>
                                          <p:attrName>style.visibility</p:attrName>
                                        </p:attrNameLst>
                                      </p:cBhvr>
                                      <p:to>
                                        <p:strVal val="visible"/>
                                      </p:to>
                                    </p:set>
                                    <p:animEffect transition="in" filter="fade">
                                      <p:cBhvr>
                                        <p:cTn id="121" dur="2000"/>
                                        <p:tgtEl>
                                          <p:spTgt spid="30"/>
                                        </p:tgtEl>
                                      </p:cBhvr>
                                    </p:animEffect>
                                    <p:anim calcmode="lin" valueType="num">
                                      <p:cBhvr>
                                        <p:cTn id="122" dur="2000" fill="hold"/>
                                        <p:tgtEl>
                                          <p:spTgt spid="30"/>
                                        </p:tgtEl>
                                        <p:attrNameLst>
                                          <p:attrName>style.rotation</p:attrName>
                                        </p:attrNameLst>
                                      </p:cBhvr>
                                      <p:tavLst>
                                        <p:tav tm="0">
                                          <p:val>
                                            <p:fltVal val="720"/>
                                          </p:val>
                                        </p:tav>
                                        <p:tav tm="100000">
                                          <p:val>
                                            <p:fltVal val="0"/>
                                          </p:val>
                                        </p:tav>
                                      </p:tavLst>
                                    </p:anim>
                                    <p:anim calcmode="lin" valueType="num">
                                      <p:cBhvr>
                                        <p:cTn id="123" dur="2000" fill="hold"/>
                                        <p:tgtEl>
                                          <p:spTgt spid="30"/>
                                        </p:tgtEl>
                                        <p:attrNameLst>
                                          <p:attrName>ppt_h</p:attrName>
                                        </p:attrNameLst>
                                      </p:cBhvr>
                                      <p:tavLst>
                                        <p:tav tm="0">
                                          <p:val>
                                            <p:fltVal val="0"/>
                                          </p:val>
                                        </p:tav>
                                        <p:tav tm="100000">
                                          <p:val>
                                            <p:strVal val="#ppt_h"/>
                                          </p:val>
                                        </p:tav>
                                      </p:tavLst>
                                    </p:anim>
                                    <p:anim calcmode="lin" valueType="num">
                                      <p:cBhvr>
                                        <p:cTn id="124" dur="2000" fill="hold"/>
                                        <p:tgtEl>
                                          <p:spTgt spid="30"/>
                                        </p:tgtEl>
                                        <p:attrNameLst>
                                          <p:attrName>ppt_w</p:attrName>
                                        </p:attrNameLst>
                                      </p:cBhvr>
                                      <p:tavLst>
                                        <p:tav tm="0">
                                          <p:val>
                                            <p:fltVal val="0"/>
                                          </p:val>
                                        </p:tav>
                                        <p:tav tm="100000">
                                          <p:val>
                                            <p:strVal val="#ppt_w"/>
                                          </p:val>
                                        </p:tav>
                                      </p:tavLst>
                                    </p:anim>
                                  </p:childTnLst>
                                </p:cTn>
                              </p:par>
                            </p:childTnLst>
                          </p:cTn>
                        </p:par>
                        <p:par>
                          <p:cTn id="125" fill="hold">
                            <p:stCondLst>
                              <p:cond delay="18000"/>
                            </p:stCondLst>
                            <p:childTnLst>
                              <p:par>
                                <p:cTn id="126" presetID="35" presetClass="entr" presetSubtype="0" fill="hold" nodeType="afterEffect">
                                  <p:stCondLst>
                                    <p:cond delay="0"/>
                                  </p:stCondLst>
                                  <p:childTnLst>
                                    <p:set>
                                      <p:cBhvr>
                                        <p:cTn id="127" dur="1" fill="hold">
                                          <p:stCondLst>
                                            <p:cond delay="0"/>
                                          </p:stCondLst>
                                        </p:cTn>
                                        <p:tgtEl>
                                          <p:spTgt spid="13"/>
                                        </p:tgtEl>
                                        <p:attrNameLst>
                                          <p:attrName>style.visibility</p:attrName>
                                        </p:attrNameLst>
                                      </p:cBhvr>
                                      <p:to>
                                        <p:strVal val="visible"/>
                                      </p:to>
                                    </p:set>
                                    <p:animEffect transition="in" filter="fade">
                                      <p:cBhvr>
                                        <p:cTn id="128" dur="2000"/>
                                        <p:tgtEl>
                                          <p:spTgt spid="13"/>
                                        </p:tgtEl>
                                      </p:cBhvr>
                                    </p:animEffect>
                                    <p:anim calcmode="lin" valueType="num">
                                      <p:cBhvr>
                                        <p:cTn id="129" dur="2000" fill="hold"/>
                                        <p:tgtEl>
                                          <p:spTgt spid="13"/>
                                        </p:tgtEl>
                                        <p:attrNameLst>
                                          <p:attrName>style.rotation</p:attrName>
                                        </p:attrNameLst>
                                      </p:cBhvr>
                                      <p:tavLst>
                                        <p:tav tm="0">
                                          <p:val>
                                            <p:fltVal val="720"/>
                                          </p:val>
                                        </p:tav>
                                        <p:tav tm="100000">
                                          <p:val>
                                            <p:fltVal val="0"/>
                                          </p:val>
                                        </p:tav>
                                      </p:tavLst>
                                    </p:anim>
                                    <p:anim calcmode="lin" valueType="num">
                                      <p:cBhvr>
                                        <p:cTn id="130" dur="2000" fill="hold"/>
                                        <p:tgtEl>
                                          <p:spTgt spid="13"/>
                                        </p:tgtEl>
                                        <p:attrNameLst>
                                          <p:attrName>ppt_h</p:attrName>
                                        </p:attrNameLst>
                                      </p:cBhvr>
                                      <p:tavLst>
                                        <p:tav tm="0">
                                          <p:val>
                                            <p:fltVal val="0"/>
                                          </p:val>
                                        </p:tav>
                                        <p:tav tm="100000">
                                          <p:val>
                                            <p:strVal val="#ppt_h"/>
                                          </p:val>
                                        </p:tav>
                                      </p:tavLst>
                                    </p:anim>
                                    <p:anim calcmode="lin" valueType="num">
                                      <p:cBhvr>
                                        <p:cTn id="131" dur="2000" fill="hold"/>
                                        <p:tgtEl>
                                          <p:spTgt spid="13"/>
                                        </p:tgtEl>
                                        <p:attrNameLst>
                                          <p:attrName>ppt_w</p:attrName>
                                        </p:attrNameLst>
                                      </p:cBhvr>
                                      <p:tavLst>
                                        <p:tav tm="0">
                                          <p:val>
                                            <p:fltVal val="0"/>
                                          </p:val>
                                        </p:tav>
                                        <p:tav tm="100000">
                                          <p:val>
                                            <p:strVal val="#ppt_w"/>
                                          </p:val>
                                        </p:tav>
                                      </p:tavLst>
                                    </p:anim>
                                  </p:childTnLst>
                                </p:cTn>
                              </p:par>
                            </p:childTnLst>
                          </p:cTn>
                        </p:par>
                        <p:par>
                          <p:cTn id="132" fill="hold">
                            <p:stCondLst>
                              <p:cond delay="20000"/>
                            </p:stCondLst>
                            <p:childTnLst>
                              <p:par>
                                <p:cTn id="133" presetID="35" presetClass="entr" presetSubtype="0" fill="hold" grpId="0" nodeType="afterEffect">
                                  <p:stCondLst>
                                    <p:cond delay="0"/>
                                  </p:stCondLst>
                                  <p:childTnLst>
                                    <p:set>
                                      <p:cBhvr>
                                        <p:cTn id="134" dur="1" fill="hold">
                                          <p:stCondLst>
                                            <p:cond delay="0"/>
                                          </p:stCondLst>
                                        </p:cTn>
                                        <p:tgtEl>
                                          <p:spTgt spid="31"/>
                                        </p:tgtEl>
                                        <p:attrNameLst>
                                          <p:attrName>style.visibility</p:attrName>
                                        </p:attrNameLst>
                                      </p:cBhvr>
                                      <p:to>
                                        <p:strVal val="visible"/>
                                      </p:to>
                                    </p:set>
                                    <p:animEffect transition="in" filter="fade">
                                      <p:cBhvr>
                                        <p:cTn id="135" dur="2000"/>
                                        <p:tgtEl>
                                          <p:spTgt spid="31"/>
                                        </p:tgtEl>
                                      </p:cBhvr>
                                    </p:animEffect>
                                    <p:anim calcmode="lin" valueType="num">
                                      <p:cBhvr>
                                        <p:cTn id="136" dur="2000" fill="hold"/>
                                        <p:tgtEl>
                                          <p:spTgt spid="31"/>
                                        </p:tgtEl>
                                        <p:attrNameLst>
                                          <p:attrName>style.rotation</p:attrName>
                                        </p:attrNameLst>
                                      </p:cBhvr>
                                      <p:tavLst>
                                        <p:tav tm="0">
                                          <p:val>
                                            <p:fltVal val="720"/>
                                          </p:val>
                                        </p:tav>
                                        <p:tav tm="100000">
                                          <p:val>
                                            <p:fltVal val="0"/>
                                          </p:val>
                                        </p:tav>
                                      </p:tavLst>
                                    </p:anim>
                                    <p:anim calcmode="lin" valueType="num">
                                      <p:cBhvr>
                                        <p:cTn id="137" dur="2000" fill="hold"/>
                                        <p:tgtEl>
                                          <p:spTgt spid="31"/>
                                        </p:tgtEl>
                                        <p:attrNameLst>
                                          <p:attrName>ppt_h</p:attrName>
                                        </p:attrNameLst>
                                      </p:cBhvr>
                                      <p:tavLst>
                                        <p:tav tm="0">
                                          <p:val>
                                            <p:fltVal val="0"/>
                                          </p:val>
                                        </p:tav>
                                        <p:tav tm="100000">
                                          <p:val>
                                            <p:strVal val="#ppt_h"/>
                                          </p:val>
                                        </p:tav>
                                      </p:tavLst>
                                    </p:anim>
                                    <p:anim calcmode="lin" valueType="num">
                                      <p:cBhvr>
                                        <p:cTn id="138" dur="2000" fill="hold"/>
                                        <p:tgtEl>
                                          <p:spTgt spid="31"/>
                                        </p:tgtEl>
                                        <p:attrNameLst>
                                          <p:attrName>ppt_w</p:attrName>
                                        </p:attrNameLst>
                                      </p:cBhvr>
                                      <p:tavLst>
                                        <p:tav tm="0">
                                          <p:val>
                                            <p:fltVal val="0"/>
                                          </p:val>
                                        </p:tav>
                                        <p:tav tm="100000">
                                          <p:val>
                                            <p:strVal val="#ppt_w"/>
                                          </p:val>
                                        </p:tav>
                                      </p:tavLst>
                                    </p:anim>
                                  </p:childTnLst>
                                </p:cTn>
                              </p:par>
                            </p:childTnLst>
                          </p:cTn>
                        </p:par>
                        <p:par>
                          <p:cTn id="139" fill="hold">
                            <p:stCondLst>
                              <p:cond delay="22000"/>
                            </p:stCondLst>
                            <p:childTnLst>
                              <p:par>
                                <p:cTn id="140" presetID="35" presetClass="entr" presetSubtype="0" fill="hold" nodeType="afterEffect">
                                  <p:stCondLst>
                                    <p:cond delay="0"/>
                                  </p:stCondLst>
                                  <p:childTnLst>
                                    <p:set>
                                      <p:cBhvr>
                                        <p:cTn id="141" dur="1" fill="hold">
                                          <p:stCondLst>
                                            <p:cond delay="0"/>
                                          </p:stCondLst>
                                        </p:cTn>
                                        <p:tgtEl>
                                          <p:spTgt spid="21"/>
                                        </p:tgtEl>
                                        <p:attrNameLst>
                                          <p:attrName>style.visibility</p:attrName>
                                        </p:attrNameLst>
                                      </p:cBhvr>
                                      <p:to>
                                        <p:strVal val="visible"/>
                                      </p:to>
                                    </p:set>
                                    <p:animEffect transition="in" filter="fade">
                                      <p:cBhvr>
                                        <p:cTn id="142" dur="2000"/>
                                        <p:tgtEl>
                                          <p:spTgt spid="21"/>
                                        </p:tgtEl>
                                      </p:cBhvr>
                                    </p:animEffect>
                                    <p:anim calcmode="lin" valueType="num">
                                      <p:cBhvr>
                                        <p:cTn id="143" dur="2000" fill="hold"/>
                                        <p:tgtEl>
                                          <p:spTgt spid="21"/>
                                        </p:tgtEl>
                                        <p:attrNameLst>
                                          <p:attrName>style.rotation</p:attrName>
                                        </p:attrNameLst>
                                      </p:cBhvr>
                                      <p:tavLst>
                                        <p:tav tm="0">
                                          <p:val>
                                            <p:fltVal val="720"/>
                                          </p:val>
                                        </p:tav>
                                        <p:tav tm="100000">
                                          <p:val>
                                            <p:fltVal val="0"/>
                                          </p:val>
                                        </p:tav>
                                      </p:tavLst>
                                    </p:anim>
                                    <p:anim calcmode="lin" valueType="num">
                                      <p:cBhvr>
                                        <p:cTn id="144" dur="2000" fill="hold"/>
                                        <p:tgtEl>
                                          <p:spTgt spid="21"/>
                                        </p:tgtEl>
                                        <p:attrNameLst>
                                          <p:attrName>ppt_h</p:attrName>
                                        </p:attrNameLst>
                                      </p:cBhvr>
                                      <p:tavLst>
                                        <p:tav tm="0">
                                          <p:val>
                                            <p:fltVal val="0"/>
                                          </p:val>
                                        </p:tav>
                                        <p:tav tm="100000">
                                          <p:val>
                                            <p:strVal val="#ppt_h"/>
                                          </p:val>
                                        </p:tav>
                                      </p:tavLst>
                                    </p:anim>
                                    <p:anim calcmode="lin" valueType="num">
                                      <p:cBhvr>
                                        <p:cTn id="145" dur="2000" fill="hold"/>
                                        <p:tgtEl>
                                          <p:spTgt spid="21"/>
                                        </p:tgtEl>
                                        <p:attrNameLst>
                                          <p:attrName>ppt_w</p:attrName>
                                        </p:attrNameLst>
                                      </p:cBhvr>
                                      <p:tavLst>
                                        <p:tav tm="0">
                                          <p:val>
                                            <p:fltVal val="0"/>
                                          </p:val>
                                        </p:tav>
                                        <p:tav tm="100000">
                                          <p:val>
                                            <p:strVal val="#ppt_w"/>
                                          </p:val>
                                        </p:tav>
                                      </p:tavLst>
                                    </p:anim>
                                  </p:childTnLst>
                                </p:cTn>
                              </p:par>
                            </p:childTnLst>
                          </p:cTn>
                        </p:par>
                        <p:par>
                          <p:cTn id="146" fill="hold">
                            <p:stCondLst>
                              <p:cond delay="24000"/>
                            </p:stCondLst>
                            <p:childTnLst>
                              <p:par>
                                <p:cTn id="147" presetID="35" presetClass="entr" presetSubtype="0" fill="hold" grpId="0" nodeType="afterEffect">
                                  <p:stCondLst>
                                    <p:cond delay="0"/>
                                  </p:stCondLst>
                                  <p:childTnLst>
                                    <p:set>
                                      <p:cBhvr>
                                        <p:cTn id="148" dur="1" fill="hold">
                                          <p:stCondLst>
                                            <p:cond delay="0"/>
                                          </p:stCondLst>
                                        </p:cTn>
                                        <p:tgtEl>
                                          <p:spTgt spid="32"/>
                                        </p:tgtEl>
                                        <p:attrNameLst>
                                          <p:attrName>style.visibility</p:attrName>
                                        </p:attrNameLst>
                                      </p:cBhvr>
                                      <p:to>
                                        <p:strVal val="visible"/>
                                      </p:to>
                                    </p:set>
                                    <p:animEffect transition="in" filter="fade">
                                      <p:cBhvr>
                                        <p:cTn id="149" dur="2000"/>
                                        <p:tgtEl>
                                          <p:spTgt spid="32"/>
                                        </p:tgtEl>
                                      </p:cBhvr>
                                    </p:animEffect>
                                    <p:anim calcmode="lin" valueType="num">
                                      <p:cBhvr>
                                        <p:cTn id="150" dur="2000" fill="hold"/>
                                        <p:tgtEl>
                                          <p:spTgt spid="32"/>
                                        </p:tgtEl>
                                        <p:attrNameLst>
                                          <p:attrName>style.rotation</p:attrName>
                                        </p:attrNameLst>
                                      </p:cBhvr>
                                      <p:tavLst>
                                        <p:tav tm="0">
                                          <p:val>
                                            <p:fltVal val="720"/>
                                          </p:val>
                                        </p:tav>
                                        <p:tav tm="100000">
                                          <p:val>
                                            <p:fltVal val="0"/>
                                          </p:val>
                                        </p:tav>
                                      </p:tavLst>
                                    </p:anim>
                                    <p:anim calcmode="lin" valueType="num">
                                      <p:cBhvr>
                                        <p:cTn id="151" dur="2000" fill="hold"/>
                                        <p:tgtEl>
                                          <p:spTgt spid="32"/>
                                        </p:tgtEl>
                                        <p:attrNameLst>
                                          <p:attrName>ppt_h</p:attrName>
                                        </p:attrNameLst>
                                      </p:cBhvr>
                                      <p:tavLst>
                                        <p:tav tm="0">
                                          <p:val>
                                            <p:fltVal val="0"/>
                                          </p:val>
                                        </p:tav>
                                        <p:tav tm="100000">
                                          <p:val>
                                            <p:strVal val="#ppt_h"/>
                                          </p:val>
                                        </p:tav>
                                      </p:tavLst>
                                    </p:anim>
                                    <p:anim calcmode="lin" valueType="num">
                                      <p:cBhvr>
                                        <p:cTn id="152" dur="2000" fill="hold"/>
                                        <p:tgtEl>
                                          <p:spTgt spid="32"/>
                                        </p:tgtEl>
                                        <p:attrNameLst>
                                          <p:attrName>ppt_w</p:attrName>
                                        </p:attrNameLst>
                                      </p:cBhvr>
                                      <p:tavLst>
                                        <p:tav tm="0">
                                          <p:val>
                                            <p:fltVal val="0"/>
                                          </p:val>
                                        </p:tav>
                                        <p:tav tm="100000">
                                          <p:val>
                                            <p:strVal val="#ppt_w"/>
                                          </p:val>
                                        </p:tav>
                                      </p:tavLst>
                                    </p:anim>
                                  </p:childTnLst>
                                </p:cTn>
                              </p:par>
                            </p:childTnLst>
                          </p:cTn>
                        </p:par>
                        <p:par>
                          <p:cTn id="153" fill="hold">
                            <p:stCondLst>
                              <p:cond delay="26000"/>
                            </p:stCondLst>
                            <p:childTnLst>
                              <p:par>
                                <p:cTn id="154" presetID="51" presetClass="entr" presetSubtype="0" fill="hold" grpId="0" nodeType="afterEffect">
                                  <p:stCondLst>
                                    <p:cond delay="0"/>
                                  </p:stCondLst>
                                  <p:childTnLst>
                                    <p:set>
                                      <p:cBhvr>
                                        <p:cTn id="155" dur="1" fill="hold">
                                          <p:stCondLst>
                                            <p:cond delay="0"/>
                                          </p:stCondLst>
                                        </p:cTn>
                                        <p:tgtEl>
                                          <p:spTgt spid="28"/>
                                        </p:tgtEl>
                                        <p:attrNameLst>
                                          <p:attrName>style.visibility</p:attrName>
                                        </p:attrNameLst>
                                      </p:cBhvr>
                                      <p:to>
                                        <p:strVal val="visible"/>
                                      </p:to>
                                    </p:set>
                                    <p:animEffect transition="in" filter="fade">
                                      <p:cBhvr>
                                        <p:cTn id="156" dur="770" decel="100000"/>
                                        <p:tgtEl>
                                          <p:spTgt spid="28"/>
                                        </p:tgtEl>
                                      </p:cBhvr>
                                    </p:animEffect>
                                    <p:animScale>
                                      <p:cBhvr>
                                        <p:cTn id="157" dur="770" decel="100000"/>
                                        <p:tgtEl>
                                          <p:spTgt spid="28"/>
                                        </p:tgtEl>
                                      </p:cBhvr>
                                      <p:from x="10000" y="10000"/>
                                      <p:to x="200000" y="450000"/>
                                    </p:animScale>
                                    <p:animScale>
                                      <p:cBhvr>
                                        <p:cTn id="158" dur="1230" accel="100000" fill="hold">
                                          <p:stCondLst>
                                            <p:cond delay="770"/>
                                          </p:stCondLst>
                                        </p:cTn>
                                        <p:tgtEl>
                                          <p:spTgt spid="28"/>
                                        </p:tgtEl>
                                      </p:cBhvr>
                                      <p:from x="200000" y="450000"/>
                                      <p:to x="100000" y="100000"/>
                                    </p:animScale>
                                    <p:set>
                                      <p:cBhvr>
                                        <p:cTn id="159" dur="770" fill="hold"/>
                                        <p:tgtEl>
                                          <p:spTgt spid="28"/>
                                        </p:tgtEl>
                                        <p:attrNameLst>
                                          <p:attrName>ppt_x</p:attrName>
                                        </p:attrNameLst>
                                      </p:cBhvr>
                                      <p:to>
                                        <p:strVal val="(0.5)"/>
                                      </p:to>
                                    </p:set>
                                    <p:anim from="(0.5)" to="(#ppt_x)" calcmode="lin" valueType="num">
                                      <p:cBhvr>
                                        <p:cTn id="160" dur="1230" accel="100000" fill="hold">
                                          <p:stCondLst>
                                            <p:cond delay="770"/>
                                          </p:stCondLst>
                                        </p:cTn>
                                        <p:tgtEl>
                                          <p:spTgt spid="28"/>
                                        </p:tgtEl>
                                        <p:attrNameLst>
                                          <p:attrName>ppt_x</p:attrName>
                                        </p:attrNameLst>
                                      </p:cBhvr>
                                    </p:anim>
                                    <p:set>
                                      <p:cBhvr>
                                        <p:cTn id="161" dur="770" fill="hold"/>
                                        <p:tgtEl>
                                          <p:spTgt spid="28"/>
                                        </p:tgtEl>
                                        <p:attrNameLst>
                                          <p:attrName>ppt_y</p:attrName>
                                        </p:attrNameLst>
                                      </p:cBhvr>
                                      <p:to>
                                        <p:strVal val="(#ppt_y+0.4)"/>
                                      </p:to>
                                    </p:set>
                                    <p:anim from="(#ppt_y+0.4)" to="(#ppt_y)" calcmode="lin" valueType="num">
                                      <p:cBhvr>
                                        <p:cTn id="162" dur="1230" accel="100000" fill="hold">
                                          <p:stCondLst>
                                            <p:cond delay="770"/>
                                          </p:stCondLst>
                                        </p:cTn>
                                        <p:tgtEl>
                                          <p:spTgt spid="28"/>
                                        </p:tgtEl>
                                        <p:attrNameLst>
                                          <p:attrName>ppt_y</p:attrName>
                                        </p:attrNameLst>
                                      </p:cBhvr>
                                    </p:anim>
                                  </p:childTnLst>
                                </p:cTn>
                              </p:par>
                            </p:childTnLst>
                          </p:cTn>
                        </p:par>
                        <p:par>
                          <p:cTn id="163" fill="hold">
                            <p:stCondLst>
                              <p:cond delay="28000"/>
                            </p:stCondLst>
                            <p:childTnLst>
                              <p:par>
                                <p:cTn id="164" presetID="26" presetClass="entr" presetSubtype="0" fill="hold" nodeType="afterEffect">
                                  <p:stCondLst>
                                    <p:cond delay="0"/>
                                  </p:stCondLst>
                                  <p:childTnLst>
                                    <p:set>
                                      <p:cBhvr>
                                        <p:cTn id="165" dur="1" fill="hold">
                                          <p:stCondLst>
                                            <p:cond delay="0"/>
                                          </p:stCondLst>
                                        </p:cTn>
                                        <p:tgtEl>
                                          <p:spTgt spid="20"/>
                                        </p:tgtEl>
                                        <p:attrNameLst>
                                          <p:attrName>style.visibility</p:attrName>
                                        </p:attrNameLst>
                                      </p:cBhvr>
                                      <p:to>
                                        <p:strVal val="visible"/>
                                      </p:to>
                                    </p:set>
                                    <p:animEffect transition="in" filter="wipe(down)">
                                      <p:cBhvr>
                                        <p:cTn id="166" dur="290">
                                          <p:stCondLst>
                                            <p:cond delay="0"/>
                                          </p:stCondLst>
                                        </p:cTn>
                                        <p:tgtEl>
                                          <p:spTgt spid="20"/>
                                        </p:tgtEl>
                                      </p:cBhvr>
                                    </p:animEffect>
                                    <p:anim calcmode="lin" valueType="num">
                                      <p:cBhvr>
                                        <p:cTn id="167" dur="911"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168" dur="332"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69" dur="332" tmFilter="0, 0; 0.125,0.2665; 0.25,0.4; 0.375,0.465; 0.5,0.5;  0.625,0.535; 0.75,0.6; 0.875,0.7335; 1,1">
                                          <p:stCondLst>
                                            <p:cond delay="332"/>
                                          </p:stCondLst>
                                        </p:cTn>
                                        <p:tgtEl>
                                          <p:spTgt spid="20"/>
                                        </p:tgtEl>
                                        <p:attrNameLst>
                                          <p:attrName>ppt_y</p:attrName>
                                        </p:attrNameLst>
                                      </p:cBhvr>
                                      <p:tavLst>
                                        <p:tav tm="0" fmla="#ppt_y-sin(pi*$)/9">
                                          <p:val>
                                            <p:fltVal val="0"/>
                                          </p:val>
                                        </p:tav>
                                        <p:tav tm="100000">
                                          <p:val>
                                            <p:fltVal val="1"/>
                                          </p:val>
                                        </p:tav>
                                      </p:tavLst>
                                    </p:anim>
                                    <p:anim calcmode="lin" valueType="num">
                                      <p:cBhvr>
                                        <p:cTn id="170" dur="166" tmFilter="0, 0; 0.125,0.2665; 0.25,0.4; 0.375,0.465; 0.5,0.5;  0.625,0.535; 0.75,0.6; 0.875,0.7335; 1,1">
                                          <p:stCondLst>
                                            <p:cond delay="662"/>
                                          </p:stCondLst>
                                        </p:cTn>
                                        <p:tgtEl>
                                          <p:spTgt spid="20"/>
                                        </p:tgtEl>
                                        <p:attrNameLst>
                                          <p:attrName>ppt_y</p:attrName>
                                        </p:attrNameLst>
                                      </p:cBhvr>
                                      <p:tavLst>
                                        <p:tav tm="0" fmla="#ppt_y-sin(pi*$)/27">
                                          <p:val>
                                            <p:fltVal val="0"/>
                                          </p:val>
                                        </p:tav>
                                        <p:tav tm="100000">
                                          <p:val>
                                            <p:fltVal val="1"/>
                                          </p:val>
                                        </p:tav>
                                      </p:tavLst>
                                    </p:anim>
                                    <p:anim calcmode="lin" valueType="num">
                                      <p:cBhvr>
                                        <p:cTn id="171" dur="82" tmFilter="0, 0; 0.125,0.2665; 0.25,0.4; 0.375,0.465; 0.5,0.5;  0.625,0.535; 0.75,0.6; 0.875,0.7335; 1,1">
                                          <p:stCondLst>
                                            <p:cond delay="828"/>
                                          </p:stCondLst>
                                        </p:cTn>
                                        <p:tgtEl>
                                          <p:spTgt spid="20"/>
                                        </p:tgtEl>
                                        <p:attrNameLst>
                                          <p:attrName>ppt_y</p:attrName>
                                        </p:attrNameLst>
                                      </p:cBhvr>
                                      <p:tavLst>
                                        <p:tav tm="0" fmla="#ppt_y-sin(pi*$)/81">
                                          <p:val>
                                            <p:fltVal val="0"/>
                                          </p:val>
                                        </p:tav>
                                        <p:tav tm="100000">
                                          <p:val>
                                            <p:fltVal val="1"/>
                                          </p:val>
                                        </p:tav>
                                      </p:tavLst>
                                    </p:anim>
                                    <p:animScale>
                                      <p:cBhvr>
                                        <p:cTn id="172" dur="13">
                                          <p:stCondLst>
                                            <p:cond delay="325"/>
                                          </p:stCondLst>
                                        </p:cTn>
                                        <p:tgtEl>
                                          <p:spTgt spid="20"/>
                                        </p:tgtEl>
                                      </p:cBhvr>
                                      <p:to x="100000" y="60000"/>
                                    </p:animScale>
                                    <p:animScale>
                                      <p:cBhvr>
                                        <p:cTn id="173" dur="83" decel="50000">
                                          <p:stCondLst>
                                            <p:cond delay="338"/>
                                          </p:stCondLst>
                                        </p:cTn>
                                        <p:tgtEl>
                                          <p:spTgt spid="20"/>
                                        </p:tgtEl>
                                      </p:cBhvr>
                                      <p:to x="100000" y="100000"/>
                                    </p:animScale>
                                    <p:animScale>
                                      <p:cBhvr>
                                        <p:cTn id="174" dur="13">
                                          <p:stCondLst>
                                            <p:cond delay="656"/>
                                          </p:stCondLst>
                                        </p:cTn>
                                        <p:tgtEl>
                                          <p:spTgt spid="20"/>
                                        </p:tgtEl>
                                      </p:cBhvr>
                                      <p:to x="100000" y="80000"/>
                                    </p:animScale>
                                    <p:animScale>
                                      <p:cBhvr>
                                        <p:cTn id="175" dur="83" decel="50000">
                                          <p:stCondLst>
                                            <p:cond delay="669"/>
                                          </p:stCondLst>
                                        </p:cTn>
                                        <p:tgtEl>
                                          <p:spTgt spid="20"/>
                                        </p:tgtEl>
                                      </p:cBhvr>
                                      <p:to x="100000" y="100000"/>
                                    </p:animScale>
                                    <p:animScale>
                                      <p:cBhvr>
                                        <p:cTn id="176" dur="13">
                                          <p:stCondLst>
                                            <p:cond delay="821"/>
                                          </p:stCondLst>
                                        </p:cTn>
                                        <p:tgtEl>
                                          <p:spTgt spid="20"/>
                                        </p:tgtEl>
                                      </p:cBhvr>
                                      <p:to x="100000" y="90000"/>
                                    </p:animScale>
                                    <p:animScale>
                                      <p:cBhvr>
                                        <p:cTn id="177" dur="83" decel="50000">
                                          <p:stCondLst>
                                            <p:cond delay="834"/>
                                          </p:stCondLst>
                                        </p:cTn>
                                        <p:tgtEl>
                                          <p:spTgt spid="20"/>
                                        </p:tgtEl>
                                      </p:cBhvr>
                                      <p:to x="100000" y="100000"/>
                                    </p:animScale>
                                    <p:animScale>
                                      <p:cBhvr>
                                        <p:cTn id="178" dur="13">
                                          <p:stCondLst>
                                            <p:cond delay="904"/>
                                          </p:stCondLst>
                                        </p:cTn>
                                        <p:tgtEl>
                                          <p:spTgt spid="20"/>
                                        </p:tgtEl>
                                      </p:cBhvr>
                                      <p:to x="100000" y="95000"/>
                                    </p:animScale>
                                    <p:animScale>
                                      <p:cBhvr>
                                        <p:cTn id="179" dur="83" decel="50000">
                                          <p:stCondLst>
                                            <p:cond delay="917"/>
                                          </p:stCondLst>
                                        </p:cTn>
                                        <p:tgtEl>
                                          <p:spTgt spid="20"/>
                                        </p:tgtEl>
                                      </p:cBhvr>
                                      <p:to x="100000" y="100000"/>
                                    </p:animScale>
                                  </p:childTnLst>
                                </p:cTn>
                              </p:par>
                            </p:childTnLst>
                          </p:cTn>
                        </p:par>
                        <p:par>
                          <p:cTn id="180" fill="hold">
                            <p:stCondLst>
                              <p:cond delay="29000"/>
                            </p:stCondLst>
                            <p:childTnLst>
                              <p:par>
                                <p:cTn id="181" presetID="26" presetClass="entr" presetSubtype="0" fill="hold" nodeType="afterEffect">
                                  <p:stCondLst>
                                    <p:cond delay="0"/>
                                  </p:stCondLst>
                                  <p:childTnLst>
                                    <p:set>
                                      <p:cBhvr>
                                        <p:cTn id="182" dur="1" fill="hold">
                                          <p:stCondLst>
                                            <p:cond delay="0"/>
                                          </p:stCondLst>
                                        </p:cTn>
                                        <p:tgtEl>
                                          <p:spTgt spid="10"/>
                                        </p:tgtEl>
                                        <p:attrNameLst>
                                          <p:attrName>style.visibility</p:attrName>
                                        </p:attrNameLst>
                                      </p:cBhvr>
                                      <p:to>
                                        <p:strVal val="visible"/>
                                      </p:to>
                                    </p:set>
                                    <p:animEffect transition="in" filter="wipe(down)">
                                      <p:cBhvr>
                                        <p:cTn id="183" dur="290">
                                          <p:stCondLst>
                                            <p:cond delay="0"/>
                                          </p:stCondLst>
                                        </p:cTn>
                                        <p:tgtEl>
                                          <p:spTgt spid="10"/>
                                        </p:tgtEl>
                                      </p:cBhvr>
                                    </p:animEffect>
                                    <p:anim calcmode="lin" valueType="num">
                                      <p:cBhvr>
                                        <p:cTn id="184" dur="911"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85" dur="332"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86" dur="332" tmFilter="0, 0; 0.125,0.2665; 0.25,0.4; 0.375,0.465; 0.5,0.5;  0.625,0.535; 0.75,0.6; 0.875,0.7335; 1,1">
                                          <p:stCondLst>
                                            <p:cond delay="332"/>
                                          </p:stCondLst>
                                        </p:cTn>
                                        <p:tgtEl>
                                          <p:spTgt spid="10"/>
                                        </p:tgtEl>
                                        <p:attrNameLst>
                                          <p:attrName>ppt_y</p:attrName>
                                        </p:attrNameLst>
                                      </p:cBhvr>
                                      <p:tavLst>
                                        <p:tav tm="0" fmla="#ppt_y-sin(pi*$)/9">
                                          <p:val>
                                            <p:fltVal val="0"/>
                                          </p:val>
                                        </p:tav>
                                        <p:tav tm="100000">
                                          <p:val>
                                            <p:fltVal val="1"/>
                                          </p:val>
                                        </p:tav>
                                      </p:tavLst>
                                    </p:anim>
                                    <p:anim calcmode="lin" valueType="num">
                                      <p:cBhvr>
                                        <p:cTn id="187" dur="166" tmFilter="0, 0; 0.125,0.2665; 0.25,0.4; 0.375,0.465; 0.5,0.5;  0.625,0.535; 0.75,0.6; 0.875,0.7335; 1,1">
                                          <p:stCondLst>
                                            <p:cond delay="662"/>
                                          </p:stCondLst>
                                        </p:cTn>
                                        <p:tgtEl>
                                          <p:spTgt spid="10"/>
                                        </p:tgtEl>
                                        <p:attrNameLst>
                                          <p:attrName>ppt_y</p:attrName>
                                        </p:attrNameLst>
                                      </p:cBhvr>
                                      <p:tavLst>
                                        <p:tav tm="0" fmla="#ppt_y-sin(pi*$)/27">
                                          <p:val>
                                            <p:fltVal val="0"/>
                                          </p:val>
                                        </p:tav>
                                        <p:tav tm="100000">
                                          <p:val>
                                            <p:fltVal val="1"/>
                                          </p:val>
                                        </p:tav>
                                      </p:tavLst>
                                    </p:anim>
                                    <p:anim calcmode="lin" valueType="num">
                                      <p:cBhvr>
                                        <p:cTn id="188" dur="82" tmFilter="0, 0; 0.125,0.2665; 0.25,0.4; 0.375,0.465; 0.5,0.5;  0.625,0.535; 0.75,0.6; 0.875,0.7335; 1,1">
                                          <p:stCondLst>
                                            <p:cond delay="828"/>
                                          </p:stCondLst>
                                        </p:cTn>
                                        <p:tgtEl>
                                          <p:spTgt spid="10"/>
                                        </p:tgtEl>
                                        <p:attrNameLst>
                                          <p:attrName>ppt_y</p:attrName>
                                        </p:attrNameLst>
                                      </p:cBhvr>
                                      <p:tavLst>
                                        <p:tav tm="0" fmla="#ppt_y-sin(pi*$)/81">
                                          <p:val>
                                            <p:fltVal val="0"/>
                                          </p:val>
                                        </p:tav>
                                        <p:tav tm="100000">
                                          <p:val>
                                            <p:fltVal val="1"/>
                                          </p:val>
                                        </p:tav>
                                      </p:tavLst>
                                    </p:anim>
                                    <p:animScale>
                                      <p:cBhvr>
                                        <p:cTn id="189" dur="13">
                                          <p:stCondLst>
                                            <p:cond delay="325"/>
                                          </p:stCondLst>
                                        </p:cTn>
                                        <p:tgtEl>
                                          <p:spTgt spid="10"/>
                                        </p:tgtEl>
                                      </p:cBhvr>
                                      <p:to x="100000" y="60000"/>
                                    </p:animScale>
                                    <p:animScale>
                                      <p:cBhvr>
                                        <p:cTn id="190" dur="83" decel="50000">
                                          <p:stCondLst>
                                            <p:cond delay="338"/>
                                          </p:stCondLst>
                                        </p:cTn>
                                        <p:tgtEl>
                                          <p:spTgt spid="10"/>
                                        </p:tgtEl>
                                      </p:cBhvr>
                                      <p:to x="100000" y="100000"/>
                                    </p:animScale>
                                    <p:animScale>
                                      <p:cBhvr>
                                        <p:cTn id="191" dur="13">
                                          <p:stCondLst>
                                            <p:cond delay="656"/>
                                          </p:stCondLst>
                                        </p:cTn>
                                        <p:tgtEl>
                                          <p:spTgt spid="10"/>
                                        </p:tgtEl>
                                      </p:cBhvr>
                                      <p:to x="100000" y="80000"/>
                                    </p:animScale>
                                    <p:animScale>
                                      <p:cBhvr>
                                        <p:cTn id="192" dur="83" decel="50000">
                                          <p:stCondLst>
                                            <p:cond delay="669"/>
                                          </p:stCondLst>
                                        </p:cTn>
                                        <p:tgtEl>
                                          <p:spTgt spid="10"/>
                                        </p:tgtEl>
                                      </p:cBhvr>
                                      <p:to x="100000" y="100000"/>
                                    </p:animScale>
                                    <p:animScale>
                                      <p:cBhvr>
                                        <p:cTn id="193" dur="13">
                                          <p:stCondLst>
                                            <p:cond delay="821"/>
                                          </p:stCondLst>
                                        </p:cTn>
                                        <p:tgtEl>
                                          <p:spTgt spid="10"/>
                                        </p:tgtEl>
                                      </p:cBhvr>
                                      <p:to x="100000" y="90000"/>
                                    </p:animScale>
                                    <p:animScale>
                                      <p:cBhvr>
                                        <p:cTn id="194" dur="83" decel="50000">
                                          <p:stCondLst>
                                            <p:cond delay="834"/>
                                          </p:stCondLst>
                                        </p:cTn>
                                        <p:tgtEl>
                                          <p:spTgt spid="10"/>
                                        </p:tgtEl>
                                      </p:cBhvr>
                                      <p:to x="100000" y="100000"/>
                                    </p:animScale>
                                    <p:animScale>
                                      <p:cBhvr>
                                        <p:cTn id="195" dur="13">
                                          <p:stCondLst>
                                            <p:cond delay="904"/>
                                          </p:stCondLst>
                                        </p:cTn>
                                        <p:tgtEl>
                                          <p:spTgt spid="10"/>
                                        </p:tgtEl>
                                      </p:cBhvr>
                                      <p:to x="100000" y="95000"/>
                                    </p:animScale>
                                    <p:animScale>
                                      <p:cBhvr>
                                        <p:cTn id="196" dur="83" decel="50000">
                                          <p:stCondLst>
                                            <p:cond delay="917"/>
                                          </p:stCondLst>
                                        </p:cTn>
                                        <p:tgtEl>
                                          <p:spTgt spid="10"/>
                                        </p:tgtEl>
                                      </p:cBhvr>
                                      <p:to x="100000" y="100000"/>
                                    </p:animScale>
                                  </p:childTnLst>
                                </p:cTn>
                              </p:par>
                            </p:childTnLst>
                          </p:cTn>
                        </p:par>
                        <p:par>
                          <p:cTn id="197" fill="hold">
                            <p:stCondLst>
                              <p:cond delay="30000"/>
                            </p:stCondLst>
                            <p:childTnLst>
                              <p:par>
                                <p:cTn id="198" presetID="35" presetClass="entr" presetSubtype="0" fill="hold" nodeType="afterEffect">
                                  <p:stCondLst>
                                    <p:cond delay="0"/>
                                  </p:stCondLst>
                                  <p:childTnLst>
                                    <p:set>
                                      <p:cBhvr>
                                        <p:cTn id="199" dur="1" fill="hold">
                                          <p:stCondLst>
                                            <p:cond delay="0"/>
                                          </p:stCondLst>
                                        </p:cTn>
                                        <p:tgtEl>
                                          <p:spTgt spid="16"/>
                                        </p:tgtEl>
                                        <p:attrNameLst>
                                          <p:attrName>style.visibility</p:attrName>
                                        </p:attrNameLst>
                                      </p:cBhvr>
                                      <p:to>
                                        <p:strVal val="visible"/>
                                      </p:to>
                                    </p:set>
                                    <p:animEffect transition="in" filter="fade">
                                      <p:cBhvr>
                                        <p:cTn id="200" dur="2000"/>
                                        <p:tgtEl>
                                          <p:spTgt spid="16"/>
                                        </p:tgtEl>
                                      </p:cBhvr>
                                    </p:animEffect>
                                    <p:anim calcmode="lin" valueType="num">
                                      <p:cBhvr>
                                        <p:cTn id="201" dur="2000" fill="hold"/>
                                        <p:tgtEl>
                                          <p:spTgt spid="16"/>
                                        </p:tgtEl>
                                        <p:attrNameLst>
                                          <p:attrName>style.rotation</p:attrName>
                                        </p:attrNameLst>
                                      </p:cBhvr>
                                      <p:tavLst>
                                        <p:tav tm="0">
                                          <p:val>
                                            <p:fltVal val="720"/>
                                          </p:val>
                                        </p:tav>
                                        <p:tav tm="100000">
                                          <p:val>
                                            <p:fltVal val="0"/>
                                          </p:val>
                                        </p:tav>
                                      </p:tavLst>
                                    </p:anim>
                                    <p:anim calcmode="lin" valueType="num">
                                      <p:cBhvr>
                                        <p:cTn id="202" dur="2000" fill="hold"/>
                                        <p:tgtEl>
                                          <p:spTgt spid="16"/>
                                        </p:tgtEl>
                                        <p:attrNameLst>
                                          <p:attrName>ppt_h</p:attrName>
                                        </p:attrNameLst>
                                      </p:cBhvr>
                                      <p:tavLst>
                                        <p:tav tm="0">
                                          <p:val>
                                            <p:fltVal val="0"/>
                                          </p:val>
                                        </p:tav>
                                        <p:tav tm="100000">
                                          <p:val>
                                            <p:strVal val="#ppt_h"/>
                                          </p:val>
                                        </p:tav>
                                      </p:tavLst>
                                    </p:anim>
                                    <p:anim calcmode="lin" valueType="num">
                                      <p:cBhvr>
                                        <p:cTn id="203" dur="2000" fill="hold"/>
                                        <p:tgtEl>
                                          <p:spTgt spid="16"/>
                                        </p:tgtEl>
                                        <p:attrNameLst>
                                          <p:attrName>ppt_w</p:attrName>
                                        </p:attrNameLst>
                                      </p:cBhvr>
                                      <p:tavLst>
                                        <p:tav tm="0">
                                          <p:val>
                                            <p:fltVal val="0"/>
                                          </p:val>
                                        </p:tav>
                                        <p:tav tm="100000">
                                          <p:val>
                                            <p:strVal val="#ppt_w"/>
                                          </p:val>
                                        </p:tav>
                                      </p:tavLst>
                                    </p:anim>
                                  </p:childTnLst>
                                </p:cTn>
                              </p:par>
                            </p:childTnLst>
                          </p:cTn>
                        </p:par>
                        <p:par>
                          <p:cTn id="204" fill="hold">
                            <p:stCondLst>
                              <p:cond delay="32000"/>
                            </p:stCondLst>
                            <p:childTnLst>
                              <p:par>
                                <p:cTn id="205" presetID="35" presetClass="entr" presetSubtype="0" fill="hold" nodeType="afterEffect">
                                  <p:stCondLst>
                                    <p:cond delay="0"/>
                                  </p:stCondLst>
                                  <p:childTnLst>
                                    <p:set>
                                      <p:cBhvr>
                                        <p:cTn id="206" dur="1" fill="hold">
                                          <p:stCondLst>
                                            <p:cond delay="0"/>
                                          </p:stCondLst>
                                        </p:cTn>
                                        <p:tgtEl>
                                          <p:spTgt spid="19"/>
                                        </p:tgtEl>
                                        <p:attrNameLst>
                                          <p:attrName>style.visibility</p:attrName>
                                        </p:attrNameLst>
                                      </p:cBhvr>
                                      <p:to>
                                        <p:strVal val="visible"/>
                                      </p:to>
                                    </p:set>
                                    <p:animEffect transition="in" filter="fade">
                                      <p:cBhvr>
                                        <p:cTn id="207" dur="2000"/>
                                        <p:tgtEl>
                                          <p:spTgt spid="19"/>
                                        </p:tgtEl>
                                      </p:cBhvr>
                                    </p:animEffect>
                                    <p:anim calcmode="lin" valueType="num">
                                      <p:cBhvr>
                                        <p:cTn id="208" dur="2000" fill="hold"/>
                                        <p:tgtEl>
                                          <p:spTgt spid="19"/>
                                        </p:tgtEl>
                                        <p:attrNameLst>
                                          <p:attrName>style.rotation</p:attrName>
                                        </p:attrNameLst>
                                      </p:cBhvr>
                                      <p:tavLst>
                                        <p:tav tm="0">
                                          <p:val>
                                            <p:fltVal val="720"/>
                                          </p:val>
                                        </p:tav>
                                        <p:tav tm="100000">
                                          <p:val>
                                            <p:fltVal val="0"/>
                                          </p:val>
                                        </p:tav>
                                      </p:tavLst>
                                    </p:anim>
                                    <p:anim calcmode="lin" valueType="num">
                                      <p:cBhvr>
                                        <p:cTn id="209" dur="2000" fill="hold"/>
                                        <p:tgtEl>
                                          <p:spTgt spid="19"/>
                                        </p:tgtEl>
                                        <p:attrNameLst>
                                          <p:attrName>ppt_h</p:attrName>
                                        </p:attrNameLst>
                                      </p:cBhvr>
                                      <p:tavLst>
                                        <p:tav tm="0">
                                          <p:val>
                                            <p:fltVal val="0"/>
                                          </p:val>
                                        </p:tav>
                                        <p:tav tm="100000">
                                          <p:val>
                                            <p:strVal val="#ppt_h"/>
                                          </p:val>
                                        </p:tav>
                                      </p:tavLst>
                                    </p:anim>
                                    <p:anim calcmode="lin" valueType="num">
                                      <p:cBhvr>
                                        <p:cTn id="210" dur="2000" fill="hold"/>
                                        <p:tgtEl>
                                          <p:spTgt spid="19"/>
                                        </p:tgtEl>
                                        <p:attrNameLst>
                                          <p:attrName>ppt_w</p:attrName>
                                        </p:attrNameLst>
                                      </p:cBhvr>
                                      <p:tavLst>
                                        <p:tav tm="0">
                                          <p:val>
                                            <p:fltVal val="0"/>
                                          </p:val>
                                        </p:tav>
                                        <p:tav tm="100000">
                                          <p:val>
                                            <p:strVal val="#ppt_w"/>
                                          </p:val>
                                        </p:tav>
                                      </p:tavLst>
                                    </p:anim>
                                  </p:childTnLst>
                                </p:cTn>
                              </p:par>
                            </p:childTnLst>
                          </p:cTn>
                        </p:par>
                        <p:par>
                          <p:cTn id="211" fill="hold">
                            <p:stCondLst>
                              <p:cond delay="34000"/>
                            </p:stCondLst>
                            <p:childTnLst>
                              <p:par>
                                <p:cTn id="212" presetID="35" presetClass="entr" presetSubtype="0" fill="hold" grpId="0" nodeType="afterEffect">
                                  <p:stCondLst>
                                    <p:cond delay="0"/>
                                  </p:stCondLst>
                                  <p:childTnLst>
                                    <p:set>
                                      <p:cBhvr>
                                        <p:cTn id="213" dur="1" fill="hold">
                                          <p:stCondLst>
                                            <p:cond delay="0"/>
                                          </p:stCondLst>
                                        </p:cTn>
                                        <p:tgtEl>
                                          <p:spTgt spid="33"/>
                                        </p:tgtEl>
                                        <p:attrNameLst>
                                          <p:attrName>style.visibility</p:attrName>
                                        </p:attrNameLst>
                                      </p:cBhvr>
                                      <p:to>
                                        <p:strVal val="visible"/>
                                      </p:to>
                                    </p:set>
                                    <p:animEffect transition="in" filter="fade">
                                      <p:cBhvr>
                                        <p:cTn id="214" dur="2000"/>
                                        <p:tgtEl>
                                          <p:spTgt spid="33"/>
                                        </p:tgtEl>
                                      </p:cBhvr>
                                    </p:animEffect>
                                    <p:anim calcmode="lin" valueType="num">
                                      <p:cBhvr>
                                        <p:cTn id="215" dur="2000" fill="hold"/>
                                        <p:tgtEl>
                                          <p:spTgt spid="33"/>
                                        </p:tgtEl>
                                        <p:attrNameLst>
                                          <p:attrName>style.rotation</p:attrName>
                                        </p:attrNameLst>
                                      </p:cBhvr>
                                      <p:tavLst>
                                        <p:tav tm="0">
                                          <p:val>
                                            <p:fltVal val="720"/>
                                          </p:val>
                                        </p:tav>
                                        <p:tav tm="100000">
                                          <p:val>
                                            <p:fltVal val="0"/>
                                          </p:val>
                                        </p:tav>
                                      </p:tavLst>
                                    </p:anim>
                                    <p:anim calcmode="lin" valueType="num">
                                      <p:cBhvr>
                                        <p:cTn id="216" dur="2000" fill="hold"/>
                                        <p:tgtEl>
                                          <p:spTgt spid="33"/>
                                        </p:tgtEl>
                                        <p:attrNameLst>
                                          <p:attrName>ppt_h</p:attrName>
                                        </p:attrNameLst>
                                      </p:cBhvr>
                                      <p:tavLst>
                                        <p:tav tm="0">
                                          <p:val>
                                            <p:fltVal val="0"/>
                                          </p:val>
                                        </p:tav>
                                        <p:tav tm="100000">
                                          <p:val>
                                            <p:strVal val="#ppt_h"/>
                                          </p:val>
                                        </p:tav>
                                      </p:tavLst>
                                    </p:anim>
                                    <p:anim calcmode="lin" valueType="num">
                                      <p:cBhvr>
                                        <p:cTn id="217" dur="2000" fill="hold"/>
                                        <p:tgtEl>
                                          <p:spTgt spid="33"/>
                                        </p:tgtEl>
                                        <p:attrNameLst>
                                          <p:attrName>ppt_w</p:attrName>
                                        </p:attrNameLst>
                                      </p:cBhvr>
                                      <p:tavLst>
                                        <p:tav tm="0">
                                          <p:val>
                                            <p:fltVal val="0"/>
                                          </p:val>
                                        </p:tav>
                                        <p:tav tm="100000">
                                          <p:val>
                                            <p:strVal val="#ppt_w"/>
                                          </p:val>
                                        </p:tav>
                                      </p:tavLst>
                                    </p:anim>
                                  </p:childTnLst>
                                </p:cTn>
                              </p:par>
                            </p:childTnLst>
                          </p:cTn>
                        </p:par>
                        <p:par>
                          <p:cTn id="218" fill="hold">
                            <p:stCondLst>
                              <p:cond delay="36000"/>
                            </p:stCondLst>
                            <p:childTnLst>
                              <p:par>
                                <p:cTn id="219" presetID="35" presetClass="entr" presetSubtype="0" fill="hold" nodeType="afterEffect">
                                  <p:stCondLst>
                                    <p:cond delay="0"/>
                                  </p:stCondLst>
                                  <p:childTnLst>
                                    <p:set>
                                      <p:cBhvr>
                                        <p:cTn id="220" dur="1" fill="hold">
                                          <p:stCondLst>
                                            <p:cond delay="0"/>
                                          </p:stCondLst>
                                        </p:cTn>
                                        <p:tgtEl>
                                          <p:spTgt spid="18"/>
                                        </p:tgtEl>
                                        <p:attrNameLst>
                                          <p:attrName>style.visibility</p:attrName>
                                        </p:attrNameLst>
                                      </p:cBhvr>
                                      <p:to>
                                        <p:strVal val="visible"/>
                                      </p:to>
                                    </p:set>
                                    <p:animEffect transition="in" filter="fade">
                                      <p:cBhvr>
                                        <p:cTn id="221" dur="2000"/>
                                        <p:tgtEl>
                                          <p:spTgt spid="18"/>
                                        </p:tgtEl>
                                      </p:cBhvr>
                                    </p:animEffect>
                                    <p:anim calcmode="lin" valueType="num">
                                      <p:cBhvr>
                                        <p:cTn id="222" dur="2000" fill="hold"/>
                                        <p:tgtEl>
                                          <p:spTgt spid="18"/>
                                        </p:tgtEl>
                                        <p:attrNameLst>
                                          <p:attrName>style.rotation</p:attrName>
                                        </p:attrNameLst>
                                      </p:cBhvr>
                                      <p:tavLst>
                                        <p:tav tm="0">
                                          <p:val>
                                            <p:fltVal val="720"/>
                                          </p:val>
                                        </p:tav>
                                        <p:tav tm="100000">
                                          <p:val>
                                            <p:fltVal val="0"/>
                                          </p:val>
                                        </p:tav>
                                      </p:tavLst>
                                    </p:anim>
                                    <p:anim calcmode="lin" valueType="num">
                                      <p:cBhvr>
                                        <p:cTn id="223" dur="2000" fill="hold"/>
                                        <p:tgtEl>
                                          <p:spTgt spid="18"/>
                                        </p:tgtEl>
                                        <p:attrNameLst>
                                          <p:attrName>ppt_h</p:attrName>
                                        </p:attrNameLst>
                                      </p:cBhvr>
                                      <p:tavLst>
                                        <p:tav tm="0">
                                          <p:val>
                                            <p:fltVal val="0"/>
                                          </p:val>
                                        </p:tav>
                                        <p:tav tm="100000">
                                          <p:val>
                                            <p:strVal val="#ppt_h"/>
                                          </p:val>
                                        </p:tav>
                                      </p:tavLst>
                                    </p:anim>
                                    <p:anim calcmode="lin" valueType="num">
                                      <p:cBhvr>
                                        <p:cTn id="224" dur="2000" fill="hold"/>
                                        <p:tgtEl>
                                          <p:spTgt spid="18"/>
                                        </p:tgtEl>
                                        <p:attrNameLst>
                                          <p:attrName>ppt_w</p:attrName>
                                        </p:attrNameLst>
                                      </p:cBhvr>
                                      <p:tavLst>
                                        <p:tav tm="0">
                                          <p:val>
                                            <p:fltVal val="0"/>
                                          </p:val>
                                        </p:tav>
                                        <p:tav tm="100000">
                                          <p:val>
                                            <p:strVal val="#ppt_w"/>
                                          </p:val>
                                        </p:tav>
                                      </p:tavLst>
                                    </p:anim>
                                  </p:childTnLst>
                                </p:cTn>
                              </p:par>
                            </p:childTnLst>
                          </p:cTn>
                        </p:par>
                        <p:par>
                          <p:cTn id="225" fill="hold">
                            <p:stCondLst>
                              <p:cond delay="38000"/>
                            </p:stCondLst>
                            <p:childTnLst>
                              <p:par>
                                <p:cTn id="226" presetID="35" presetClass="entr" presetSubtype="0" fill="hold" nodeType="afterEffect">
                                  <p:stCondLst>
                                    <p:cond delay="0"/>
                                  </p:stCondLst>
                                  <p:childTnLst>
                                    <p:set>
                                      <p:cBhvr>
                                        <p:cTn id="227" dur="1" fill="hold">
                                          <p:stCondLst>
                                            <p:cond delay="0"/>
                                          </p:stCondLst>
                                        </p:cTn>
                                        <p:tgtEl>
                                          <p:spTgt spid="17"/>
                                        </p:tgtEl>
                                        <p:attrNameLst>
                                          <p:attrName>style.visibility</p:attrName>
                                        </p:attrNameLst>
                                      </p:cBhvr>
                                      <p:to>
                                        <p:strVal val="visible"/>
                                      </p:to>
                                    </p:set>
                                    <p:animEffect transition="in" filter="fade">
                                      <p:cBhvr>
                                        <p:cTn id="228" dur="2000"/>
                                        <p:tgtEl>
                                          <p:spTgt spid="17"/>
                                        </p:tgtEl>
                                      </p:cBhvr>
                                    </p:animEffect>
                                    <p:anim calcmode="lin" valueType="num">
                                      <p:cBhvr>
                                        <p:cTn id="229" dur="2000" fill="hold"/>
                                        <p:tgtEl>
                                          <p:spTgt spid="17"/>
                                        </p:tgtEl>
                                        <p:attrNameLst>
                                          <p:attrName>style.rotation</p:attrName>
                                        </p:attrNameLst>
                                      </p:cBhvr>
                                      <p:tavLst>
                                        <p:tav tm="0">
                                          <p:val>
                                            <p:fltVal val="720"/>
                                          </p:val>
                                        </p:tav>
                                        <p:tav tm="100000">
                                          <p:val>
                                            <p:fltVal val="0"/>
                                          </p:val>
                                        </p:tav>
                                      </p:tavLst>
                                    </p:anim>
                                    <p:anim calcmode="lin" valueType="num">
                                      <p:cBhvr>
                                        <p:cTn id="230" dur="2000" fill="hold"/>
                                        <p:tgtEl>
                                          <p:spTgt spid="17"/>
                                        </p:tgtEl>
                                        <p:attrNameLst>
                                          <p:attrName>ppt_h</p:attrName>
                                        </p:attrNameLst>
                                      </p:cBhvr>
                                      <p:tavLst>
                                        <p:tav tm="0">
                                          <p:val>
                                            <p:fltVal val="0"/>
                                          </p:val>
                                        </p:tav>
                                        <p:tav tm="100000">
                                          <p:val>
                                            <p:strVal val="#ppt_h"/>
                                          </p:val>
                                        </p:tav>
                                      </p:tavLst>
                                    </p:anim>
                                    <p:anim calcmode="lin" valueType="num">
                                      <p:cBhvr>
                                        <p:cTn id="231" dur="2000" fill="hold"/>
                                        <p:tgtEl>
                                          <p:spTgt spid="17"/>
                                        </p:tgtEl>
                                        <p:attrNameLst>
                                          <p:attrName>ppt_w</p:attrName>
                                        </p:attrNameLst>
                                      </p:cBhvr>
                                      <p:tavLst>
                                        <p:tav tm="0">
                                          <p:val>
                                            <p:fltVal val="0"/>
                                          </p:val>
                                        </p:tav>
                                        <p:tav tm="100000">
                                          <p:val>
                                            <p:strVal val="#ppt_w"/>
                                          </p:val>
                                        </p:tav>
                                      </p:tavLst>
                                    </p:anim>
                                  </p:childTnLst>
                                </p:cTn>
                              </p:par>
                            </p:childTnLst>
                          </p:cTn>
                        </p:par>
                        <p:par>
                          <p:cTn id="232" fill="hold">
                            <p:stCondLst>
                              <p:cond delay="40000"/>
                            </p:stCondLst>
                            <p:childTnLst>
                              <p:par>
                                <p:cTn id="233" presetID="35" presetClass="entr" presetSubtype="0" fill="hold" grpId="0" nodeType="afterEffect">
                                  <p:stCondLst>
                                    <p:cond delay="0"/>
                                  </p:stCondLst>
                                  <p:childTnLst>
                                    <p:set>
                                      <p:cBhvr>
                                        <p:cTn id="234" dur="1" fill="hold">
                                          <p:stCondLst>
                                            <p:cond delay="0"/>
                                          </p:stCondLst>
                                        </p:cTn>
                                        <p:tgtEl>
                                          <p:spTgt spid="34"/>
                                        </p:tgtEl>
                                        <p:attrNameLst>
                                          <p:attrName>style.visibility</p:attrName>
                                        </p:attrNameLst>
                                      </p:cBhvr>
                                      <p:to>
                                        <p:strVal val="visible"/>
                                      </p:to>
                                    </p:set>
                                    <p:animEffect transition="in" filter="fade">
                                      <p:cBhvr>
                                        <p:cTn id="235" dur="2000"/>
                                        <p:tgtEl>
                                          <p:spTgt spid="34"/>
                                        </p:tgtEl>
                                      </p:cBhvr>
                                    </p:animEffect>
                                    <p:anim calcmode="lin" valueType="num">
                                      <p:cBhvr>
                                        <p:cTn id="236" dur="2000" fill="hold"/>
                                        <p:tgtEl>
                                          <p:spTgt spid="34"/>
                                        </p:tgtEl>
                                        <p:attrNameLst>
                                          <p:attrName>style.rotation</p:attrName>
                                        </p:attrNameLst>
                                      </p:cBhvr>
                                      <p:tavLst>
                                        <p:tav tm="0">
                                          <p:val>
                                            <p:fltVal val="720"/>
                                          </p:val>
                                        </p:tav>
                                        <p:tav tm="100000">
                                          <p:val>
                                            <p:fltVal val="0"/>
                                          </p:val>
                                        </p:tav>
                                      </p:tavLst>
                                    </p:anim>
                                    <p:anim calcmode="lin" valueType="num">
                                      <p:cBhvr>
                                        <p:cTn id="237" dur="2000" fill="hold"/>
                                        <p:tgtEl>
                                          <p:spTgt spid="34"/>
                                        </p:tgtEl>
                                        <p:attrNameLst>
                                          <p:attrName>ppt_h</p:attrName>
                                        </p:attrNameLst>
                                      </p:cBhvr>
                                      <p:tavLst>
                                        <p:tav tm="0">
                                          <p:val>
                                            <p:fltVal val="0"/>
                                          </p:val>
                                        </p:tav>
                                        <p:tav tm="100000">
                                          <p:val>
                                            <p:strVal val="#ppt_h"/>
                                          </p:val>
                                        </p:tav>
                                      </p:tavLst>
                                    </p:anim>
                                    <p:anim calcmode="lin" valueType="num">
                                      <p:cBhvr>
                                        <p:cTn id="238" dur="2000" fill="hold"/>
                                        <p:tgtEl>
                                          <p:spTgt spid="34"/>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7" grpId="0"/>
      <p:bldP spid="28" grpId="0"/>
      <p:bldP spid="29" grpId="0"/>
      <p:bldP spid="30" grpId="0"/>
      <p:bldP spid="31" grpId="0"/>
      <p:bldP spid="32" grpId="0"/>
      <p:bldP spid="33" grpId="0"/>
      <p:bldP spid="3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p:txBody>
          <a:bodyPr/>
          <a:lstStyle/>
          <a:p>
            <a:pPr>
              <a:buNone/>
            </a:pPr>
            <a:endParaRPr lang="de-DE" dirty="0" smtClean="0"/>
          </a:p>
          <a:p>
            <a:pPr>
              <a:buNone/>
            </a:pPr>
            <a:endParaRPr lang="de-DE" dirty="0" smtClean="0"/>
          </a:p>
          <a:p>
            <a:pPr>
              <a:buNone/>
            </a:pPr>
            <a:r>
              <a:rPr lang="de-DE" dirty="0" smtClean="0"/>
              <a:t>                                </a:t>
            </a:r>
          </a:p>
          <a:p>
            <a:pPr>
              <a:buNone/>
            </a:pPr>
            <a:endParaRPr lang="de-DE" dirty="0" smtClean="0"/>
          </a:p>
          <a:p>
            <a:pPr>
              <a:buNone/>
            </a:pPr>
            <a:endParaRPr lang="de-DE" dirty="0" smtClean="0"/>
          </a:p>
          <a:p>
            <a:pPr>
              <a:buNone/>
            </a:pPr>
            <a:endParaRPr lang="ru-RU" dirty="0"/>
          </a:p>
        </p:txBody>
      </p:sp>
      <p:sp>
        <p:nvSpPr>
          <p:cNvPr id="4" name="Овал 3"/>
          <p:cNvSpPr/>
          <p:nvPr/>
        </p:nvSpPr>
        <p:spPr>
          <a:xfrm>
            <a:off x="3214678" y="3571876"/>
            <a:ext cx="2857520" cy="107157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t>Was habt ihr über Weihnachts-...</a:t>
            </a:r>
          </a:p>
          <a:p>
            <a:pPr algn="ctr"/>
            <a:r>
              <a:rPr lang="de-DE" dirty="0" smtClean="0"/>
              <a:t>erfahren?</a:t>
            </a:r>
            <a:endParaRPr lang="ru-RU" dirty="0"/>
          </a:p>
        </p:txBody>
      </p:sp>
      <p:cxnSp>
        <p:nvCxnSpPr>
          <p:cNvPr id="6" name="Прямая со стрелкой 5"/>
          <p:cNvCxnSpPr/>
          <p:nvPr/>
        </p:nvCxnSpPr>
        <p:spPr>
          <a:xfrm rot="5400000" flipH="1" flipV="1">
            <a:off x="4321967" y="3250405"/>
            <a:ext cx="64294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Прямая со стрелкой 9"/>
          <p:cNvCxnSpPr/>
          <p:nvPr/>
        </p:nvCxnSpPr>
        <p:spPr>
          <a:xfrm flipV="1">
            <a:off x="6072198" y="3714752"/>
            <a:ext cx="1000132" cy="28575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Прямая со стрелкой 11"/>
          <p:cNvCxnSpPr/>
          <p:nvPr/>
        </p:nvCxnSpPr>
        <p:spPr>
          <a:xfrm>
            <a:off x="5357818" y="4572008"/>
            <a:ext cx="642942" cy="42862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Прямая со стрелкой 13"/>
          <p:cNvCxnSpPr/>
          <p:nvPr/>
        </p:nvCxnSpPr>
        <p:spPr>
          <a:xfrm rot="5400000">
            <a:off x="3286910" y="4642652"/>
            <a:ext cx="642942" cy="50165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Прямая со стрелкой 15"/>
          <p:cNvCxnSpPr/>
          <p:nvPr/>
        </p:nvCxnSpPr>
        <p:spPr>
          <a:xfrm rot="10800000">
            <a:off x="2357422" y="3929066"/>
            <a:ext cx="847102" cy="7143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7" name="Овал 16"/>
          <p:cNvSpPr/>
          <p:nvPr/>
        </p:nvSpPr>
        <p:spPr>
          <a:xfrm>
            <a:off x="3500430" y="2285992"/>
            <a:ext cx="2071702" cy="50006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t>Lieder</a:t>
            </a:r>
            <a:endParaRPr lang="ru-RU" dirty="0"/>
          </a:p>
        </p:txBody>
      </p:sp>
      <p:sp>
        <p:nvSpPr>
          <p:cNvPr id="18" name="Овал 17"/>
          <p:cNvSpPr/>
          <p:nvPr/>
        </p:nvSpPr>
        <p:spPr>
          <a:xfrm>
            <a:off x="6786546" y="3000372"/>
            <a:ext cx="2357454" cy="7143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t>Gedichte</a:t>
            </a:r>
            <a:endParaRPr lang="ru-RU" dirty="0"/>
          </a:p>
        </p:txBody>
      </p:sp>
      <p:sp>
        <p:nvSpPr>
          <p:cNvPr id="19" name="Овал 18"/>
          <p:cNvSpPr/>
          <p:nvPr/>
        </p:nvSpPr>
        <p:spPr>
          <a:xfrm>
            <a:off x="5500694" y="5072074"/>
            <a:ext cx="2714644" cy="7143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t>Essen</a:t>
            </a:r>
            <a:endParaRPr lang="ru-RU" dirty="0"/>
          </a:p>
        </p:txBody>
      </p:sp>
      <p:sp>
        <p:nvSpPr>
          <p:cNvPr id="21" name="Овал 20"/>
          <p:cNvSpPr/>
          <p:nvPr/>
        </p:nvSpPr>
        <p:spPr>
          <a:xfrm>
            <a:off x="142844" y="3143248"/>
            <a:ext cx="2286016" cy="78581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t>Baum</a:t>
            </a:r>
            <a:endParaRPr lang="ru-RU" dirty="0"/>
          </a:p>
        </p:txBody>
      </p:sp>
      <p:sp>
        <p:nvSpPr>
          <p:cNvPr id="22" name="Овал 21"/>
          <p:cNvSpPr/>
          <p:nvPr/>
        </p:nvSpPr>
        <p:spPr>
          <a:xfrm>
            <a:off x="1928794" y="5357826"/>
            <a:ext cx="2357454" cy="7143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t>Märkte</a:t>
            </a:r>
            <a:endParaRPr lang="ru-RU" dirty="0"/>
          </a:p>
        </p:txBody>
      </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style.rotation</p:attrName>
                                        </p:attrNameLst>
                                      </p:cBhvr>
                                      <p:tavLst>
                                        <p:tav tm="0">
                                          <p:val>
                                            <p:fltVal val="720"/>
                                          </p:val>
                                        </p:tav>
                                        <p:tav tm="100000">
                                          <p:val>
                                            <p:fltVal val="0"/>
                                          </p:val>
                                        </p:tav>
                                      </p:tavLst>
                                    </p:anim>
                                    <p:anim calcmode="lin" valueType="num">
                                      <p:cBhvr>
                                        <p:cTn id="9" dur="2000" fill="hold"/>
                                        <p:tgtEl>
                                          <p:spTgt spid="4"/>
                                        </p:tgtEl>
                                        <p:attrNameLst>
                                          <p:attrName>ppt_h</p:attrName>
                                        </p:attrNameLst>
                                      </p:cBhvr>
                                      <p:tavLst>
                                        <p:tav tm="0">
                                          <p:val>
                                            <p:fltVal val="0"/>
                                          </p:val>
                                        </p:tav>
                                        <p:tav tm="100000">
                                          <p:val>
                                            <p:strVal val="#ppt_h"/>
                                          </p:val>
                                        </p:tav>
                                      </p:tavLst>
                                    </p:anim>
                                    <p:anim calcmode="lin" valueType="num">
                                      <p:cBhvr>
                                        <p:cTn id="10" dur="2000" fill="hold"/>
                                        <p:tgtEl>
                                          <p:spTgt spid="4"/>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35"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2000"/>
                                        <p:tgtEl>
                                          <p:spTgt spid="6"/>
                                        </p:tgtEl>
                                      </p:cBhvr>
                                    </p:animEffect>
                                    <p:anim calcmode="lin" valueType="num">
                                      <p:cBhvr>
                                        <p:cTn id="15" dur="2000" fill="hold"/>
                                        <p:tgtEl>
                                          <p:spTgt spid="6"/>
                                        </p:tgtEl>
                                        <p:attrNameLst>
                                          <p:attrName>style.rotation</p:attrName>
                                        </p:attrNameLst>
                                      </p:cBhvr>
                                      <p:tavLst>
                                        <p:tav tm="0">
                                          <p:val>
                                            <p:fltVal val="720"/>
                                          </p:val>
                                        </p:tav>
                                        <p:tav tm="100000">
                                          <p:val>
                                            <p:fltVal val="0"/>
                                          </p:val>
                                        </p:tav>
                                      </p:tavLst>
                                    </p:anim>
                                    <p:anim calcmode="lin" valueType="num">
                                      <p:cBhvr>
                                        <p:cTn id="16" dur="2000" fill="hold"/>
                                        <p:tgtEl>
                                          <p:spTgt spid="6"/>
                                        </p:tgtEl>
                                        <p:attrNameLst>
                                          <p:attrName>ppt_h</p:attrName>
                                        </p:attrNameLst>
                                      </p:cBhvr>
                                      <p:tavLst>
                                        <p:tav tm="0">
                                          <p:val>
                                            <p:fltVal val="0"/>
                                          </p:val>
                                        </p:tav>
                                        <p:tav tm="100000">
                                          <p:val>
                                            <p:strVal val="#ppt_h"/>
                                          </p:val>
                                        </p:tav>
                                      </p:tavLst>
                                    </p:anim>
                                    <p:anim calcmode="lin" valueType="num">
                                      <p:cBhvr>
                                        <p:cTn id="17" dur="2000" fill="hold"/>
                                        <p:tgtEl>
                                          <p:spTgt spid="6"/>
                                        </p:tgtEl>
                                        <p:attrNameLst>
                                          <p:attrName>ppt_w</p:attrName>
                                        </p:attrNameLst>
                                      </p:cBhvr>
                                      <p:tavLst>
                                        <p:tav tm="0">
                                          <p:val>
                                            <p:fltVal val="0"/>
                                          </p:val>
                                        </p:tav>
                                        <p:tav tm="100000">
                                          <p:val>
                                            <p:strVal val="#ppt_w"/>
                                          </p:val>
                                        </p:tav>
                                      </p:tavLst>
                                    </p:anim>
                                  </p:childTnLst>
                                </p:cTn>
                              </p:par>
                            </p:childTnLst>
                          </p:cTn>
                        </p:par>
                        <p:par>
                          <p:cTn id="18" fill="hold">
                            <p:stCondLst>
                              <p:cond delay="4000"/>
                            </p:stCondLst>
                            <p:childTnLst>
                              <p:par>
                                <p:cTn id="19" presetID="35" presetClass="entr" presetSubtype="0"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2000"/>
                                        <p:tgtEl>
                                          <p:spTgt spid="10"/>
                                        </p:tgtEl>
                                      </p:cBhvr>
                                    </p:animEffect>
                                    <p:anim calcmode="lin" valueType="num">
                                      <p:cBhvr>
                                        <p:cTn id="22" dur="2000" fill="hold"/>
                                        <p:tgtEl>
                                          <p:spTgt spid="10"/>
                                        </p:tgtEl>
                                        <p:attrNameLst>
                                          <p:attrName>style.rotation</p:attrName>
                                        </p:attrNameLst>
                                      </p:cBhvr>
                                      <p:tavLst>
                                        <p:tav tm="0">
                                          <p:val>
                                            <p:fltVal val="720"/>
                                          </p:val>
                                        </p:tav>
                                        <p:tav tm="100000">
                                          <p:val>
                                            <p:fltVal val="0"/>
                                          </p:val>
                                        </p:tav>
                                      </p:tavLst>
                                    </p:anim>
                                    <p:anim calcmode="lin" valueType="num">
                                      <p:cBhvr>
                                        <p:cTn id="23" dur="2000" fill="hold"/>
                                        <p:tgtEl>
                                          <p:spTgt spid="10"/>
                                        </p:tgtEl>
                                        <p:attrNameLst>
                                          <p:attrName>ppt_h</p:attrName>
                                        </p:attrNameLst>
                                      </p:cBhvr>
                                      <p:tavLst>
                                        <p:tav tm="0">
                                          <p:val>
                                            <p:fltVal val="0"/>
                                          </p:val>
                                        </p:tav>
                                        <p:tav tm="100000">
                                          <p:val>
                                            <p:strVal val="#ppt_h"/>
                                          </p:val>
                                        </p:tav>
                                      </p:tavLst>
                                    </p:anim>
                                    <p:anim calcmode="lin" valueType="num">
                                      <p:cBhvr>
                                        <p:cTn id="24" dur="2000" fill="hold"/>
                                        <p:tgtEl>
                                          <p:spTgt spid="10"/>
                                        </p:tgtEl>
                                        <p:attrNameLst>
                                          <p:attrName>ppt_w</p:attrName>
                                        </p:attrNameLst>
                                      </p:cBhvr>
                                      <p:tavLst>
                                        <p:tav tm="0">
                                          <p:val>
                                            <p:fltVal val="0"/>
                                          </p:val>
                                        </p:tav>
                                        <p:tav tm="100000">
                                          <p:val>
                                            <p:strVal val="#ppt_w"/>
                                          </p:val>
                                        </p:tav>
                                      </p:tavLst>
                                    </p:anim>
                                  </p:childTnLst>
                                </p:cTn>
                              </p:par>
                            </p:childTnLst>
                          </p:cTn>
                        </p:par>
                        <p:par>
                          <p:cTn id="25" fill="hold">
                            <p:stCondLst>
                              <p:cond delay="6000"/>
                            </p:stCondLst>
                            <p:childTnLst>
                              <p:par>
                                <p:cTn id="26" presetID="35" presetClass="entr" presetSubtype="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2000"/>
                                        <p:tgtEl>
                                          <p:spTgt spid="12"/>
                                        </p:tgtEl>
                                      </p:cBhvr>
                                    </p:animEffect>
                                    <p:anim calcmode="lin" valueType="num">
                                      <p:cBhvr>
                                        <p:cTn id="29" dur="2000" fill="hold"/>
                                        <p:tgtEl>
                                          <p:spTgt spid="12"/>
                                        </p:tgtEl>
                                        <p:attrNameLst>
                                          <p:attrName>style.rotation</p:attrName>
                                        </p:attrNameLst>
                                      </p:cBhvr>
                                      <p:tavLst>
                                        <p:tav tm="0">
                                          <p:val>
                                            <p:fltVal val="720"/>
                                          </p:val>
                                        </p:tav>
                                        <p:tav tm="100000">
                                          <p:val>
                                            <p:fltVal val="0"/>
                                          </p:val>
                                        </p:tav>
                                      </p:tavLst>
                                    </p:anim>
                                    <p:anim calcmode="lin" valueType="num">
                                      <p:cBhvr>
                                        <p:cTn id="30" dur="2000" fill="hold"/>
                                        <p:tgtEl>
                                          <p:spTgt spid="12"/>
                                        </p:tgtEl>
                                        <p:attrNameLst>
                                          <p:attrName>ppt_h</p:attrName>
                                        </p:attrNameLst>
                                      </p:cBhvr>
                                      <p:tavLst>
                                        <p:tav tm="0">
                                          <p:val>
                                            <p:fltVal val="0"/>
                                          </p:val>
                                        </p:tav>
                                        <p:tav tm="100000">
                                          <p:val>
                                            <p:strVal val="#ppt_h"/>
                                          </p:val>
                                        </p:tav>
                                      </p:tavLst>
                                    </p:anim>
                                    <p:anim calcmode="lin" valueType="num">
                                      <p:cBhvr>
                                        <p:cTn id="31" dur="2000" fill="hold"/>
                                        <p:tgtEl>
                                          <p:spTgt spid="12"/>
                                        </p:tgtEl>
                                        <p:attrNameLst>
                                          <p:attrName>ppt_w</p:attrName>
                                        </p:attrNameLst>
                                      </p:cBhvr>
                                      <p:tavLst>
                                        <p:tav tm="0">
                                          <p:val>
                                            <p:fltVal val="0"/>
                                          </p:val>
                                        </p:tav>
                                        <p:tav tm="100000">
                                          <p:val>
                                            <p:strVal val="#ppt_w"/>
                                          </p:val>
                                        </p:tav>
                                      </p:tavLst>
                                    </p:anim>
                                  </p:childTnLst>
                                </p:cTn>
                              </p:par>
                            </p:childTnLst>
                          </p:cTn>
                        </p:par>
                        <p:par>
                          <p:cTn id="32" fill="hold">
                            <p:stCondLst>
                              <p:cond delay="8000"/>
                            </p:stCondLst>
                            <p:childTnLst>
                              <p:par>
                                <p:cTn id="33" presetID="35" presetClass="entr" presetSubtype="0"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2000"/>
                                        <p:tgtEl>
                                          <p:spTgt spid="14"/>
                                        </p:tgtEl>
                                      </p:cBhvr>
                                    </p:animEffect>
                                    <p:anim calcmode="lin" valueType="num">
                                      <p:cBhvr>
                                        <p:cTn id="36" dur="2000" fill="hold"/>
                                        <p:tgtEl>
                                          <p:spTgt spid="14"/>
                                        </p:tgtEl>
                                        <p:attrNameLst>
                                          <p:attrName>style.rotation</p:attrName>
                                        </p:attrNameLst>
                                      </p:cBhvr>
                                      <p:tavLst>
                                        <p:tav tm="0">
                                          <p:val>
                                            <p:fltVal val="720"/>
                                          </p:val>
                                        </p:tav>
                                        <p:tav tm="100000">
                                          <p:val>
                                            <p:fltVal val="0"/>
                                          </p:val>
                                        </p:tav>
                                      </p:tavLst>
                                    </p:anim>
                                    <p:anim calcmode="lin" valueType="num">
                                      <p:cBhvr>
                                        <p:cTn id="37" dur="2000" fill="hold"/>
                                        <p:tgtEl>
                                          <p:spTgt spid="14"/>
                                        </p:tgtEl>
                                        <p:attrNameLst>
                                          <p:attrName>ppt_h</p:attrName>
                                        </p:attrNameLst>
                                      </p:cBhvr>
                                      <p:tavLst>
                                        <p:tav tm="0">
                                          <p:val>
                                            <p:fltVal val="0"/>
                                          </p:val>
                                        </p:tav>
                                        <p:tav tm="100000">
                                          <p:val>
                                            <p:strVal val="#ppt_h"/>
                                          </p:val>
                                        </p:tav>
                                      </p:tavLst>
                                    </p:anim>
                                    <p:anim calcmode="lin" valueType="num">
                                      <p:cBhvr>
                                        <p:cTn id="38" dur="2000" fill="hold"/>
                                        <p:tgtEl>
                                          <p:spTgt spid="14"/>
                                        </p:tgtEl>
                                        <p:attrNameLst>
                                          <p:attrName>ppt_w</p:attrName>
                                        </p:attrNameLst>
                                      </p:cBhvr>
                                      <p:tavLst>
                                        <p:tav tm="0">
                                          <p:val>
                                            <p:fltVal val="0"/>
                                          </p:val>
                                        </p:tav>
                                        <p:tav tm="100000">
                                          <p:val>
                                            <p:strVal val="#ppt_w"/>
                                          </p:val>
                                        </p:tav>
                                      </p:tavLst>
                                    </p:anim>
                                  </p:childTnLst>
                                </p:cTn>
                              </p:par>
                            </p:childTnLst>
                          </p:cTn>
                        </p:par>
                        <p:par>
                          <p:cTn id="39" fill="hold">
                            <p:stCondLst>
                              <p:cond delay="10000"/>
                            </p:stCondLst>
                            <p:childTnLst>
                              <p:par>
                                <p:cTn id="40" presetID="35" presetClass="entr" presetSubtype="0"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2000"/>
                                        <p:tgtEl>
                                          <p:spTgt spid="16"/>
                                        </p:tgtEl>
                                      </p:cBhvr>
                                    </p:animEffect>
                                    <p:anim calcmode="lin" valueType="num">
                                      <p:cBhvr>
                                        <p:cTn id="43" dur="2000" fill="hold"/>
                                        <p:tgtEl>
                                          <p:spTgt spid="16"/>
                                        </p:tgtEl>
                                        <p:attrNameLst>
                                          <p:attrName>style.rotation</p:attrName>
                                        </p:attrNameLst>
                                      </p:cBhvr>
                                      <p:tavLst>
                                        <p:tav tm="0">
                                          <p:val>
                                            <p:fltVal val="720"/>
                                          </p:val>
                                        </p:tav>
                                        <p:tav tm="100000">
                                          <p:val>
                                            <p:fltVal val="0"/>
                                          </p:val>
                                        </p:tav>
                                      </p:tavLst>
                                    </p:anim>
                                    <p:anim calcmode="lin" valueType="num">
                                      <p:cBhvr>
                                        <p:cTn id="44" dur="2000" fill="hold"/>
                                        <p:tgtEl>
                                          <p:spTgt spid="16"/>
                                        </p:tgtEl>
                                        <p:attrNameLst>
                                          <p:attrName>ppt_h</p:attrName>
                                        </p:attrNameLst>
                                      </p:cBhvr>
                                      <p:tavLst>
                                        <p:tav tm="0">
                                          <p:val>
                                            <p:fltVal val="0"/>
                                          </p:val>
                                        </p:tav>
                                        <p:tav tm="100000">
                                          <p:val>
                                            <p:strVal val="#ppt_h"/>
                                          </p:val>
                                        </p:tav>
                                      </p:tavLst>
                                    </p:anim>
                                    <p:anim calcmode="lin" valueType="num">
                                      <p:cBhvr>
                                        <p:cTn id="45" dur="2000" fill="hold"/>
                                        <p:tgtEl>
                                          <p:spTgt spid="16"/>
                                        </p:tgtEl>
                                        <p:attrNameLst>
                                          <p:attrName>ppt_w</p:attrName>
                                        </p:attrNameLst>
                                      </p:cBhvr>
                                      <p:tavLst>
                                        <p:tav tm="0">
                                          <p:val>
                                            <p:fltVal val="0"/>
                                          </p:val>
                                        </p:tav>
                                        <p:tav tm="100000">
                                          <p:val>
                                            <p:strVal val="#ppt_w"/>
                                          </p:val>
                                        </p:tav>
                                      </p:tavLst>
                                    </p:anim>
                                  </p:childTnLst>
                                </p:cTn>
                              </p:par>
                            </p:childTnLst>
                          </p:cTn>
                        </p:par>
                        <p:par>
                          <p:cTn id="46" fill="hold">
                            <p:stCondLst>
                              <p:cond delay="12000"/>
                            </p:stCondLst>
                            <p:childTnLst>
                              <p:par>
                                <p:cTn id="47" presetID="35" presetClass="entr" presetSubtype="0"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2000"/>
                                        <p:tgtEl>
                                          <p:spTgt spid="17"/>
                                        </p:tgtEl>
                                      </p:cBhvr>
                                    </p:animEffect>
                                    <p:anim calcmode="lin" valueType="num">
                                      <p:cBhvr>
                                        <p:cTn id="50" dur="2000" fill="hold"/>
                                        <p:tgtEl>
                                          <p:spTgt spid="17"/>
                                        </p:tgtEl>
                                        <p:attrNameLst>
                                          <p:attrName>style.rotation</p:attrName>
                                        </p:attrNameLst>
                                      </p:cBhvr>
                                      <p:tavLst>
                                        <p:tav tm="0">
                                          <p:val>
                                            <p:fltVal val="720"/>
                                          </p:val>
                                        </p:tav>
                                        <p:tav tm="100000">
                                          <p:val>
                                            <p:fltVal val="0"/>
                                          </p:val>
                                        </p:tav>
                                      </p:tavLst>
                                    </p:anim>
                                    <p:anim calcmode="lin" valueType="num">
                                      <p:cBhvr>
                                        <p:cTn id="51" dur="2000" fill="hold"/>
                                        <p:tgtEl>
                                          <p:spTgt spid="17"/>
                                        </p:tgtEl>
                                        <p:attrNameLst>
                                          <p:attrName>ppt_h</p:attrName>
                                        </p:attrNameLst>
                                      </p:cBhvr>
                                      <p:tavLst>
                                        <p:tav tm="0">
                                          <p:val>
                                            <p:fltVal val="0"/>
                                          </p:val>
                                        </p:tav>
                                        <p:tav tm="100000">
                                          <p:val>
                                            <p:strVal val="#ppt_h"/>
                                          </p:val>
                                        </p:tav>
                                      </p:tavLst>
                                    </p:anim>
                                    <p:anim calcmode="lin" valueType="num">
                                      <p:cBhvr>
                                        <p:cTn id="52" dur="2000" fill="hold"/>
                                        <p:tgtEl>
                                          <p:spTgt spid="17"/>
                                        </p:tgtEl>
                                        <p:attrNameLst>
                                          <p:attrName>ppt_w</p:attrName>
                                        </p:attrNameLst>
                                      </p:cBhvr>
                                      <p:tavLst>
                                        <p:tav tm="0">
                                          <p:val>
                                            <p:fltVal val="0"/>
                                          </p:val>
                                        </p:tav>
                                        <p:tav tm="100000">
                                          <p:val>
                                            <p:strVal val="#ppt_w"/>
                                          </p:val>
                                        </p:tav>
                                      </p:tavLst>
                                    </p:anim>
                                  </p:childTnLst>
                                </p:cTn>
                              </p:par>
                            </p:childTnLst>
                          </p:cTn>
                        </p:par>
                        <p:par>
                          <p:cTn id="53" fill="hold">
                            <p:stCondLst>
                              <p:cond delay="14000"/>
                            </p:stCondLst>
                            <p:childTnLst>
                              <p:par>
                                <p:cTn id="54" presetID="35" presetClass="entr" presetSubtype="0"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2000"/>
                                        <p:tgtEl>
                                          <p:spTgt spid="18"/>
                                        </p:tgtEl>
                                      </p:cBhvr>
                                    </p:animEffect>
                                    <p:anim calcmode="lin" valueType="num">
                                      <p:cBhvr>
                                        <p:cTn id="57" dur="2000" fill="hold"/>
                                        <p:tgtEl>
                                          <p:spTgt spid="18"/>
                                        </p:tgtEl>
                                        <p:attrNameLst>
                                          <p:attrName>style.rotation</p:attrName>
                                        </p:attrNameLst>
                                      </p:cBhvr>
                                      <p:tavLst>
                                        <p:tav tm="0">
                                          <p:val>
                                            <p:fltVal val="720"/>
                                          </p:val>
                                        </p:tav>
                                        <p:tav tm="100000">
                                          <p:val>
                                            <p:fltVal val="0"/>
                                          </p:val>
                                        </p:tav>
                                      </p:tavLst>
                                    </p:anim>
                                    <p:anim calcmode="lin" valueType="num">
                                      <p:cBhvr>
                                        <p:cTn id="58" dur="2000" fill="hold"/>
                                        <p:tgtEl>
                                          <p:spTgt spid="18"/>
                                        </p:tgtEl>
                                        <p:attrNameLst>
                                          <p:attrName>ppt_h</p:attrName>
                                        </p:attrNameLst>
                                      </p:cBhvr>
                                      <p:tavLst>
                                        <p:tav tm="0">
                                          <p:val>
                                            <p:fltVal val="0"/>
                                          </p:val>
                                        </p:tav>
                                        <p:tav tm="100000">
                                          <p:val>
                                            <p:strVal val="#ppt_h"/>
                                          </p:val>
                                        </p:tav>
                                      </p:tavLst>
                                    </p:anim>
                                    <p:anim calcmode="lin" valueType="num">
                                      <p:cBhvr>
                                        <p:cTn id="59" dur="2000" fill="hold"/>
                                        <p:tgtEl>
                                          <p:spTgt spid="18"/>
                                        </p:tgtEl>
                                        <p:attrNameLst>
                                          <p:attrName>ppt_w</p:attrName>
                                        </p:attrNameLst>
                                      </p:cBhvr>
                                      <p:tavLst>
                                        <p:tav tm="0">
                                          <p:val>
                                            <p:fltVal val="0"/>
                                          </p:val>
                                        </p:tav>
                                        <p:tav tm="100000">
                                          <p:val>
                                            <p:strVal val="#ppt_w"/>
                                          </p:val>
                                        </p:tav>
                                      </p:tavLst>
                                    </p:anim>
                                  </p:childTnLst>
                                </p:cTn>
                              </p:par>
                            </p:childTnLst>
                          </p:cTn>
                        </p:par>
                        <p:par>
                          <p:cTn id="60" fill="hold">
                            <p:stCondLst>
                              <p:cond delay="16000"/>
                            </p:stCondLst>
                            <p:childTnLst>
                              <p:par>
                                <p:cTn id="61" presetID="35" presetClass="entr" presetSubtype="0"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fade">
                                      <p:cBhvr>
                                        <p:cTn id="63" dur="2000"/>
                                        <p:tgtEl>
                                          <p:spTgt spid="19"/>
                                        </p:tgtEl>
                                      </p:cBhvr>
                                    </p:animEffect>
                                    <p:anim calcmode="lin" valueType="num">
                                      <p:cBhvr>
                                        <p:cTn id="64" dur="2000" fill="hold"/>
                                        <p:tgtEl>
                                          <p:spTgt spid="19"/>
                                        </p:tgtEl>
                                        <p:attrNameLst>
                                          <p:attrName>style.rotation</p:attrName>
                                        </p:attrNameLst>
                                      </p:cBhvr>
                                      <p:tavLst>
                                        <p:tav tm="0">
                                          <p:val>
                                            <p:fltVal val="720"/>
                                          </p:val>
                                        </p:tav>
                                        <p:tav tm="100000">
                                          <p:val>
                                            <p:fltVal val="0"/>
                                          </p:val>
                                        </p:tav>
                                      </p:tavLst>
                                    </p:anim>
                                    <p:anim calcmode="lin" valueType="num">
                                      <p:cBhvr>
                                        <p:cTn id="65" dur="2000" fill="hold"/>
                                        <p:tgtEl>
                                          <p:spTgt spid="19"/>
                                        </p:tgtEl>
                                        <p:attrNameLst>
                                          <p:attrName>ppt_h</p:attrName>
                                        </p:attrNameLst>
                                      </p:cBhvr>
                                      <p:tavLst>
                                        <p:tav tm="0">
                                          <p:val>
                                            <p:fltVal val="0"/>
                                          </p:val>
                                        </p:tav>
                                        <p:tav tm="100000">
                                          <p:val>
                                            <p:strVal val="#ppt_h"/>
                                          </p:val>
                                        </p:tav>
                                      </p:tavLst>
                                    </p:anim>
                                    <p:anim calcmode="lin" valueType="num">
                                      <p:cBhvr>
                                        <p:cTn id="66" dur="2000" fill="hold"/>
                                        <p:tgtEl>
                                          <p:spTgt spid="19"/>
                                        </p:tgtEl>
                                        <p:attrNameLst>
                                          <p:attrName>ppt_w</p:attrName>
                                        </p:attrNameLst>
                                      </p:cBhvr>
                                      <p:tavLst>
                                        <p:tav tm="0">
                                          <p:val>
                                            <p:fltVal val="0"/>
                                          </p:val>
                                        </p:tav>
                                        <p:tav tm="100000">
                                          <p:val>
                                            <p:strVal val="#ppt_w"/>
                                          </p:val>
                                        </p:tav>
                                      </p:tavLst>
                                    </p:anim>
                                  </p:childTnLst>
                                </p:cTn>
                              </p:par>
                            </p:childTnLst>
                          </p:cTn>
                        </p:par>
                        <p:par>
                          <p:cTn id="67" fill="hold">
                            <p:stCondLst>
                              <p:cond delay="18000"/>
                            </p:stCondLst>
                            <p:childTnLst>
                              <p:par>
                                <p:cTn id="68" presetID="35" presetClass="entr" presetSubtype="0" fill="hold" grpId="0" nodeType="after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fade">
                                      <p:cBhvr>
                                        <p:cTn id="70" dur="2000"/>
                                        <p:tgtEl>
                                          <p:spTgt spid="22"/>
                                        </p:tgtEl>
                                      </p:cBhvr>
                                    </p:animEffect>
                                    <p:anim calcmode="lin" valueType="num">
                                      <p:cBhvr>
                                        <p:cTn id="71" dur="2000" fill="hold"/>
                                        <p:tgtEl>
                                          <p:spTgt spid="22"/>
                                        </p:tgtEl>
                                        <p:attrNameLst>
                                          <p:attrName>style.rotation</p:attrName>
                                        </p:attrNameLst>
                                      </p:cBhvr>
                                      <p:tavLst>
                                        <p:tav tm="0">
                                          <p:val>
                                            <p:fltVal val="720"/>
                                          </p:val>
                                        </p:tav>
                                        <p:tav tm="100000">
                                          <p:val>
                                            <p:fltVal val="0"/>
                                          </p:val>
                                        </p:tav>
                                      </p:tavLst>
                                    </p:anim>
                                    <p:anim calcmode="lin" valueType="num">
                                      <p:cBhvr>
                                        <p:cTn id="72" dur="2000" fill="hold"/>
                                        <p:tgtEl>
                                          <p:spTgt spid="22"/>
                                        </p:tgtEl>
                                        <p:attrNameLst>
                                          <p:attrName>ppt_h</p:attrName>
                                        </p:attrNameLst>
                                      </p:cBhvr>
                                      <p:tavLst>
                                        <p:tav tm="0">
                                          <p:val>
                                            <p:fltVal val="0"/>
                                          </p:val>
                                        </p:tav>
                                        <p:tav tm="100000">
                                          <p:val>
                                            <p:strVal val="#ppt_h"/>
                                          </p:val>
                                        </p:tav>
                                      </p:tavLst>
                                    </p:anim>
                                    <p:anim calcmode="lin" valueType="num">
                                      <p:cBhvr>
                                        <p:cTn id="73" dur="2000" fill="hold"/>
                                        <p:tgtEl>
                                          <p:spTgt spid="22"/>
                                        </p:tgtEl>
                                        <p:attrNameLst>
                                          <p:attrName>ppt_w</p:attrName>
                                        </p:attrNameLst>
                                      </p:cBhvr>
                                      <p:tavLst>
                                        <p:tav tm="0">
                                          <p:val>
                                            <p:fltVal val="0"/>
                                          </p:val>
                                        </p:tav>
                                        <p:tav tm="100000">
                                          <p:val>
                                            <p:strVal val="#ppt_w"/>
                                          </p:val>
                                        </p:tav>
                                      </p:tavLst>
                                    </p:anim>
                                  </p:childTnLst>
                                </p:cTn>
                              </p:par>
                            </p:childTnLst>
                          </p:cTn>
                        </p:par>
                        <p:par>
                          <p:cTn id="74" fill="hold">
                            <p:stCondLst>
                              <p:cond delay="20000"/>
                            </p:stCondLst>
                            <p:childTnLst>
                              <p:par>
                                <p:cTn id="75" presetID="35" presetClass="entr" presetSubtype="0" fill="hold" grpId="0" nodeType="after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2000"/>
                                        <p:tgtEl>
                                          <p:spTgt spid="21"/>
                                        </p:tgtEl>
                                      </p:cBhvr>
                                    </p:animEffect>
                                    <p:anim calcmode="lin" valueType="num">
                                      <p:cBhvr>
                                        <p:cTn id="78" dur="2000" fill="hold"/>
                                        <p:tgtEl>
                                          <p:spTgt spid="21"/>
                                        </p:tgtEl>
                                        <p:attrNameLst>
                                          <p:attrName>style.rotation</p:attrName>
                                        </p:attrNameLst>
                                      </p:cBhvr>
                                      <p:tavLst>
                                        <p:tav tm="0">
                                          <p:val>
                                            <p:fltVal val="720"/>
                                          </p:val>
                                        </p:tav>
                                        <p:tav tm="100000">
                                          <p:val>
                                            <p:fltVal val="0"/>
                                          </p:val>
                                        </p:tav>
                                      </p:tavLst>
                                    </p:anim>
                                    <p:anim calcmode="lin" valueType="num">
                                      <p:cBhvr>
                                        <p:cTn id="79" dur="2000" fill="hold"/>
                                        <p:tgtEl>
                                          <p:spTgt spid="21"/>
                                        </p:tgtEl>
                                        <p:attrNameLst>
                                          <p:attrName>ppt_h</p:attrName>
                                        </p:attrNameLst>
                                      </p:cBhvr>
                                      <p:tavLst>
                                        <p:tav tm="0">
                                          <p:val>
                                            <p:fltVal val="0"/>
                                          </p:val>
                                        </p:tav>
                                        <p:tav tm="100000">
                                          <p:val>
                                            <p:strVal val="#ppt_h"/>
                                          </p:val>
                                        </p:tav>
                                      </p:tavLst>
                                    </p:anim>
                                    <p:anim calcmode="lin" valueType="num">
                                      <p:cBhvr>
                                        <p:cTn id="80" dur="2000" fill="hold"/>
                                        <p:tgtEl>
                                          <p:spTgt spid="21"/>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7" grpId="0" animBg="1"/>
      <p:bldP spid="18" grpId="0" animBg="1"/>
      <p:bldP spid="19" grpId="0" animBg="1"/>
      <p:bldP spid="21" grpId="0" animBg="1"/>
      <p:bldP spid="2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a:xfrm>
            <a:off x="500034" y="642918"/>
            <a:ext cx="8229600" cy="5603566"/>
          </a:xfrm>
        </p:spPr>
        <p:txBody>
          <a:bodyPr>
            <a:normAutofit fontScale="62500" lnSpcReduction="20000"/>
          </a:bodyPr>
          <a:lstStyle/>
          <a:p>
            <a:pPr algn="ctr">
              <a:buNone/>
            </a:pPr>
            <a:r>
              <a:rPr lang="de-DE" sz="3800" b="1" i="1" u="sng" dirty="0" smtClean="0">
                <a:solidFill>
                  <a:srgbClr val="92D050"/>
                </a:solidFill>
              </a:rPr>
              <a:t>Im Walde steht ein Tannenbaum</a:t>
            </a:r>
            <a:endParaRPr lang="ru-RU" sz="3800" dirty="0" smtClean="0">
              <a:solidFill>
                <a:srgbClr val="92D050"/>
              </a:solidFill>
            </a:endParaRPr>
          </a:p>
          <a:p>
            <a:pPr>
              <a:buNone/>
            </a:pPr>
            <a:r>
              <a:rPr lang="de-DE" dirty="0" smtClean="0"/>
              <a:t> </a:t>
            </a:r>
            <a:endParaRPr lang="ru-RU" dirty="0" smtClean="0"/>
          </a:p>
          <a:p>
            <a:pPr lvl="0">
              <a:buNone/>
            </a:pPr>
            <a:r>
              <a:rPr lang="de-DE" dirty="0" smtClean="0">
                <a:solidFill>
                  <a:srgbClr val="FFFF00"/>
                </a:solidFill>
              </a:rPr>
              <a:t>Im Walde steht ein Tannenbaum</a:t>
            </a:r>
          </a:p>
          <a:p>
            <a:pPr lvl="0">
              <a:buNone/>
            </a:pPr>
            <a:r>
              <a:rPr lang="de-DE" dirty="0" smtClean="0">
                <a:solidFill>
                  <a:srgbClr val="FFFF00"/>
                </a:solidFill>
              </a:rPr>
              <a:t>im immergrünen Kleid</a:t>
            </a:r>
          </a:p>
          <a:p>
            <a:pPr lvl="0">
              <a:buNone/>
            </a:pPr>
            <a:r>
              <a:rPr lang="de-DE" dirty="0" smtClean="0">
                <a:solidFill>
                  <a:srgbClr val="FFFF00"/>
                </a:solidFill>
              </a:rPr>
              <a:t>so schlank und lieblich anzusehen</a:t>
            </a:r>
          </a:p>
          <a:p>
            <a:pPr lvl="0">
              <a:buNone/>
            </a:pPr>
            <a:r>
              <a:rPr lang="de-DE" dirty="0" smtClean="0">
                <a:solidFill>
                  <a:srgbClr val="FFFF00"/>
                </a:solidFill>
              </a:rPr>
              <a:t>zu jeder Jahreszeit.</a:t>
            </a:r>
          </a:p>
          <a:p>
            <a:pPr lvl="0">
              <a:buNone/>
            </a:pPr>
            <a:endParaRPr lang="de-DE" dirty="0" smtClean="0">
              <a:solidFill>
                <a:srgbClr val="FFFF00"/>
              </a:solidFill>
            </a:endParaRPr>
          </a:p>
          <a:p>
            <a:pPr lvl="0">
              <a:buNone/>
            </a:pPr>
            <a:r>
              <a:rPr lang="de-DE" dirty="0" smtClean="0">
                <a:solidFill>
                  <a:srgbClr val="FFFF00"/>
                </a:solidFill>
              </a:rPr>
              <a:t>Durch wunderschönen Knusperschnee,</a:t>
            </a:r>
          </a:p>
          <a:p>
            <a:pPr lvl="0">
              <a:buNone/>
            </a:pPr>
            <a:r>
              <a:rPr lang="de-DE" dirty="0" smtClean="0">
                <a:solidFill>
                  <a:srgbClr val="FFFF00"/>
                </a:solidFill>
              </a:rPr>
              <a:t>es glüht so </a:t>
            </a:r>
            <a:r>
              <a:rPr lang="de-DE" dirty="0" err="1" smtClean="0">
                <a:solidFill>
                  <a:srgbClr val="FFFF00"/>
                </a:solidFill>
              </a:rPr>
              <a:t>Weissheitskalt</a:t>
            </a:r>
            <a:r>
              <a:rPr lang="de-DE" dirty="0" smtClean="0">
                <a:solidFill>
                  <a:srgbClr val="FFFF00"/>
                </a:solidFill>
              </a:rPr>
              <a:t>,</a:t>
            </a:r>
          </a:p>
          <a:p>
            <a:pPr lvl="0">
              <a:buNone/>
            </a:pPr>
            <a:r>
              <a:rPr lang="de-DE" dirty="0" smtClean="0">
                <a:solidFill>
                  <a:srgbClr val="FFFF00"/>
                </a:solidFill>
              </a:rPr>
              <a:t>Ein </a:t>
            </a:r>
            <a:r>
              <a:rPr lang="de-DE" dirty="0" err="1" smtClean="0">
                <a:solidFill>
                  <a:srgbClr val="FFFF00"/>
                </a:solidFill>
              </a:rPr>
              <a:t>zottigbeiner</a:t>
            </a:r>
            <a:r>
              <a:rPr lang="de-DE" dirty="0" smtClean="0">
                <a:solidFill>
                  <a:srgbClr val="FFFF00"/>
                </a:solidFill>
              </a:rPr>
              <a:t> Pferde zieht</a:t>
            </a:r>
          </a:p>
          <a:p>
            <a:pPr lvl="0">
              <a:buNone/>
            </a:pPr>
            <a:r>
              <a:rPr lang="de-DE" dirty="0" smtClean="0">
                <a:solidFill>
                  <a:srgbClr val="FFFF00"/>
                </a:solidFill>
              </a:rPr>
              <a:t>den Schlitten durch den Wald.</a:t>
            </a:r>
            <a:endParaRPr lang="ru-RU" dirty="0" smtClean="0">
              <a:solidFill>
                <a:srgbClr val="FFFF00"/>
              </a:solidFill>
            </a:endParaRPr>
          </a:p>
          <a:p>
            <a:pPr lvl="0">
              <a:buNone/>
            </a:pPr>
            <a:endParaRPr lang="de-DE" dirty="0" smtClean="0">
              <a:solidFill>
                <a:srgbClr val="FFFF00"/>
              </a:solidFill>
            </a:endParaRPr>
          </a:p>
          <a:p>
            <a:pPr lvl="0">
              <a:buNone/>
            </a:pPr>
            <a:r>
              <a:rPr lang="de-DE" dirty="0" smtClean="0">
                <a:solidFill>
                  <a:srgbClr val="FFFF00"/>
                </a:solidFill>
              </a:rPr>
              <a:t>Der Schlitten fährt, man hört es kaum,</a:t>
            </a:r>
          </a:p>
          <a:p>
            <a:pPr lvl="0">
              <a:buNone/>
            </a:pPr>
            <a:r>
              <a:rPr lang="de-DE" dirty="0" smtClean="0">
                <a:solidFill>
                  <a:srgbClr val="FFFF00"/>
                </a:solidFill>
              </a:rPr>
              <a:t>drauf sitzt ein alter Mann,</a:t>
            </a:r>
          </a:p>
          <a:p>
            <a:pPr lvl="0">
              <a:buNone/>
            </a:pPr>
            <a:r>
              <a:rPr lang="de-DE" dirty="0" smtClean="0">
                <a:solidFill>
                  <a:srgbClr val="FFFF00"/>
                </a:solidFill>
              </a:rPr>
              <a:t>er hat den kleinen Tannenbaum</a:t>
            </a:r>
          </a:p>
          <a:p>
            <a:pPr lvl="0">
              <a:buNone/>
            </a:pPr>
            <a:r>
              <a:rPr lang="de-DE" dirty="0" smtClean="0">
                <a:solidFill>
                  <a:srgbClr val="FFFF00"/>
                </a:solidFill>
              </a:rPr>
              <a:t>gefällt im dichten Tann.</a:t>
            </a:r>
            <a:endParaRPr lang="ru-RU" dirty="0" smtClean="0">
              <a:solidFill>
                <a:srgbClr val="FFFF00"/>
              </a:solidFill>
            </a:endParaRPr>
          </a:p>
          <a:p>
            <a:pPr lvl="0">
              <a:buNone/>
            </a:pPr>
            <a:endParaRPr lang="de-DE" dirty="0" smtClean="0">
              <a:solidFill>
                <a:srgbClr val="FFFF00"/>
              </a:solidFill>
            </a:endParaRPr>
          </a:p>
          <a:p>
            <a:pPr lvl="0">
              <a:buNone/>
            </a:pPr>
            <a:r>
              <a:rPr lang="de-DE" dirty="0" smtClean="0">
                <a:solidFill>
                  <a:srgbClr val="FFFF00"/>
                </a:solidFill>
              </a:rPr>
              <a:t>Nun steht das Tannenbäumchen hier,</a:t>
            </a:r>
          </a:p>
          <a:p>
            <a:pPr lvl="0">
              <a:buNone/>
            </a:pPr>
            <a:r>
              <a:rPr lang="de-DE" dirty="0" smtClean="0">
                <a:solidFill>
                  <a:srgbClr val="FFFF00"/>
                </a:solidFill>
              </a:rPr>
              <a:t>gar festlich </a:t>
            </a:r>
            <a:r>
              <a:rPr lang="en-US" dirty="0" err="1" smtClean="0">
                <a:solidFill>
                  <a:srgbClr val="FFFF00"/>
                </a:solidFill>
              </a:rPr>
              <a:t>es</a:t>
            </a:r>
            <a:r>
              <a:rPr lang="de-DE" dirty="0" smtClean="0">
                <a:solidFill>
                  <a:srgbClr val="FFFF00"/>
                </a:solidFill>
              </a:rPr>
              <a:t> geschmückt,</a:t>
            </a:r>
          </a:p>
          <a:p>
            <a:pPr lvl="0">
              <a:buNone/>
            </a:pPr>
            <a:r>
              <a:rPr lang="de-DE" dirty="0" smtClean="0">
                <a:solidFill>
                  <a:srgbClr val="FFFF00"/>
                </a:solidFill>
              </a:rPr>
              <a:t>hat alle Kinder hoch erfreut</a:t>
            </a:r>
          </a:p>
          <a:p>
            <a:pPr lvl="0">
              <a:buNone/>
            </a:pPr>
            <a:r>
              <a:rPr lang="de-DE" dirty="0" smtClean="0">
                <a:solidFill>
                  <a:srgbClr val="FFFF00"/>
                </a:solidFill>
              </a:rPr>
              <a:t>und jedes Herz beglückt.</a:t>
            </a:r>
            <a:endParaRPr lang="ru-RU" dirty="0" smtClean="0">
              <a:solidFill>
                <a:srgbClr val="FFFF00"/>
              </a:solidFill>
            </a:endParaRPr>
          </a:p>
          <a:p>
            <a:endParaRPr lang="ru-RU" dirty="0"/>
          </a:p>
        </p:txBody>
      </p:sp>
      <p:pic>
        <p:nvPicPr>
          <p:cNvPr id="4" name="Рисунок 3" descr="mob54_1165704330.jpg"/>
          <p:cNvPicPr>
            <a:picLocks noChangeAspect="1"/>
          </p:cNvPicPr>
          <p:nvPr/>
        </p:nvPicPr>
        <p:blipFill>
          <a:blip r:embed="rId3"/>
          <a:stretch>
            <a:fillRect/>
          </a:stretch>
        </p:blipFill>
        <p:spPr>
          <a:xfrm>
            <a:off x="4929190" y="1142984"/>
            <a:ext cx="3643338" cy="5357850"/>
          </a:xfrm>
          <a:prstGeom prst="rect">
            <a:avLst/>
          </a:prstGeom>
        </p:spPr>
      </p:pic>
      <p:pic>
        <p:nvPicPr>
          <p:cNvPr id="5" name="v_lesu_rodilas_elochka.mp3">
            <a:hlinkClick r:id="" action="ppaction://media"/>
          </p:cNvPr>
          <p:cNvPicPr>
            <a:picLocks noRot="1" noChangeAspect="1"/>
          </p:cNvPicPr>
          <p:nvPr>
            <a:audioFile r:link="rId1"/>
          </p:nvPr>
        </p:nvPicPr>
        <p:blipFill>
          <a:blip r:embed="rId4"/>
          <a:stretch>
            <a:fillRect/>
          </a:stretch>
        </p:blipFill>
        <p:spPr>
          <a:xfrm>
            <a:off x="4419600" y="3276600"/>
            <a:ext cx="304800" cy="304800"/>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fill="hold"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ID="2" presetClass="entr" presetSubtype="4" fill="hold" nodeType="after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additive="base">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3" dur="1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par>
                          <p:cTn id="24" fill="hold">
                            <p:stCondLst>
                              <p:cond delay="4000"/>
                            </p:stCondLst>
                            <p:childTnLst>
                              <p:par>
                                <p:cTn id="25" presetID="2" presetClass="entr" presetSubtype="4" fill="hold"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1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par>
                          <p:cTn id="29" fill="hold">
                            <p:stCondLst>
                              <p:cond delay="5000"/>
                            </p:stCondLst>
                            <p:childTnLst>
                              <p:par>
                                <p:cTn id="30" presetID="2" presetClass="entr" presetSubtype="4" fill="hold" nodeType="after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 calcmode="lin" valueType="num">
                                      <p:cBhvr additive="base">
                                        <p:cTn id="32"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3" dur="10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par>
                          <p:cTn id="34" fill="hold">
                            <p:stCondLst>
                              <p:cond delay="6000"/>
                            </p:stCondLst>
                            <p:childTnLst>
                              <p:par>
                                <p:cTn id="35" presetID="2" presetClass="entr" presetSubtype="4" fill="hold" nodeType="after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8" dur="10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par>
                          <p:cTn id="39" fill="hold">
                            <p:stCondLst>
                              <p:cond delay="7000"/>
                            </p:stCondLst>
                            <p:childTnLst>
                              <p:par>
                                <p:cTn id="40" presetID="2" presetClass="entr" presetSubtype="4" fill="hold" nodeType="after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 calcmode="lin" valueType="num">
                                      <p:cBhvr additive="base">
                                        <p:cTn id="42"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3" dur="10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par>
                          <p:cTn id="44" fill="hold">
                            <p:stCondLst>
                              <p:cond delay="8000"/>
                            </p:stCondLst>
                            <p:childTnLst>
                              <p:par>
                                <p:cTn id="45" presetID="2" presetClass="entr" presetSubtype="4" fill="hold" nodeType="after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 calcmode="lin" valueType="num">
                                      <p:cBhvr additive="base">
                                        <p:cTn id="47"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48" dur="10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par>
                          <p:cTn id="49" fill="hold">
                            <p:stCondLst>
                              <p:cond delay="9000"/>
                            </p:stCondLst>
                            <p:childTnLst>
                              <p:par>
                                <p:cTn id="50" presetID="2" presetClass="entr" presetSubtype="4" fill="hold" nodeType="afterEffect">
                                  <p:stCondLst>
                                    <p:cond delay="0"/>
                                  </p:stCondLst>
                                  <p:childTnLst>
                                    <p:set>
                                      <p:cBhvr>
                                        <p:cTn id="51" dur="1" fill="hold">
                                          <p:stCondLst>
                                            <p:cond delay="0"/>
                                          </p:stCondLst>
                                        </p:cTn>
                                        <p:tgtEl>
                                          <p:spTgt spid="3">
                                            <p:txEl>
                                              <p:pRg st="10" end="10"/>
                                            </p:txEl>
                                          </p:spTgt>
                                        </p:tgtEl>
                                        <p:attrNameLst>
                                          <p:attrName>style.visibility</p:attrName>
                                        </p:attrNameLst>
                                      </p:cBhvr>
                                      <p:to>
                                        <p:strVal val="visible"/>
                                      </p:to>
                                    </p:set>
                                    <p:anim calcmode="lin" valueType="num">
                                      <p:cBhvr additive="base">
                                        <p:cTn id="52"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53" dur="10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par>
                          <p:cTn id="54" fill="hold">
                            <p:stCondLst>
                              <p:cond delay="10000"/>
                            </p:stCondLst>
                            <p:childTnLst>
                              <p:par>
                                <p:cTn id="55" presetID="2" presetClass="entr" presetSubtype="4" fill="hold" nodeType="afterEffect">
                                  <p:stCondLst>
                                    <p:cond delay="0"/>
                                  </p:stCondLst>
                                  <p:childTnLst>
                                    <p:set>
                                      <p:cBhvr>
                                        <p:cTn id="56" dur="1" fill="hold">
                                          <p:stCondLst>
                                            <p:cond delay="0"/>
                                          </p:stCondLst>
                                        </p:cTn>
                                        <p:tgtEl>
                                          <p:spTgt spid="3">
                                            <p:txEl>
                                              <p:pRg st="12" end="12"/>
                                            </p:txEl>
                                          </p:spTgt>
                                        </p:tgtEl>
                                        <p:attrNameLst>
                                          <p:attrName>style.visibility</p:attrName>
                                        </p:attrNameLst>
                                      </p:cBhvr>
                                      <p:to>
                                        <p:strVal val="visible"/>
                                      </p:to>
                                    </p:set>
                                    <p:anim calcmode="lin" valueType="num">
                                      <p:cBhvr additive="base">
                                        <p:cTn id="57" dur="10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58" dur="10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par>
                          <p:cTn id="59" fill="hold">
                            <p:stCondLst>
                              <p:cond delay="11000"/>
                            </p:stCondLst>
                            <p:childTnLst>
                              <p:par>
                                <p:cTn id="60" presetID="2" presetClass="entr" presetSubtype="4" fill="hold" nodeType="afterEffect">
                                  <p:stCondLst>
                                    <p:cond delay="0"/>
                                  </p:stCondLst>
                                  <p:childTnLst>
                                    <p:set>
                                      <p:cBhvr>
                                        <p:cTn id="61" dur="1" fill="hold">
                                          <p:stCondLst>
                                            <p:cond delay="0"/>
                                          </p:stCondLst>
                                        </p:cTn>
                                        <p:tgtEl>
                                          <p:spTgt spid="3">
                                            <p:txEl>
                                              <p:pRg st="13" end="13"/>
                                            </p:txEl>
                                          </p:spTgt>
                                        </p:tgtEl>
                                        <p:attrNameLst>
                                          <p:attrName>style.visibility</p:attrName>
                                        </p:attrNameLst>
                                      </p:cBhvr>
                                      <p:to>
                                        <p:strVal val="visible"/>
                                      </p:to>
                                    </p:set>
                                    <p:anim calcmode="lin" valueType="num">
                                      <p:cBhvr additive="base">
                                        <p:cTn id="62" dur="1000" fill="hold"/>
                                        <p:tgtEl>
                                          <p:spTgt spid="3">
                                            <p:txEl>
                                              <p:pRg st="13" end="13"/>
                                            </p:txEl>
                                          </p:spTgt>
                                        </p:tgtEl>
                                        <p:attrNameLst>
                                          <p:attrName>ppt_x</p:attrName>
                                        </p:attrNameLst>
                                      </p:cBhvr>
                                      <p:tavLst>
                                        <p:tav tm="0">
                                          <p:val>
                                            <p:strVal val="#ppt_x"/>
                                          </p:val>
                                        </p:tav>
                                        <p:tav tm="100000">
                                          <p:val>
                                            <p:strVal val="#ppt_x"/>
                                          </p:val>
                                        </p:tav>
                                      </p:tavLst>
                                    </p:anim>
                                    <p:anim calcmode="lin" valueType="num">
                                      <p:cBhvr additive="base">
                                        <p:cTn id="63" dur="1000" fill="hold"/>
                                        <p:tgtEl>
                                          <p:spTgt spid="3">
                                            <p:txEl>
                                              <p:pRg st="13" end="13"/>
                                            </p:txEl>
                                          </p:spTgt>
                                        </p:tgtEl>
                                        <p:attrNameLst>
                                          <p:attrName>ppt_y</p:attrName>
                                        </p:attrNameLst>
                                      </p:cBhvr>
                                      <p:tavLst>
                                        <p:tav tm="0">
                                          <p:val>
                                            <p:strVal val="1+#ppt_h/2"/>
                                          </p:val>
                                        </p:tav>
                                        <p:tav tm="100000">
                                          <p:val>
                                            <p:strVal val="#ppt_y"/>
                                          </p:val>
                                        </p:tav>
                                      </p:tavLst>
                                    </p:anim>
                                  </p:childTnLst>
                                </p:cTn>
                              </p:par>
                            </p:childTnLst>
                          </p:cTn>
                        </p:par>
                        <p:par>
                          <p:cTn id="64" fill="hold">
                            <p:stCondLst>
                              <p:cond delay="12000"/>
                            </p:stCondLst>
                            <p:childTnLst>
                              <p:par>
                                <p:cTn id="65" presetID="2" presetClass="entr" presetSubtype="4" fill="hold" nodeType="afterEffect">
                                  <p:stCondLst>
                                    <p:cond delay="0"/>
                                  </p:stCondLst>
                                  <p:childTnLst>
                                    <p:set>
                                      <p:cBhvr>
                                        <p:cTn id="66" dur="1" fill="hold">
                                          <p:stCondLst>
                                            <p:cond delay="0"/>
                                          </p:stCondLst>
                                        </p:cTn>
                                        <p:tgtEl>
                                          <p:spTgt spid="3">
                                            <p:txEl>
                                              <p:pRg st="14" end="14"/>
                                            </p:txEl>
                                          </p:spTgt>
                                        </p:tgtEl>
                                        <p:attrNameLst>
                                          <p:attrName>style.visibility</p:attrName>
                                        </p:attrNameLst>
                                      </p:cBhvr>
                                      <p:to>
                                        <p:strVal val="visible"/>
                                      </p:to>
                                    </p:set>
                                    <p:anim calcmode="lin" valueType="num">
                                      <p:cBhvr additive="base">
                                        <p:cTn id="67" dur="1000" fill="hold"/>
                                        <p:tgtEl>
                                          <p:spTgt spid="3">
                                            <p:txEl>
                                              <p:pRg st="14" end="14"/>
                                            </p:txEl>
                                          </p:spTgt>
                                        </p:tgtEl>
                                        <p:attrNameLst>
                                          <p:attrName>ppt_x</p:attrName>
                                        </p:attrNameLst>
                                      </p:cBhvr>
                                      <p:tavLst>
                                        <p:tav tm="0">
                                          <p:val>
                                            <p:strVal val="#ppt_x"/>
                                          </p:val>
                                        </p:tav>
                                        <p:tav tm="100000">
                                          <p:val>
                                            <p:strVal val="#ppt_x"/>
                                          </p:val>
                                        </p:tav>
                                      </p:tavLst>
                                    </p:anim>
                                    <p:anim calcmode="lin" valueType="num">
                                      <p:cBhvr additive="base">
                                        <p:cTn id="68" dur="1000" fill="hold"/>
                                        <p:tgtEl>
                                          <p:spTgt spid="3">
                                            <p:txEl>
                                              <p:pRg st="14" end="14"/>
                                            </p:txEl>
                                          </p:spTgt>
                                        </p:tgtEl>
                                        <p:attrNameLst>
                                          <p:attrName>ppt_y</p:attrName>
                                        </p:attrNameLst>
                                      </p:cBhvr>
                                      <p:tavLst>
                                        <p:tav tm="0">
                                          <p:val>
                                            <p:strVal val="1+#ppt_h/2"/>
                                          </p:val>
                                        </p:tav>
                                        <p:tav tm="100000">
                                          <p:val>
                                            <p:strVal val="#ppt_y"/>
                                          </p:val>
                                        </p:tav>
                                      </p:tavLst>
                                    </p:anim>
                                  </p:childTnLst>
                                </p:cTn>
                              </p:par>
                            </p:childTnLst>
                          </p:cTn>
                        </p:par>
                        <p:par>
                          <p:cTn id="69" fill="hold">
                            <p:stCondLst>
                              <p:cond delay="13000"/>
                            </p:stCondLst>
                            <p:childTnLst>
                              <p:par>
                                <p:cTn id="70" presetID="2" presetClass="entr" presetSubtype="4" fill="hold" nodeType="afterEffect">
                                  <p:stCondLst>
                                    <p:cond delay="0"/>
                                  </p:stCondLst>
                                  <p:childTnLst>
                                    <p:set>
                                      <p:cBhvr>
                                        <p:cTn id="71" dur="1" fill="hold">
                                          <p:stCondLst>
                                            <p:cond delay="0"/>
                                          </p:stCondLst>
                                        </p:cTn>
                                        <p:tgtEl>
                                          <p:spTgt spid="3">
                                            <p:txEl>
                                              <p:pRg st="15" end="15"/>
                                            </p:txEl>
                                          </p:spTgt>
                                        </p:tgtEl>
                                        <p:attrNameLst>
                                          <p:attrName>style.visibility</p:attrName>
                                        </p:attrNameLst>
                                      </p:cBhvr>
                                      <p:to>
                                        <p:strVal val="visible"/>
                                      </p:to>
                                    </p:set>
                                    <p:anim calcmode="lin" valueType="num">
                                      <p:cBhvr additive="base">
                                        <p:cTn id="72" dur="1000" fill="hold"/>
                                        <p:tgtEl>
                                          <p:spTgt spid="3">
                                            <p:txEl>
                                              <p:pRg st="15" end="15"/>
                                            </p:txEl>
                                          </p:spTgt>
                                        </p:tgtEl>
                                        <p:attrNameLst>
                                          <p:attrName>ppt_x</p:attrName>
                                        </p:attrNameLst>
                                      </p:cBhvr>
                                      <p:tavLst>
                                        <p:tav tm="0">
                                          <p:val>
                                            <p:strVal val="#ppt_x"/>
                                          </p:val>
                                        </p:tav>
                                        <p:tav tm="100000">
                                          <p:val>
                                            <p:strVal val="#ppt_x"/>
                                          </p:val>
                                        </p:tav>
                                      </p:tavLst>
                                    </p:anim>
                                    <p:anim calcmode="lin" valueType="num">
                                      <p:cBhvr additive="base">
                                        <p:cTn id="73" dur="1000" fill="hold"/>
                                        <p:tgtEl>
                                          <p:spTgt spid="3">
                                            <p:txEl>
                                              <p:pRg st="15" end="15"/>
                                            </p:txEl>
                                          </p:spTgt>
                                        </p:tgtEl>
                                        <p:attrNameLst>
                                          <p:attrName>ppt_y</p:attrName>
                                        </p:attrNameLst>
                                      </p:cBhvr>
                                      <p:tavLst>
                                        <p:tav tm="0">
                                          <p:val>
                                            <p:strVal val="1+#ppt_h/2"/>
                                          </p:val>
                                        </p:tav>
                                        <p:tav tm="100000">
                                          <p:val>
                                            <p:strVal val="#ppt_y"/>
                                          </p:val>
                                        </p:tav>
                                      </p:tavLst>
                                    </p:anim>
                                  </p:childTnLst>
                                </p:cTn>
                              </p:par>
                            </p:childTnLst>
                          </p:cTn>
                        </p:par>
                        <p:par>
                          <p:cTn id="74" fill="hold">
                            <p:stCondLst>
                              <p:cond delay="14000"/>
                            </p:stCondLst>
                            <p:childTnLst>
                              <p:par>
                                <p:cTn id="75" presetID="2" presetClass="entr" presetSubtype="4" fill="hold" nodeType="afterEffect">
                                  <p:stCondLst>
                                    <p:cond delay="0"/>
                                  </p:stCondLst>
                                  <p:childTnLst>
                                    <p:set>
                                      <p:cBhvr>
                                        <p:cTn id="76" dur="1" fill="hold">
                                          <p:stCondLst>
                                            <p:cond delay="0"/>
                                          </p:stCondLst>
                                        </p:cTn>
                                        <p:tgtEl>
                                          <p:spTgt spid="3">
                                            <p:txEl>
                                              <p:pRg st="17" end="17"/>
                                            </p:txEl>
                                          </p:spTgt>
                                        </p:tgtEl>
                                        <p:attrNameLst>
                                          <p:attrName>style.visibility</p:attrName>
                                        </p:attrNameLst>
                                      </p:cBhvr>
                                      <p:to>
                                        <p:strVal val="visible"/>
                                      </p:to>
                                    </p:set>
                                    <p:anim calcmode="lin" valueType="num">
                                      <p:cBhvr additive="base">
                                        <p:cTn id="77" dur="1000" fill="hold"/>
                                        <p:tgtEl>
                                          <p:spTgt spid="3">
                                            <p:txEl>
                                              <p:pRg st="17" end="17"/>
                                            </p:txEl>
                                          </p:spTgt>
                                        </p:tgtEl>
                                        <p:attrNameLst>
                                          <p:attrName>ppt_x</p:attrName>
                                        </p:attrNameLst>
                                      </p:cBhvr>
                                      <p:tavLst>
                                        <p:tav tm="0">
                                          <p:val>
                                            <p:strVal val="#ppt_x"/>
                                          </p:val>
                                        </p:tav>
                                        <p:tav tm="100000">
                                          <p:val>
                                            <p:strVal val="#ppt_x"/>
                                          </p:val>
                                        </p:tav>
                                      </p:tavLst>
                                    </p:anim>
                                    <p:anim calcmode="lin" valueType="num">
                                      <p:cBhvr additive="base">
                                        <p:cTn id="78" dur="1000" fill="hold"/>
                                        <p:tgtEl>
                                          <p:spTgt spid="3">
                                            <p:txEl>
                                              <p:pRg st="17" end="17"/>
                                            </p:txEl>
                                          </p:spTgt>
                                        </p:tgtEl>
                                        <p:attrNameLst>
                                          <p:attrName>ppt_y</p:attrName>
                                        </p:attrNameLst>
                                      </p:cBhvr>
                                      <p:tavLst>
                                        <p:tav tm="0">
                                          <p:val>
                                            <p:strVal val="1+#ppt_h/2"/>
                                          </p:val>
                                        </p:tav>
                                        <p:tav tm="100000">
                                          <p:val>
                                            <p:strVal val="#ppt_y"/>
                                          </p:val>
                                        </p:tav>
                                      </p:tavLst>
                                    </p:anim>
                                  </p:childTnLst>
                                </p:cTn>
                              </p:par>
                            </p:childTnLst>
                          </p:cTn>
                        </p:par>
                        <p:par>
                          <p:cTn id="79" fill="hold">
                            <p:stCondLst>
                              <p:cond delay="15000"/>
                            </p:stCondLst>
                            <p:childTnLst>
                              <p:par>
                                <p:cTn id="80" presetID="2" presetClass="entr" presetSubtype="4" fill="hold" nodeType="afterEffect">
                                  <p:stCondLst>
                                    <p:cond delay="0"/>
                                  </p:stCondLst>
                                  <p:childTnLst>
                                    <p:set>
                                      <p:cBhvr>
                                        <p:cTn id="81" dur="1" fill="hold">
                                          <p:stCondLst>
                                            <p:cond delay="0"/>
                                          </p:stCondLst>
                                        </p:cTn>
                                        <p:tgtEl>
                                          <p:spTgt spid="3">
                                            <p:txEl>
                                              <p:pRg st="18" end="18"/>
                                            </p:txEl>
                                          </p:spTgt>
                                        </p:tgtEl>
                                        <p:attrNameLst>
                                          <p:attrName>style.visibility</p:attrName>
                                        </p:attrNameLst>
                                      </p:cBhvr>
                                      <p:to>
                                        <p:strVal val="visible"/>
                                      </p:to>
                                    </p:set>
                                    <p:anim calcmode="lin" valueType="num">
                                      <p:cBhvr additive="base">
                                        <p:cTn id="82" dur="1000" fill="hold"/>
                                        <p:tgtEl>
                                          <p:spTgt spid="3">
                                            <p:txEl>
                                              <p:pRg st="18" end="18"/>
                                            </p:txEl>
                                          </p:spTgt>
                                        </p:tgtEl>
                                        <p:attrNameLst>
                                          <p:attrName>ppt_x</p:attrName>
                                        </p:attrNameLst>
                                      </p:cBhvr>
                                      <p:tavLst>
                                        <p:tav tm="0">
                                          <p:val>
                                            <p:strVal val="#ppt_x"/>
                                          </p:val>
                                        </p:tav>
                                        <p:tav tm="100000">
                                          <p:val>
                                            <p:strVal val="#ppt_x"/>
                                          </p:val>
                                        </p:tav>
                                      </p:tavLst>
                                    </p:anim>
                                    <p:anim calcmode="lin" valueType="num">
                                      <p:cBhvr additive="base">
                                        <p:cTn id="83" dur="1000" fill="hold"/>
                                        <p:tgtEl>
                                          <p:spTgt spid="3">
                                            <p:txEl>
                                              <p:pRg st="18" end="18"/>
                                            </p:txEl>
                                          </p:spTgt>
                                        </p:tgtEl>
                                        <p:attrNameLst>
                                          <p:attrName>ppt_y</p:attrName>
                                        </p:attrNameLst>
                                      </p:cBhvr>
                                      <p:tavLst>
                                        <p:tav tm="0">
                                          <p:val>
                                            <p:strVal val="1+#ppt_h/2"/>
                                          </p:val>
                                        </p:tav>
                                        <p:tav tm="100000">
                                          <p:val>
                                            <p:strVal val="#ppt_y"/>
                                          </p:val>
                                        </p:tav>
                                      </p:tavLst>
                                    </p:anim>
                                  </p:childTnLst>
                                </p:cTn>
                              </p:par>
                            </p:childTnLst>
                          </p:cTn>
                        </p:par>
                        <p:par>
                          <p:cTn id="84" fill="hold">
                            <p:stCondLst>
                              <p:cond delay="16000"/>
                            </p:stCondLst>
                            <p:childTnLst>
                              <p:par>
                                <p:cTn id="85" presetID="2" presetClass="entr" presetSubtype="4" fill="hold" nodeType="afterEffect">
                                  <p:stCondLst>
                                    <p:cond delay="0"/>
                                  </p:stCondLst>
                                  <p:childTnLst>
                                    <p:set>
                                      <p:cBhvr>
                                        <p:cTn id="86" dur="1" fill="hold">
                                          <p:stCondLst>
                                            <p:cond delay="0"/>
                                          </p:stCondLst>
                                        </p:cTn>
                                        <p:tgtEl>
                                          <p:spTgt spid="3">
                                            <p:txEl>
                                              <p:pRg st="19" end="19"/>
                                            </p:txEl>
                                          </p:spTgt>
                                        </p:tgtEl>
                                        <p:attrNameLst>
                                          <p:attrName>style.visibility</p:attrName>
                                        </p:attrNameLst>
                                      </p:cBhvr>
                                      <p:to>
                                        <p:strVal val="visible"/>
                                      </p:to>
                                    </p:set>
                                    <p:anim calcmode="lin" valueType="num">
                                      <p:cBhvr additive="base">
                                        <p:cTn id="87" dur="1000" fill="hold"/>
                                        <p:tgtEl>
                                          <p:spTgt spid="3">
                                            <p:txEl>
                                              <p:pRg st="19" end="19"/>
                                            </p:txEl>
                                          </p:spTgt>
                                        </p:tgtEl>
                                        <p:attrNameLst>
                                          <p:attrName>ppt_x</p:attrName>
                                        </p:attrNameLst>
                                      </p:cBhvr>
                                      <p:tavLst>
                                        <p:tav tm="0">
                                          <p:val>
                                            <p:strVal val="#ppt_x"/>
                                          </p:val>
                                        </p:tav>
                                        <p:tav tm="100000">
                                          <p:val>
                                            <p:strVal val="#ppt_x"/>
                                          </p:val>
                                        </p:tav>
                                      </p:tavLst>
                                    </p:anim>
                                    <p:anim calcmode="lin" valueType="num">
                                      <p:cBhvr additive="base">
                                        <p:cTn id="88" dur="1000" fill="hold"/>
                                        <p:tgtEl>
                                          <p:spTgt spid="3">
                                            <p:txEl>
                                              <p:pRg st="19" end="19"/>
                                            </p:txEl>
                                          </p:spTgt>
                                        </p:tgtEl>
                                        <p:attrNameLst>
                                          <p:attrName>ppt_y</p:attrName>
                                        </p:attrNameLst>
                                      </p:cBhvr>
                                      <p:tavLst>
                                        <p:tav tm="0">
                                          <p:val>
                                            <p:strVal val="1+#ppt_h/2"/>
                                          </p:val>
                                        </p:tav>
                                        <p:tav tm="100000">
                                          <p:val>
                                            <p:strVal val="#ppt_y"/>
                                          </p:val>
                                        </p:tav>
                                      </p:tavLst>
                                    </p:anim>
                                  </p:childTnLst>
                                </p:cTn>
                              </p:par>
                            </p:childTnLst>
                          </p:cTn>
                        </p:par>
                        <p:par>
                          <p:cTn id="89" fill="hold">
                            <p:stCondLst>
                              <p:cond delay="17000"/>
                            </p:stCondLst>
                            <p:childTnLst>
                              <p:par>
                                <p:cTn id="90" presetID="2" presetClass="entr" presetSubtype="4" fill="hold" nodeType="afterEffect">
                                  <p:stCondLst>
                                    <p:cond delay="0"/>
                                  </p:stCondLst>
                                  <p:childTnLst>
                                    <p:set>
                                      <p:cBhvr>
                                        <p:cTn id="91" dur="1" fill="hold">
                                          <p:stCondLst>
                                            <p:cond delay="0"/>
                                          </p:stCondLst>
                                        </p:cTn>
                                        <p:tgtEl>
                                          <p:spTgt spid="3">
                                            <p:txEl>
                                              <p:pRg st="20" end="20"/>
                                            </p:txEl>
                                          </p:spTgt>
                                        </p:tgtEl>
                                        <p:attrNameLst>
                                          <p:attrName>style.visibility</p:attrName>
                                        </p:attrNameLst>
                                      </p:cBhvr>
                                      <p:to>
                                        <p:strVal val="visible"/>
                                      </p:to>
                                    </p:set>
                                    <p:anim calcmode="lin" valueType="num">
                                      <p:cBhvr additive="base">
                                        <p:cTn id="92" dur="1000" fill="hold"/>
                                        <p:tgtEl>
                                          <p:spTgt spid="3">
                                            <p:txEl>
                                              <p:pRg st="20" end="20"/>
                                            </p:txEl>
                                          </p:spTgt>
                                        </p:tgtEl>
                                        <p:attrNameLst>
                                          <p:attrName>ppt_x</p:attrName>
                                        </p:attrNameLst>
                                      </p:cBhvr>
                                      <p:tavLst>
                                        <p:tav tm="0">
                                          <p:val>
                                            <p:strVal val="#ppt_x"/>
                                          </p:val>
                                        </p:tav>
                                        <p:tav tm="100000">
                                          <p:val>
                                            <p:strVal val="#ppt_x"/>
                                          </p:val>
                                        </p:tav>
                                      </p:tavLst>
                                    </p:anim>
                                    <p:anim calcmode="lin" valueType="num">
                                      <p:cBhvr additive="base">
                                        <p:cTn id="93" dur="1000" fill="hold"/>
                                        <p:tgtEl>
                                          <p:spTgt spid="3">
                                            <p:txEl>
                                              <p:pRg st="20" end="20"/>
                                            </p:txEl>
                                          </p:spTgt>
                                        </p:tgtEl>
                                        <p:attrNameLst>
                                          <p:attrName>ppt_y</p:attrName>
                                        </p:attrNameLst>
                                      </p:cBhvr>
                                      <p:tavLst>
                                        <p:tav tm="0">
                                          <p:val>
                                            <p:strVal val="1+#ppt_h/2"/>
                                          </p:val>
                                        </p:tav>
                                        <p:tav tm="100000">
                                          <p:val>
                                            <p:strVal val="#ppt_y"/>
                                          </p:val>
                                        </p:tav>
                                      </p:tavLst>
                                    </p:anim>
                                  </p:childTnLst>
                                </p:cTn>
                              </p:par>
                            </p:childTnLst>
                          </p:cTn>
                        </p:par>
                        <p:par>
                          <p:cTn id="94" fill="hold">
                            <p:stCondLst>
                              <p:cond delay="18000"/>
                            </p:stCondLst>
                            <p:childTnLst>
                              <p:par>
                                <p:cTn id="95" presetID="3" presetClass="entr" presetSubtype="10" fill="hold" nodeType="afterEffect">
                                  <p:stCondLst>
                                    <p:cond delay="0"/>
                                  </p:stCondLst>
                                  <p:childTnLst>
                                    <p:set>
                                      <p:cBhvr>
                                        <p:cTn id="96" dur="1" fill="hold">
                                          <p:stCondLst>
                                            <p:cond delay="0"/>
                                          </p:stCondLst>
                                        </p:cTn>
                                        <p:tgtEl>
                                          <p:spTgt spid="4"/>
                                        </p:tgtEl>
                                        <p:attrNameLst>
                                          <p:attrName>style.visibility</p:attrName>
                                        </p:attrNameLst>
                                      </p:cBhvr>
                                      <p:to>
                                        <p:strVal val="visible"/>
                                      </p:to>
                                    </p:set>
                                    <p:animEffect transition="in" filter="blinds(horizontal)">
                                      <p:cBhvr>
                                        <p:cTn id="9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98" restart="whenNotActive" fill="hold" evtFilter="cancelBubble" nodeType="interactiveSeq">
                <p:stCondLst>
                  <p:cond evt="onClick" delay="0">
                    <p:tgtEl>
                      <p:spTgt spid="5"/>
                    </p:tgtEl>
                  </p:cond>
                </p:stCondLst>
                <p:endSync evt="end" delay="0">
                  <p:rtn val="all"/>
                </p:endSync>
                <p:childTnLst>
                  <p:par>
                    <p:cTn id="99" fill="hold">
                      <p:stCondLst>
                        <p:cond delay="0"/>
                      </p:stCondLst>
                      <p:childTnLst>
                        <p:par>
                          <p:cTn id="100" fill="hold">
                            <p:stCondLst>
                              <p:cond delay="0"/>
                            </p:stCondLst>
                            <p:childTnLst>
                              <p:par>
                                <p:cTn id="101" presetID="1" presetClass="mediacall" presetSubtype="0" fill="hold" nodeType="clickEffect">
                                  <p:stCondLst>
                                    <p:cond delay="0"/>
                                  </p:stCondLst>
                                  <p:childTnLst>
                                    <p:cmd type="call" cmd="playFrom(0.0)">
                                      <p:cBhvr>
                                        <p:cTn id="102" dur="155222" fill="hold"/>
                                        <p:tgtEl>
                                          <p:spTgt spid="5"/>
                                        </p:tgtEl>
                                      </p:cBhvr>
                                    </p:cmd>
                                  </p:childTnLst>
                                </p:cTn>
                              </p:par>
                            </p:childTnLst>
                          </p:cTn>
                        </p:par>
                      </p:childTnLst>
                    </p:cTn>
                  </p:par>
                </p:childTnLst>
              </p:cTn>
              <p:nextCondLst>
                <p:cond evt="onClick" delay="0">
                  <p:tgtEl>
                    <p:spTgt spid="5"/>
                  </p:tgtEl>
                </p:cond>
              </p:nextCondLst>
            </p:seq>
            <p:audio>
              <p:cMediaNode>
                <p:cTn id="103"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descr="screen_640x480_snowflake_jpg.jpg"/>
          <p:cNvPicPr>
            <a:picLocks noChangeAspect="1"/>
          </p:cNvPicPr>
          <p:nvPr/>
        </p:nvPicPr>
        <p:blipFill>
          <a:blip r:embed="rId2">
            <a:lum bright="-58000" contrast="41000"/>
          </a:blip>
          <a:stretch>
            <a:fillRect/>
          </a:stretch>
        </p:blipFill>
        <p:spPr>
          <a:xfrm>
            <a:off x="0" y="0"/>
            <a:ext cx="9144000" cy="7239000"/>
          </a:xfrm>
          <a:prstGeom prst="rect">
            <a:avLst/>
          </a:prstGeom>
        </p:spPr>
      </p:pic>
      <p:sp>
        <p:nvSpPr>
          <p:cNvPr id="2" name="Заголовок 1"/>
          <p:cNvSpPr>
            <a:spLocks noGrp="1"/>
          </p:cNvSpPr>
          <p:nvPr>
            <p:ph type="title"/>
          </p:nvPr>
        </p:nvSpPr>
        <p:spPr/>
        <p:txBody>
          <a:bodyPr>
            <a:normAutofit/>
          </a:bodyPr>
          <a:lstStyle/>
          <a:p>
            <a:pPr algn="ctr"/>
            <a:r>
              <a:rPr lang="en-US" dirty="0" err="1" smtClean="0">
                <a:solidFill>
                  <a:srgbClr val="FF0000"/>
                </a:solidFill>
                <a:latin typeface="Blackadder ITC" pitchFamily="82" charset="0"/>
              </a:rPr>
              <a:t>Leise</a:t>
            </a:r>
            <a:r>
              <a:rPr lang="en-US" dirty="0" smtClean="0">
                <a:solidFill>
                  <a:srgbClr val="FF0000"/>
                </a:solidFill>
                <a:latin typeface="Blackadder ITC" pitchFamily="82" charset="0"/>
              </a:rPr>
              <a:t> </a:t>
            </a:r>
            <a:r>
              <a:rPr lang="en-US" dirty="0" err="1" smtClean="0">
                <a:solidFill>
                  <a:srgbClr val="FF0000"/>
                </a:solidFill>
                <a:latin typeface="Blackadder ITC" pitchFamily="82" charset="0"/>
              </a:rPr>
              <a:t>Rieselt</a:t>
            </a:r>
            <a:r>
              <a:rPr lang="en-US" dirty="0" smtClean="0">
                <a:solidFill>
                  <a:srgbClr val="FF0000"/>
                </a:solidFill>
                <a:latin typeface="Blackadder ITC" pitchFamily="82" charset="0"/>
              </a:rPr>
              <a:t> </a:t>
            </a:r>
            <a:r>
              <a:rPr lang="en-US" dirty="0" err="1" smtClean="0">
                <a:solidFill>
                  <a:srgbClr val="FF0000"/>
                </a:solidFill>
                <a:latin typeface="Blackadder ITC" pitchFamily="82" charset="0"/>
              </a:rPr>
              <a:t>der</a:t>
            </a:r>
            <a:r>
              <a:rPr lang="en-US" dirty="0" smtClean="0">
                <a:solidFill>
                  <a:srgbClr val="FF0000"/>
                </a:solidFill>
                <a:latin typeface="Blackadder ITC" pitchFamily="82" charset="0"/>
              </a:rPr>
              <a:t> </a:t>
            </a:r>
            <a:r>
              <a:rPr lang="en-US" dirty="0" err="1" smtClean="0">
                <a:solidFill>
                  <a:srgbClr val="FF0000"/>
                </a:solidFill>
                <a:latin typeface="Blackadder ITC" pitchFamily="82" charset="0"/>
              </a:rPr>
              <a:t>Schnee</a:t>
            </a:r>
            <a:endParaRPr lang="ru-RU" dirty="0">
              <a:solidFill>
                <a:srgbClr val="FF0000"/>
              </a:solidFill>
            </a:endParaRPr>
          </a:p>
        </p:txBody>
      </p:sp>
      <p:sp>
        <p:nvSpPr>
          <p:cNvPr id="3" name="Содержимое 2"/>
          <p:cNvSpPr>
            <a:spLocks noGrp="1"/>
          </p:cNvSpPr>
          <p:nvPr>
            <p:ph idx="1"/>
          </p:nvPr>
        </p:nvSpPr>
        <p:spPr/>
        <p:txBody>
          <a:bodyPr>
            <a:normAutofit fontScale="77500" lnSpcReduction="20000"/>
          </a:bodyPr>
          <a:lstStyle/>
          <a:p>
            <a:pPr algn="ctr">
              <a:buNone/>
            </a:pPr>
            <a:r>
              <a:rPr lang="de-DE" dirty="0" smtClean="0">
                <a:solidFill>
                  <a:srgbClr val="FFFF00"/>
                </a:solidFill>
              </a:rPr>
              <a:t>Leise rieselt der Schnee,</a:t>
            </a:r>
            <a:endParaRPr lang="ru-RU" dirty="0" smtClean="0">
              <a:solidFill>
                <a:srgbClr val="FFFF00"/>
              </a:solidFill>
            </a:endParaRPr>
          </a:p>
          <a:p>
            <a:pPr algn="ctr">
              <a:buNone/>
            </a:pPr>
            <a:r>
              <a:rPr lang="de-DE" dirty="0" smtClean="0">
                <a:solidFill>
                  <a:srgbClr val="FFFF00"/>
                </a:solidFill>
              </a:rPr>
              <a:t>Still und starr ruht der See,</a:t>
            </a:r>
            <a:endParaRPr lang="ru-RU" dirty="0" smtClean="0">
              <a:solidFill>
                <a:srgbClr val="FFFF00"/>
              </a:solidFill>
            </a:endParaRPr>
          </a:p>
          <a:p>
            <a:pPr algn="ctr">
              <a:buNone/>
            </a:pPr>
            <a:r>
              <a:rPr lang="de-DE" dirty="0" smtClean="0">
                <a:solidFill>
                  <a:srgbClr val="FFFF00"/>
                </a:solidFill>
              </a:rPr>
              <a:t>Weihnachtlich glänzet der Wald:</a:t>
            </a:r>
            <a:endParaRPr lang="ru-RU" dirty="0" smtClean="0">
              <a:solidFill>
                <a:srgbClr val="FFFF00"/>
              </a:solidFill>
            </a:endParaRPr>
          </a:p>
          <a:p>
            <a:pPr algn="ctr">
              <a:buNone/>
            </a:pPr>
            <a:r>
              <a:rPr lang="de-DE" dirty="0" smtClean="0">
                <a:solidFill>
                  <a:srgbClr val="FFFF00"/>
                </a:solidFill>
              </a:rPr>
              <a:t>Freue dich, Christkind kommt bald</a:t>
            </a:r>
            <a:r>
              <a:rPr lang="de-DE" dirty="0" smtClean="0">
                <a:solidFill>
                  <a:srgbClr val="9933FF"/>
                </a:solidFill>
              </a:rPr>
              <a:t>.</a:t>
            </a:r>
            <a:endParaRPr lang="ru-RU" dirty="0" smtClean="0">
              <a:solidFill>
                <a:srgbClr val="9933FF"/>
              </a:solidFill>
            </a:endParaRPr>
          </a:p>
          <a:p>
            <a:pPr algn="ctr">
              <a:buNone/>
            </a:pPr>
            <a:r>
              <a:rPr lang="de-DE" dirty="0" smtClean="0">
                <a:solidFill>
                  <a:srgbClr val="FF0000"/>
                </a:solidFill>
              </a:rPr>
              <a:t> </a:t>
            </a:r>
            <a:endParaRPr lang="ru-RU" dirty="0" smtClean="0">
              <a:solidFill>
                <a:srgbClr val="FF0000"/>
              </a:solidFill>
            </a:endParaRPr>
          </a:p>
          <a:p>
            <a:pPr algn="ctr">
              <a:buNone/>
            </a:pPr>
            <a:r>
              <a:rPr lang="de-DE" dirty="0" smtClean="0">
                <a:solidFill>
                  <a:srgbClr val="FFC000"/>
                </a:solidFill>
              </a:rPr>
              <a:t>In den Herzen ist´s warm,</a:t>
            </a:r>
            <a:endParaRPr lang="ru-RU" dirty="0" smtClean="0">
              <a:solidFill>
                <a:srgbClr val="FFC000"/>
              </a:solidFill>
            </a:endParaRPr>
          </a:p>
          <a:p>
            <a:pPr algn="ctr">
              <a:buNone/>
            </a:pPr>
            <a:r>
              <a:rPr lang="de-DE" dirty="0" smtClean="0">
                <a:solidFill>
                  <a:srgbClr val="FFC000"/>
                </a:solidFill>
              </a:rPr>
              <a:t>Still schweigt Kummer und Harm,</a:t>
            </a:r>
            <a:endParaRPr lang="ru-RU" dirty="0" smtClean="0">
              <a:solidFill>
                <a:srgbClr val="FFC000"/>
              </a:solidFill>
            </a:endParaRPr>
          </a:p>
          <a:p>
            <a:pPr algn="ctr">
              <a:buNone/>
            </a:pPr>
            <a:r>
              <a:rPr lang="de-DE" dirty="0" smtClean="0">
                <a:solidFill>
                  <a:srgbClr val="FFC000"/>
                </a:solidFill>
              </a:rPr>
              <a:t>Sorge  des Lebens verhalt:</a:t>
            </a:r>
            <a:endParaRPr lang="ru-RU" dirty="0" smtClean="0">
              <a:solidFill>
                <a:srgbClr val="FFC000"/>
              </a:solidFill>
            </a:endParaRPr>
          </a:p>
          <a:p>
            <a:pPr algn="ctr">
              <a:buNone/>
            </a:pPr>
            <a:r>
              <a:rPr lang="de-DE" dirty="0" smtClean="0">
                <a:solidFill>
                  <a:srgbClr val="FFC000"/>
                </a:solidFill>
              </a:rPr>
              <a:t>Freue dich, Christkind kommt bald.</a:t>
            </a:r>
            <a:endParaRPr lang="ru-RU" dirty="0" smtClean="0">
              <a:solidFill>
                <a:srgbClr val="FFC000"/>
              </a:solidFill>
            </a:endParaRPr>
          </a:p>
          <a:p>
            <a:pPr algn="ctr">
              <a:buNone/>
            </a:pPr>
            <a:r>
              <a:rPr lang="de-DE" dirty="0" smtClean="0">
                <a:solidFill>
                  <a:srgbClr val="FF9900"/>
                </a:solidFill>
              </a:rPr>
              <a:t> </a:t>
            </a:r>
            <a:endParaRPr lang="ru-RU" dirty="0" smtClean="0">
              <a:solidFill>
                <a:srgbClr val="FF9900"/>
              </a:solidFill>
            </a:endParaRPr>
          </a:p>
          <a:p>
            <a:pPr algn="ctr">
              <a:buNone/>
            </a:pPr>
            <a:r>
              <a:rPr lang="de-DE" dirty="0" smtClean="0">
                <a:solidFill>
                  <a:srgbClr val="CC3300"/>
                </a:solidFill>
              </a:rPr>
              <a:t>Bald ist heilige Nacht,</a:t>
            </a:r>
            <a:endParaRPr lang="ru-RU" dirty="0" smtClean="0">
              <a:solidFill>
                <a:srgbClr val="CC3300"/>
              </a:solidFill>
            </a:endParaRPr>
          </a:p>
          <a:p>
            <a:pPr algn="ctr">
              <a:buNone/>
            </a:pPr>
            <a:r>
              <a:rPr lang="de-DE" dirty="0" smtClean="0">
                <a:solidFill>
                  <a:srgbClr val="CC3300"/>
                </a:solidFill>
              </a:rPr>
              <a:t>Chor der Engel erwacht,</a:t>
            </a:r>
            <a:endParaRPr lang="ru-RU" dirty="0" smtClean="0">
              <a:solidFill>
                <a:srgbClr val="CC3300"/>
              </a:solidFill>
            </a:endParaRPr>
          </a:p>
          <a:p>
            <a:pPr algn="ctr">
              <a:buNone/>
            </a:pPr>
            <a:r>
              <a:rPr lang="de-DE" dirty="0" smtClean="0">
                <a:solidFill>
                  <a:srgbClr val="CC3300"/>
                </a:solidFill>
              </a:rPr>
              <a:t>hört nur, wie lieblich es schallt:</a:t>
            </a:r>
            <a:endParaRPr lang="ru-RU" dirty="0" smtClean="0">
              <a:solidFill>
                <a:srgbClr val="CC3300"/>
              </a:solidFill>
            </a:endParaRPr>
          </a:p>
          <a:p>
            <a:pPr algn="ctr">
              <a:buNone/>
            </a:pPr>
            <a:r>
              <a:rPr lang="de-DE" dirty="0" smtClean="0">
                <a:solidFill>
                  <a:srgbClr val="CC3300"/>
                </a:solidFill>
              </a:rPr>
              <a:t>Freue dich, Christkind kommt bald.</a:t>
            </a:r>
            <a:endParaRPr lang="ru-RU" dirty="0" smtClean="0">
              <a:solidFill>
                <a:srgbClr val="CC3300"/>
              </a:solidFill>
            </a:endParaRPr>
          </a:p>
          <a:p>
            <a:pPr>
              <a:buNone/>
            </a:pPr>
            <a:endParaRPr lang="ru-RU" dirty="0"/>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2000"/>
                                        <p:tgtEl>
                                          <p:spTgt spid="2"/>
                                        </p:tgtEl>
                                      </p:cBhvr>
                                    </p:animEffect>
                                  </p:childTnLst>
                                </p:cTn>
                              </p:par>
                            </p:childTnLst>
                          </p:cTn>
                        </p:par>
                        <p:par>
                          <p:cTn id="8" fill="hold">
                            <p:stCondLst>
                              <p:cond delay="2000"/>
                            </p:stCondLst>
                            <p:childTnLst>
                              <p:par>
                                <p:cTn id="9" presetID="21" presetClass="emph" presetSubtype="0" fill="hold" grpId="0" nodeType="afterEffect">
                                  <p:stCondLst>
                                    <p:cond delay="0"/>
                                  </p:stCondLst>
                                  <p:childTnLst>
                                    <p:animClr clrSpc="hsl" dir="cw">
                                      <p:cBhvr override="childStyle">
                                        <p:cTn id="10" dur="500" fill="hold"/>
                                        <p:tgtEl>
                                          <p:spTgt spid="3">
                                            <p:txEl>
                                              <p:pRg st="0" end="0"/>
                                            </p:txEl>
                                          </p:spTgt>
                                        </p:tgtEl>
                                        <p:attrNameLst>
                                          <p:attrName>style.color</p:attrName>
                                        </p:attrNameLst>
                                      </p:cBhvr>
                                      <p:by>
                                        <p:hsl h="7200000" s="0" l="0"/>
                                      </p:by>
                                    </p:animClr>
                                    <p:animClr clrSpc="hsl" dir="cw">
                                      <p:cBhvr>
                                        <p:cTn id="11" dur="500" fill="hold"/>
                                        <p:tgtEl>
                                          <p:spTgt spid="3">
                                            <p:txEl>
                                              <p:pRg st="0" end="0"/>
                                            </p:txEl>
                                          </p:spTgt>
                                        </p:tgtEl>
                                        <p:attrNameLst>
                                          <p:attrName>fillcolor</p:attrName>
                                        </p:attrNameLst>
                                      </p:cBhvr>
                                      <p:by>
                                        <p:hsl h="7200000" s="0" l="0"/>
                                      </p:by>
                                    </p:animClr>
                                    <p:animClr clrSpc="hsl" dir="cw">
                                      <p:cBhvr>
                                        <p:cTn id="12" dur="500" fill="hold"/>
                                        <p:tgtEl>
                                          <p:spTgt spid="3">
                                            <p:txEl>
                                              <p:pRg st="0" end="0"/>
                                            </p:txEl>
                                          </p:spTgt>
                                        </p:tgtEl>
                                        <p:attrNameLst>
                                          <p:attrName>stroke.color</p:attrName>
                                        </p:attrNameLst>
                                      </p:cBhvr>
                                      <p:by>
                                        <p:hsl h="7200000" s="0" l="0"/>
                                      </p:by>
                                    </p:animClr>
                                    <p:set>
                                      <p:cBhvr>
                                        <p:cTn id="13" dur="500" fill="hold"/>
                                        <p:tgtEl>
                                          <p:spTgt spid="3">
                                            <p:txEl>
                                              <p:pRg st="0" end="0"/>
                                            </p:txEl>
                                          </p:spTgt>
                                        </p:tgtEl>
                                        <p:attrNameLst>
                                          <p:attrName>fill.type</p:attrName>
                                        </p:attrNameLst>
                                      </p:cBhvr>
                                      <p:to>
                                        <p:strVal val="solid"/>
                                      </p:to>
                                    </p:set>
                                  </p:childTnLst>
                                </p:cTn>
                              </p:par>
                            </p:childTnLst>
                          </p:cTn>
                        </p:par>
                        <p:par>
                          <p:cTn id="14" fill="hold">
                            <p:stCondLst>
                              <p:cond delay="2500"/>
                            </p:stCondLst>
                            <p:childTnLst>
                              <p:par>
                                <p:cTn id="15" presetID="21" presetClass="emph" presetSubtype="0" fill="hold" grpId="0" nodeType="afterEffect">
                                  <p:stCondLst>
                                    <p:cond delay="0"/>
                                  </p:stCondLst>
                                  <p:childTnLst>
                                    <p:animClr clrSpc="hsl" dir="cw">
                                      <p:cBhvr override="childStyle">
                                        <p:cTn id="16" dur="500" fill="hold"/>
                                        <p:tgtEl>
                                          <p:spTgt spid="3">
                                            <p:txEl>
                                              <p:pRg st="1" end="1"/>
                                            </p:txEl>
                                          </p:spTgt>
                                        </p:tgtEl>
                                        <p:attrNameLst>
                                          <p:attrName>style.color</p:attrName>
                                        </p:attrNameLst>
                                      </p:cBhvr>
                                      <p:by>
                                        <p:hsl h="7200000" s="0" l="0"/>
                                      </p:by>
                                    </p:animClr>
                                    <p:animClr clrSpc="hsl" dir="cw">
                                      <p:cBhvr>
                                        <p:cTn id="17" dur="500" fill="hold"/>
                                        <p:tgtEl>
                                          <p:spTgt spid="3">
                                            <p:txEl>
                                              <p:pRg st="1" end="1"/>
                                            </p:txEl>
                                          </p:spTgt>
                                        </p:tgtEl>
                                        <p:attrNameLst>
                                          <p:attrName>fillcolor</p:attrName>
                                        </p:attrNameLst>
                                      </p:cBhvr>
                                      <p:by>
                                        <p:hsl h="7200000" s="0" l="0"/>
                                      </p:by>
                                    </p:animClr>
                                    <p:animClr clrSpc="hsl" dir="cw">
                                      <p:cBhvr>
                                        <p:cTn id="18" dur="500" fill="hold"/>
                                        <p:tgtEl>
                                          <p:spTgt spid="3">
                                            <p:txEl>
                                              <p:pRg st="1" end="1"/>
                                            </p:txEl>
                                          </p:spTgt>
                                        </p:tgtEl>
                                        <p:attrNameLst>
                                          <p:attrName>stroke.color</p:attrName>
                                        </p:attrNameLst>
                                      </p:cBhvr>
                                      <p:by>
                                        <p:hsl h="7200000" s="0" l="0"/>
                                      </p:by>
                                    </p:animClr>
                                    <p:set>
                                      <p:cBhvr>
                                        <p:cTn id="19" dur="500" fill="hold"/>
                                        <p:tgtEl>
                                          <p:spTgt spid="3">
                                            <p:txEl>
                                              <p:pRg st="1" end="1"/>
                                            </p:txEl>
                                          </p:spTgt>
                                        </p:tgtEl>
                                        <p:attrNameLst>
                                          <p:attrName>fill.type</p:attrName>
                                        </p:attrNameLst>
                                      </p:cBhvr>
                                      <p:to>
                                        <p:strVal val="solid"/>
                                      </p:to>
                                    </p:set>
                                  </p:childTnLst>
                                </p:cTn>
                              </p:par>
                            </p:childTnLst>
                          </p:cTn>
                        </p:par>
                        <p:par>
                          <p:cTn id="20" fill="hold">
                            <p:stCondLst>
                              <p:cond delay="3000"/>
                            </p:stCondLst>
                            <p:childTnLst>
                              <p:par>
                                <p:cTn id="21" presetID="21" presetClass="emph" presetSubtype="0" fill="hold" grpId="0" nodeType="afterEffect">
                                  <p:stCondLst>
                                    <p:cond delay="0"/>
                                  </p:stCondLst>
                                  <p:childTnLst>
                                    <p:animClr clrSpc="hsl" dir="cw">
                                      <p:cBhvr override="childStyle">
                                        <p:cTn id="22" dur="500" fill="hold"/>
                                        <p:tgtEl>
                                          <p:spTgt spid="3">
                                            <p:txEl>
                                              <p:pRg st="2" end="2"/>
                                            </p:txEl>
                                          </p:spTgt>
                                        </p:tgtEl>
                                        <p:attrNameLst>
                                          <p:attrName>style.color</p:attrName>
                                        </p:attrNameLst>
                                      </p:cBhvr>
                                      <p:by>
                                        <p:hsl h="7200000" s="0" l="0"/>
                                      </p:by>
                                    </p:animClr>
                                    <p:animClr clrSpc="hsl" dir="cw">
                                      <p:cBhvr>
                                        <p:cTn id="23" dur="500" fill="hold"/>
                                        <p:tgtEl>
                                          <p:spTgt spid="3">
                                            <p:txEl>
                                              <p:pRg st="2" end="2"/>
                                            </p:txEl>
                                          </p:spTgt>
                                        </p:tgtEl>
                                        <p:attrNameLst>
                                          <p:attrName>fillcolor</p:attrName>
                                        </p:attrNameLst>
                                      </p:cBhvr>
                                      <p:by>
                                        <p:hsl h="7200000" s="0" l="0"/>
                                      </p:by>
                                    </p:animClr>
                                    <p:animClr clrSpc="hsl" dir="cw">
                                      <p:cBhvr>
                                        <p:cTn id="24" dur="500" fill="hold"/>
                                        <p:tgtEl>
                                          <p:spTgt spid="3">
                                            <p:txEl>
                                              <p:pRg st="2" end="2"/>
                                            </p:txEl>
                                          </p:spTgt>
                                        </p:tgtEl>
                                        <p:attrNameLst>
                                          <p:attrName>stroke.color</p:attrName>
                                        </p:attrNameLst>
                                      </p:cBhvr>
                                      <p:by>
                                        <p:hsl h="7200000" s="0" l="0"/>
                                      </p:by>
                                    </p:animClr>
                                    <p:set>
                                      <p:cBhvr>
                                        <p:cTn id="25" dur="500" fill="hold"/>
                                        <p:tgtEl>
                                          <p:spTgt spid="3">
                                            <p:txEl>
                                              <p:pRg st="2" end="2"/>
                                            </p:txEl>
                                          </p:spTgt>
                                        </p:tgtEl>
                                        <p:attrNameLst>
                                          <p:attrName>fill.type</p:attrName>
                                        </p:attrNameLst>
                                      </p:cBhvr>
                                      <p:to>
                                        <p:strVal val="solid"/>
                                      </p:to>
                                    </p:set>
                                  </p:childTnLst>
                                </p:cTn>
                              </p:par>
                            </p:childTnLst>
                          </p:cTn>
                        </p:par>
                        <p:par>
                          <p:cTn id="26" fill="hold">
                            <p:stCondLst>
                              <p:cond delay="3500"/>
                            </p:stCondLst>
                            <p:childTnLst>
                              <p:par>
                                <p:cTn id="27" presetID="21" presetClass="emph" presetSubtype="0" fill="hold" grpId="0" nodeType="afterEffect">
                                  <p:stCondLst>
                                    <p:cond delay="0"/>
                                  </p:stCondLst>
                                  <p:childTnLst>
                                    <p:animClr clrSpc="hsl" dir="cw">
                                      <p:cBhvr override="childStyle">
                                        <p:cTn id="28" dur="500" fill="hold"/>
                                        <p:tgtEl>
                                          <p:spTgt spid="3">
                                            <p:txEl>
                                              <p:pRg st="3" end="3"/>
                                            </p:txEl>
                                          </p:spTgt>
                                        </p:tgtEl>
                                        <p:attrNameLst>
                                          <p:attrName>style.color</p:attrName>
                                        </p:attrNameLst>
                                      </p:cBhvr>
                                      <p:by>
                                        <p:hsl h="7200000" s="0" l="0"/>
                                      </p:by>
                                    </p:animClr>
                                    <p:animClr clrSpc="hsl" dir="cw">
                                      <p:cBhvr>
                                        <p:cTn id="29" dur="500" fill="hold"/>
                                        <p:tgtEl>
                                          <p:spTgt spid="3">
                                            <p:txEl>
                                              <p:pRg st="3" end="3"/>
                                            </p:txEl>
                                          </p:spTgt>
                                        </p:tgtEl>
                                        <p:attrNameLst>
                                          <p:attrName>fillcolor</p:attrName>
                                        </p:attrNameLst>
                                      </p:cBhvr>
                                      <p:by>
                                        <p:hsl h="7200000" s="0" l="0"/>
                                      </p:by>
                                    </p:animClr>
                                    <p:animClr clrSpc="hsl" dir="cw">
                                      <p:cBhvr>
                                        <p:cTn id="30" dur="500" fill="hold"/>
                                        <p:tgtEl>
                                          <p:spTgt spid="3">
                                            <p:txEl>
                                              <p:pRg st="3" end="3"/>
                                            </p:txEl>
                                          </p:spTgt>
                                        </p:tgtEl>
                                        <p:attrNameLst>
                                          <p:attrName>stroke.color</p:attrName>
                                        </p:attrNameLst>
                                      </p:cBhvr>
                                      <p:by>
                                        <p:hsl h="7200000" s="0" l="0"/>
                                      </p:by>
                                    </p:animClr>
                                    <p:set>
                                      <p:cBhvr>
                                        <p:cTn id="31" dur="500" fill="hold"/>
                                        <p:tgtEl>
                                          <p:spTgt spid="3">
                                            <p:txEl>
                                              <p:pRg st="3" end="3"/>
                                            </p:txEl>
                                          </p:spTgt>
                                        </p:tgtEl>
                                        <p:attrNameLst>
                                          <p:attrName>fill.type</p:attrName>
                                        </p:attrNameLst>
                                      </p:cBhvr>
                                      <p:to>
                                        <p:strVal val="solid"/>
                                      </p:to>
                                    </p:set>
                                  </p:childTnLst>
                                </p:cTn>
                              </p:par>
                            </p:childTnLst>
                          </p:cTn>
                        </p:par>
                        <p:par>
                          <p:cTn id="32" fill="hold">
                            <p:stCondLst>
                              <p:cond delay="4000"/>
                            </p:stCondLst>
                            <p:childTnLst>
                              <p:par>
                                <p:cTn id="33" presetID="21" presetClass="emph" presetSubtype="0" fill="hold" grpId="0" nodeType="afterEffect">
                                  <p:stCondLst>
                                    <p:cond delay="0"/>
                                  </p:stCondLst>
                                  <p:childTnLst>
                                    <p:animClr clrSpc="hsl" dir="cw">
                                      <p:cBhvr override="childStyle">
                                        <p:cTn id="34" dur="500" fill="hold"/>
                                        <p:tgtEl>
                                          <p:spTgt spid="3">
                                            <p:txEl>
                                              <p:pRg st="4" end="4"/>
                                            </p:txEl>
                                          </p:spTgt>
                                        </p:tgtEl>
                                        <p:attrNameLst>
                                          <p:attrName>style.color</p:attrName>
                                        </p:attrNameLst>
                                      </p:cBhvr>
                                      <p:by>
                                        <p:hsl h="7200000" s="0" l="0"/>
                                      </p:by>
                                    </p:animClr>
                                    <p:animClr clrSpc="hsl" dir="cw">
                                      <p:cBhvr>
                                        <p:cTn id="35" dur="500" fill="hold"/>
                                        <p:tgtEl>
                                          <p:spTgt spid="3">
                                            <p:txEl>
                                              <p:pRg st="4" end="4"/>
                                            </p:txEl>
                                          </p:spTgt>
                                        </p:tgtEl>
                                        <p:attrNameLst>
                                          <p:attrName>fillcolor</p:attrName>
                                        </p:attrNameLst>
                                      </p:cBhvr>
                                      <p:by>
                                        <p:hsl h="7200000" s="0" l="0"/>
                                      </p:by>
                                    </p:animClr>
                                    <p:animClr clrSpc="hsl" dir="cw">
                                      <p:cBhvr>
                                        <p:cTn id="36" dur="500" fill="hold"/>
                                        <p:tgtEl>
                                          <p:spTgt spid="3">
                                            <p:txEl>
                                              <p:pRg st="4" end="4"/>
                                            </p:txEl>
                                          </p:spTgt>
                                        </p:tgtEl>
                                        <p:attrNameLst>
                                          <p:attrName>stroke.color</p:attrName>
                                        </p:attrNameLst>
                                      </p:cBhvr>
                                      <p:by>
                                        <p:hsl h="7200000" s="0" l="0"/>
                                      </p:by>
                                    </p:animClr>
                                    <p:set>
                                      <p:cBhvr>
                                        <p:cTn id="37" dur="500" fill="hold"/>
                                        <p:tgtEl>
                                          <p:spTgt spid="3">
                                            <p:txEl>
                                              <p:pRg st="4" end="4"/>
                                            </p:txEl>
                                          </p:spTgt>
                                        </p:tgtEl>
                                        <p:attrNameLst>
                                          <p:attrName>fill.type</p:attrName>
                                        </p:attrNameLst>
                                      </p:cBhvr>
                                      <p:to>
                                        <p:strVal val="solid"/>
                                      </p:to>
                                    </p:set>
                                  </p:childTnLst>
                                </p:cTn>
                              </p:par>
                            </p:childTnLst>
                          </p:cTn>
                        </p:par>
                        <p:par>
                          <p:cTn id="38" fill="hold">
                            <p:stCondLst>
                              <p:cond delay="4500"/>
                            </p:stCondLst>
                            <p:childTnLst>
                              <p:par>
                                <p:cTn id="39" presetID="21" presetClass="emph" presetSubtype="0" fill="hold" grpId="0" nodeType="afterEffect">
                                  <p:stCondLst>
                                    <p:cond delay="0"/>
                                  </p:stCondLst>
                                  <p:childTnLst>
                                    <p:animClr clrSpc="hsl" dir="cw">
                                      <p:cBhvr override="childStyle">
                                        <p:cTn id="40" dur="500" fill="hold"/>
                                        <p:tgtEl>
                                          <p:spTgt spid="3">
                                            <p:txEl>
                                              <p:pRg st="5" end="5"/>
                                            </p:txEl>
                                          </p:spTgt>
                                        </p:tgtEl>
                                        <p:attrNameLst>
                                          <p:attrName>style.color</p:attrName>
                                        </p:attrNameLst>
                                      </p:cBhvr>
                                      <p:by>
                                        <p:hsl h="7200000" s="0" l="0"/>
                                      </p:by>
                                    </p:animClr>
                                    <p:animClr clrSpc="hsl" dir="cw">
                                      <p:cBhvr>
                                        <p:cTn id="41" dur="500" fill="hold"/>
                                        <p:tgtEl>
                                          <p:spTgt spid="3">
                                            <p:txEl>
                                              <p:pRg st="5" end="5"/>
                                            </p:txEl>
                                          </p:spTgt>
                                        </p:tgtEl>
                                        <p:attrNameLst>
                                          <p:attrName>fillcolor</p:attrName>
                                        </p:attrNameLst>
                                      </p:cBhvr>
                                      <p:by>
                                        <p:hsl h="7200000" s="0" l="0"/>
                                      </p:by>
                                    </p:animClr>
                                    <p:animClr clrSpc="hsl" dir="cw">
                                      <p:cBhvr>
                                        <p:cTn id="42" dur="500" fill="hold"/>
                                        <p:tgtEl>
                                          <p:spTgt spid="3">
                                            <p:txEl>
                                              <p:pRg st="5" end="5"/>
                                            </p:txEl>
                                          </p:spTgt>
                                        </p:tgtEl>
                                        <p:attrNameLst>
                                          <p:attrName>stroke.color</p:attrName>
                                        </p:attrNameLst>
                                      </p:cBhvr>
                                      <p:by>
                                        <p:hsl h="7200000" s="0" l="0"/>
                                      </p:by>
                                    </p:animClr>
                                    <p:set>
                                      <p:cBhvr>
                                        <p:cTn id="43" dur="500" fill="hold"/>
                                        <p:tgtEl>
                                          <p:spTgt spid="3">
                                            <p:txEl>
                                              <p:pRg st="5" end="5"/>
                                            </p:txEl>
                                          </p:spTgt>
                                        </p:tgtEl>
                                        <p:attrNameLst>
                                          <p:attrName>fill.type</p:attrName>
                                        </p:attrNameLst>
                                      </p:cBhvr>
                                      <p:to>
                                        <p:strVal val="solid"/>
                                      </p:to>
                                    </p:set>
                                  </p:childTnLst>
                                </p:cTn>
                              </p:par>
                            </p:childTnLst>
                          </p:cTn>
                        </p:par>
                        <p:par>
                          <p:cTn id="44" fill="hold">
                            <p:stCondLst>
                              <p:cond delay="5000"/>
                            </p:stCondLst>
                            <p:childTnLst>
                              <p:par>
                                <p:cTn id="45" presetID="21" presetClass="emph" presetSubtype="0" fill="hold" grpId="0" nodeType="afterEffect">
                                  <p:stCondLst>
                                    <p:cond delay="0"/>
                                  </p:stCondLst>
                                  <p:childTnLst>
                                    <p:animClr clrSpc="hsl" dir="cw">
                                      <p:cBhvr override="childStyle">
                                        <p:cTn id="46" dur="500" fill="hold"/>
                                        <p:tgtEl>
                                          <p:spTgt spid="3">
                                            <p:txEl>
                                              <p:pRg st="6" end="6"/>
                                            </p:txEl>
                                          </p:spTgt>
                                        </p:tgtEl>
                                        <p:attrNameLst>
                                          <p:attrName>style.color</p:attrName>
                                        </p:attrNameLst>
                                      </p:cBhvr>
                                      <p:by>
                                        <p:hsl h="7200000" s="0" l="0"/>
                                      </p:by>
                                    </p:animClr>
                                    <p:animClr clrSpc="hsl" dir="cw">
                                      <p:cBhvr>
                                        <p:cTn id="47" dur="500" fill="hold"/>
                                        <p:tgtEl>
                                          <p:spTgt spid="3">
                                            <p:txEl>
                                              <p:pRg st="6" end="6"/>
                                            </p:txEl>
                                          </p:spTgt>
                                        </p:tgtEl>
                                        <p:attrNameLst>
                                          <p:attrName>fillcolor</p:attrName>
                                        </p:attrNameLst>
                                      </p:cBhvr>
                                      <p:by>
                                        <p:hsl h="7200000" s="0" l="0"/>
                                      </p:by>
                                    </p:animClr>
                                    <p:animClr clrSpc="hsl" dir="cw">
                                      <p:cBhvr>
                                        <p:cTn id="48" dur="500" fill="hold"/>
                                        <p:tgtEl>
                                          <p:spTgt spid="3">
                                            <p:txEl>
                                              <p:pRg st="6" end="6"/>
                                            </p:txEl>
                                          </p:spTgt>
                                        </p:tgtEl>
                                        <p:attrNameLst>
                                          <p:attrName>stroke.color</p:attrName>
                                        </p:attrNameLst>
                                      </p:cBhvr>
                                      <p:by>
                                        <p:hsl h="7200000" s="0" l="0"/>
                                      </p:by>
                                    </p:animClr>
                                    <p:set>
                                      <p:cBhvr>
                                        <p:cTn id="49" dur="500" fill="hold"/>
                                        <p:tgtEl>
                                          <p:spTgt spid="3">
                                            <p:txEl>
                                              <p:pRg st="6" end="6"/>
                                            </p:txEl>
                                          </p:spTgt>
                                        </p:tgtEl>
                                        <p:attrNameLst>
                                          <p:attrName>fill.type</p:attrName>
                                        </p:attrNameLst>
                                      </p:cBhvr>
                                      <p:to>
                                        <p:strVal val="solid"/>
                                      </p:to>
                                    </p:set>
                                  </p:childTnLst>
                                </p:cTn>
                              </p:par>
                            </p:childTnLst>
                          </p:cTn>
                        </p:par>
                        <p:par>
                          <p:cTn id="50" fill="hold">
                            <p:stCondLst>
                              <p:cond delay="5500"/>
                            </p:stCondLst>
                            <p:childTnLst>
                              <p:par>
                                <p:cTn id="51" presetID="21" presetClass="emph" presetSubtype="0" fill="hold" grpId="0" nodeType="afterEffect">
                                  <p:stCondLst>
                                    <p:cond delay="0"/>
                                  </p:stCondLst>
                                  <p:childTnLst>
                                    <p:animClr clrSpc="hsl" dir="cw">
                                      <p:cBhvr override="childStyle">
                                        <p:cTn id="52" dur="500" fill="hold"/>
                                        <p:tgtEl>
                                          <p:spTgt spid="3">
                                            <p:txEl>
                                              <p:pRg st="7" end="7"/>
                                            </p:txEl>
                                          </p:spTgt>
                                        </p:tgtEl>
                                        <p:attrNameLst>
                                          <p:attrName>style.color</p:attrName>
                                        </p:attrNameLst>
                                      </p:cBhvr>
                                      <p:by>
                                        <p:hsl h="7200000" s="0" l="0"/>
                                      </p:by>
                                    </p:animClr>
                                    <p:animClr clrSpc="hsl" dir="cw">
                                      <p:cBhvr>
                                        <p:cTn id="53" dur="500" fill="hold"/>
                                        <p:tgtEl>
                                          <p:spTgt spid="3">
                                            <p:txEl>
                                              <p:pRg st="7" end="7"/>
                                            </p:txEl>
                                          </p:spTgt>
                                        </p:tgtEl>
                                        <p:attrNameLst>
                                          <p:attrName>fillcolor</p:attrName>
                                        </p:attrNameLst>
                                      </p:cBhvr>
                                      <p:by>
                                        <p:hsl h="7200000" s="0" l="0"/>
                                      </p:by>
                                    </p:animClr>
                                    <p:animClr clrSpc="hsl" dir="cw">
                                      <p:cBhvr>
                                        <p:cTn id="54" dur="500" fill="hold"/>
                                        <p:tgtEl>
                                          <p:spTgt spid="3">
                                            <p:txEl>
                                              <p:pRg st="7" end="7"/>
                                            </p:txEl>
                                          </p:spTgt>
                                        </p:tgtEl>
                                        <p:attrNameLst>
                                          <p:attrName>stroke.color</p:attrName>
                                        </p:attrNameLst>
                                      </p:cBhvr>
                                      <p:by>
                                        <p:hsl h="7200000" s="0" l="0"/>
                                      </p:by>
                                    </p:animClr>
                                    <p:set>
                                      <p:cBhvr>
                                        <p:cTn id="55" dur="500" fill="hold"/>
                                        <p:tgtEl>
                                          <p:spTgt spid="3">
                                            <p:txEl>
                                              <p:pRg st="7" end="7"/>
                                            </p:txEl>
                                          </p:spTgt>
                                        </p:tgtEl>
                                        <p:attrNameLst>
                                          <p:attrName>fill.type</p:attrName>
                                        </p:attrNameLst>
                                      </p:cBhvr>
                                      <p:to>
                                        <p:strVal val="solid"/>
                                      </p:to>
                                    </p:set>
                                  </p:childTnLst>
                                </p:cTn>
                              </p:par>
                            </p:childTnLst>
                          </p:cTn>
                        </p:par>
                        <p:par>
                          <p:cTn id="56" fill="hold">
                            <p:stCondLst>
                              <p:cond delay="6000"/>
                            </p:stCondLst>
                            <p:childTnLst>
                              <p:par>
                                <p:cTn id="57" presetID="21" presetClass="emph" presetSubtype="0" fill="hold" grpId="0" nodeType="afterEffect">
                                  <p:stCondLst>
                                    <p:cond delay="0"/>
                                  </p:stCondLst>
                                  <p:childTnLst>
                                    <p:animClr clrSpc="hsl" dir="cw">
                                      <p:cBhvr override="childStyle">
                                        <p:cTn id="58" dur="500" fill="hold"/>
                                        <p:tgtEl>
                                          <p:spTgt spid="3">
                                            <p:txEl>
                                              <p:pRg st="8" end="8"/>
                                            </p:txEl>
                                          </p:spTgt>
                                        </p:tgtEl>
                                        <p:attrNameLst>
                                          <p:attrName>style.color</p:attrName>
                                        </p:attrNameLst>
                                      </p:cBhvr>
                                      <p:by>
                                        <p:hsl h="7200000" s="0" l="0"/>
                                      </p:by>
                                    </p:animClr>
                                    <p:animClr clrSpc="hsl" dir="cw">
                                      <p:cBhvr>
                                        <p:cTn id="59" dur="500" fill="hold"/>
                                        <p:tgtEl>
                                          <p:spTgt spid="3">
                                            <p:txEl>
                                              <p:pRg st="8" end="8"/>
                                            </p:txEl>
                                          </p:spTgt>
                                        </p:tgtEl>
                                        <p:attrNameLst>
                                          <p:attrName>fillcolor</p:attrName>
                                        </p:attrNameLst>
                                      </p:cBhvr>
                                      <p:by>
                                        <p:hsl h="7200000" s="0" l="0"/>
                                      </p:by>
                                    </p:animClr>
                                    <p:animClr clrSpc="hsl" dir="cw">
                                      <p:cBhvr>
                                        <p:cTn id="60" dur="500" fill="hold"/>
                                        <p:tgtEl>
                                          <p:spTgt spid="3">
                                            <p:txEl>
                                              <p:pRg st="8" end="8"/>
                                            </p:txEl>
                                          </p:spTgt>
                                        </p:tgtEl>
                                        <p:attrNameLst>
                                          <p:attrName>stroke.color</p:attrName>
                                        </p:attrNameLst>
                                      </p:cBhvr>
                                      <p:by>
                                        <p:hsl h="7200000" s="0" l="0"/>
                                      </p:by>
                                    </p:animClr>
                                    <p:set>
                                      <p:cBhvr>
                                        <p:cTn id="61" dur="500" fill="hold"/>
                                        <p:tgtEl>
                                          <p:spTgt spid="3">
                                            <p:txEl>
                                              <p:pRg st="8" end="8"/>
                                            </p:txEl>
                                          </p:spTgt>
                                        </p:tgtEl>
                                        <p:attrNameLst>
                                          <p:attrName>fill.type</p:attrName>
                                        </p:attrNameLst>
                                      </p:cBhvr>
                                      <p:to>
                                        <p:strVal val="solid"/>
                                      </p:to>
                                    </p:set>
                                  </p:childTnLst>
                                </p:cTn>
                              </p:par>
                            </p:childTnLst>
                          </p:cTn>
                        </p:par>
                        <p:par>
                          <p:cTn id="62" fill="hold">
                            <p:stCondLst>
                              <p:cond delay="6500"/>
                            </p:stCondLst>
                            <p:childTnLst>
                              <p:par>
                                <p:cTn id="63" presetID="21" presetClass="emph" presetSubtype="0" fill="hold" grpId="0" nodeType="afterEffect">
                                  <p:stCondLst>
                                    <p:cond delay="0"/>
                                  </p:stCondLst>
                                  <p:childTnLst>
                                    <p:animClr clrSpc="hsl" dir="cw">
                                      <p:cBhvr override="childStyle">
                                        <p:cTn id="64" dur="500" fill="hold"/>
                                        <p:tgtEl>
                                          <p:spTgt spid="3">
                                            <p:txEl>
                                              <p:pRg st="9" end="9"/>
                                            </p:txEl>
                                          </p:spTgt>
                                        </p:tgtEl>
                                        <p:attrNameLst>
                                          <p:attrName>style.color</p:attrName>
                                        </p:attrNameLst>
                                      </p:cBhvr>
                                      <p:by>
                                        <p:hsl h="7200000" s="0" l="0"/>
                                      </p:by>
                                    </p:animClr>
                                    <p:animClr clrSpc="hsl" dir="cw">
                                      <p:cBhvr>
                                        <p:cTn id="65" dur="500" fill="hold"/>
                                        <p:tgtEl>
                                          <p:spTgt spid="3">
                                            <p:txEl>
                                              <p:pRg st="9" end="9"/>
                                            </p:txEl>
                                          </p:spTgt>
                                        </p:tgtEl>
                                        <p:attrNameLst>
                                          <p:attrName>fillcolor</p:attrName>
                                        </p:attrNameLst>
                                      </p:cBhvr>
                                      <p:by>
                                        <p:hsl h="7200000" s="0" l="0"/>
                                      </p:by>
                                    </p:animClr>
                                    <p:animClr clrSpc="hsl" dir="cw">
                                      <p:cBhvr>
                                        <p:cTn id="66" dur="500" fill="hold"/>
                                        <p:tgtEl>
                                          <p:spTgt spid="3">
                                            <p:txEl>
                                              <p:pRg st="9" end="9"/>
                                            </p:txEl>
                                          </p:spTgt>
                                        </p:tgtEl>
                                        <p:attrNameLst>
                                          <p:attrName>stroke.color</p:attrName>
                                        </p:attrNameLst>
                                      </p:cBhvr>
                                      <p:by>
                                        <p:hsl h="7200000" s="0" l="0"/>
                                      </p:by>
                                    </p:animClr>
                                    <p:set>
                                      <p:cBhvr>
                                        <p:cTn id="67" dur="500" fill="hold"/>
                                        <p:tgtEl>
                                          <p:spTgt spid="3">
                                            <p:txEl>
                                              <p:pRg st="9" end="9"/>
                                            </p:txEl>
                                          </p:spTgt>
                                        </p:tgtEl>
                                        <p:attrNameLst>
                                          <p:attrName>fill.type</p:attrName>
                                        </p:attrNameLst>
                                      </p:cBhvr>
                                      <p:to>
                                        <p:strVal val="solid"/>
                                      </p:to>
                                    </p:set>
                                  </p:childTnLst>
                                </p:cTn>
                              </p:par>
                            </p:childTnLst>
                          </p:cTn>
                        </p:par>
                        <p:par>
                          <p:cTn id="68" fill="hold">
                            <p:stCondLst>
                              <p:cond delay="7000"/>
                            </p:stCondLst>
                            <p:childTnLst>
                              <p:par>
                                <p:cTn id="69" presetID="21" presetClass="emph" presetSubtype="0" fill="hold" grpId="0" nodeType="afterEffect">
                                  <p:stCondLst>
                                    <p:cond delay="0"/>
                                  </p:stCondLst>
                                  <p:childTnLst>
                                    <p:animClr clrSpc="hsl" dir="cw">
                                      <p:cBhvr override="childStyle">
                                        <p:cTn id="70" dur="500" fill="hold"/>
                                        <p:tgtEl>
                                          <p:spTgt spid="3">
                                            <p:txEl>
                                              <p:pRg st="10" end="10"/>
                                            </p:txEl>
                                          </p:spTgt>
                                        </p:tgtEl>
                                        <p:attrNameLst>
                                          <p:attrName>style.color</p:attrName>
                                        </p:attrNameLst>
                                      </p:cBhvr>
                                      <p:by>
                                        <p:hsl h="7200000" s="0" l="0"/>
                                      </p:by>
                                    </p:animClr>
                                    <p:animClr clrSpc="hsl" dir="cw">
                                      <p:cBhvr>
                                        <p:cTn id="71" dur="500" fill="hold"/>
                                        <p:tgtEl>
                                          <p:spTgt spid="3">
                                            <p:txEl>
                                              <p:pRg st="10" end="10"/>
                                            </p:txEl>
                                          </p:spTgt>
                                        </p:tgtEl>
                                        <p:attrNameLst>
                                          <p:attrName>fillcolor</p:attrName>
                                        </p:attrNameLst>
                                      </p:cBhvr>
                                      <p:by>
                                        <p:hsl h="7200000" s="0" l="0"/>
                                      </p:by>
                                    </p:animClr>
                                    <p:animClr clrSpc="hsl" dir="cw">
                                      <p:cBhvr>
                                        <p:cTn id="72" dur="500" fill="hold"/>
                                        <p:tgtEl>
                                          <p:spTgt spid="3">
                                            <p:txEl>
                                              <p:pRg st="10" end="10"/>
                                            </p:txEl>
                                          </p:spTgt>
                                        </p:tgtEl>
                                        <p:attrNameLst>
                                          <p:attrName>stroke.color</p:attrName>
                                        </p:attrNameLst>
                                      </p:cBhvr>
                                      <p:by>
                                        <p:hsl h="7200000" s="0" l="0"/>
                                      </p:by>
                                    </p:animClr>
                                    <p:set>
                                      <p:cBhvr>
                                        <p:cTn id="73" dur="500" fill="hold"/>
                                        <p:tgtEl>
                                          <p:spTgt spid="3">
                                            <p:txEl>
                                              <p:pRg st="10" end="10"/>
                                            </p:txEl>
                                          </p:spTgt>
                                        </p:tgtEl>
                                        <p:attrNameLst>
                                          <p:attrName>fill.type</p:attrName>
                                        </p:attrNameLst>
                                      </p:cBhvr>
                                      <p:to>
                                        <p:strVal val="solid"/>
                                      </p:to>
                                    </p:set>
                                  </p:childTnLst>
                                </p:cTn>
                              </p:par>
                            </p:childTnLst>
                          </p:cTn>
                        </p:par>
                        <p:par>
                          <p:cTn id="74" fill="hold">
                            <p:stCondLst>
                              <p:cond delay="7500"/>
                            </p:stCondLst>
                            <p:childTnLst>
                              <p:par>
                                <p:cTn id="75" presetID="21" presetClass="emph" presetSubtype="0" fill="hold" grpId="0" nodeType="afterEffect">
                                  <p:stCondLst>
                                    <p:cond delay="0"/>
                                  </p:stCondLst>
                                  <p:childTnLst>
                                    <p:animClr clrSpc="hsl" dir="cw">
                                      <p:cBhvr override="childStyle">
                                        <p:cTn id="76" dur="500" fill="hold"/>
                                        <p:tgtEl>
                                          <p:spTgt spid="3">
                                            <p:txEl>
                                              <p:pRg st="11" end="11"/>
                                            </p:txEl>
                                          </p:spTgt>
                                        </p:tgtEl>
                                        <p:attrNameLst>
                                          <p:attrName>style.color</p:attrName>
                                        </p:attrNameLst>
                                      </p:cBhvr>
                                      <p:by>
                                        <p:hsl h="7200000" s="0" l="0"/>
                                      </p:by>
                                    </p:animClr>
                                    <p:animClr clrSpc="hsl" dir="cw">
                                      <p:cBhvr>
                                        <p:cTn id="77" dur="500" fill="hold"/>
                                        <p:tgtEl>
                                          <p:spTgt spid="3">
                                            <p:txEl>
                                              <p:pRg st="11" end="11"/>
                                            </p:txEl>
                                          </p:spTgt>
                                        </p:tgtEl>
                                        <p:attrNameLst>
                                          <p:attrName>fillcolor</p:attrName>
                                        </p:attrNameLst>
                                      </p:cBhvr>
                                      <p:by>
                                        <p:hsl h="7200000" s="0" l="0"/>
                                      </p:by>
                                    </p:animClr>
                                    <p:animClr clrSpc="hsl" dir="cw">
                                      <p:cBhvr>
                                        <p:cTn id="78" dur="500" fill="hold"/>
                                        <p:tgtEl>
                                          <p:spTgt spid="3">
                                            <p:txEl>
                                              <p:pRg st="11" end="11"/>
                                            </p:txEl>
                                          </p:spTgt>
                                        </p:tgtEl>
                                        <p:attrNameLst>
                                          <p:attrName>stroke.color</p:attrName>
                                        </p:attrNameLst>
                                      </p:cBhvr>
                                      <p:by>
                                        <p:hsl h="7200000" s="0" l="0"/>
                                      </p:by>
                                    </p:animClr>
                                    <p:set>
                                      <p:cBhvr>
                                        <p:cTn id="79" dur="500" fill="hold"/>
                                        <p:tgtEl>
                                          <p:spTgt spid="3">
                                            <p:txEl>
                                              <p:pRg st="11" end="11"/>
                                            </p:txEl>
                                          </p:spTgt>
                                        </p:tgtEl>
                                        <p:attrNameLst>
                                          <p:attrName>fill.type</p:attrName>
                                        </p:attrNameLst>
                                      </p:cBhvr>
                                      <p:to>
                                        <p:strVal val="solid"/>
                                      </p:to>
                                    </p:set>
                                  </p:childTnLst>
                                </p:cTn>
                              </p:par>
                            </p:childTnLst>
                          </p:cTn>
                        </p:par>
                        <p:par>
                          <p:cTn id="80" fill="hold">
                            <p:stCondLst>
                              <p:cond delay="8000"/>
                            </p:stCondLst>
                            <p:childTnLst>
                              <p:par>
                                <p:cTn id="81" presetID="21" presetClass="emph" presetSubtype="0" fill="hold" grpId="0" nodeType="afterEffect">
                                  <p:stCondLst>
                                    <p:cond delay="0"/>
                                  </p:stCondLst>
                                  <p:childTnLst>
                                    <p:animClr clrSpc="hsl" dir="cw">
                                      <p:cBhvr override="childStyle">
                                        <p:cTn id="82" dur="500" fill="hold"/>
                                        <p:tgtEl>
                                          <p:spTgt spid="3">
                                            <p:txEl>
                                              <p:pRg st="12" end="12"/>
                                            </p:txEl>
                                          </p:spTgt>
                                        </p:tgtEl>
                                        <p:attrNameLst>
                                          <p:attrName>style.color</p:attrName>
                                        </p:attrNameLst>
                                      </p:cBhvr>
                                      <p:by>
                                        <p:hsl h="7200000" s="0" l="0"/>
                                      </p:by>
                                    </p:animClr>
                                    <p:animClr clrSpc="hsl" dir="cw">
                                      <p:cBhvr>
                                        <p:cTn id="83" dur="500" fill="hold"/>
                                        <p:tgtEl>
                                          <p:spTgt spid="3">
                                            <p:txEl>
                                              <p:pRg st="12" end="12"/>
                                            </p:txEl>
                                          </p:spTgt>
                                        </p:tgtEl>
                                        <p:attrNameLst>
                                          <p:attrName>fillcolor</p:attrName>
                                        </p:attrNameLst>
                                      </p:cBhvr>
                                      <p:by>
                                        <p:hsl h="7200000" s="0" l="0"/>
                                      </p:by>
                                    </p:animClr>
                                    <p:animClr clrSpc="hsl" dir="cw">
                                      <p:cBhvr>
                                        <p:cTn id="84" dur="500" fill="hold"/>
                                        <p:tgtEl>
                                          <p:spTgt spid="3">
                                            <p:txEl>
                                              <p:pRg st="12" end="12"/>
                                            </p:txEl>
                                          </p:spTgt>
                                        </p:tgtEl>
                                        <p:attrNameLst>
                                          <p:attrName>stroke.color</p:attrName>
                                        </p:attrNameLst>
                                      </p:cBhvr>
                                      <p:by>
                                        <p:hsl h="7200000" s="0" l="0"/>
                                      </p:by>
                                    </p:animClr>
                                    <p:set>
                                      <p:cBhvr>
                                        <p:cTn id="85" dur="500" fill="hold"/>
                                        <p:tgtEl>
                                          <p:spTgt spid="3">
                                            <p:txEl>
                                              <p:pRg st="12" end="12"/>
                                            </p:txEl>
                                          </p:spTgt>
                                        </p:tgtEl>
                                        <p:attrNameLst>
                                          <p:attrName>fill.type</p:attrName>
                                        </p:attrNameLst>
                                      </p:cBhvr>
                                      <p:to>
                                        <p:strVal val="solid"/>
                                      </p:to>
                                    </p:set>
                                  </p:childTnLst>
                                </p:cTn>
                              </p:par>
                            </p:childTnLst>
                          </p:cTn>
                        </p:par>
                        <p:par>
                          <p:cTn id="86" fill="hold">
                            <p:stCondLst>
                              <p:cond delay="8500"/>
                            </p:stCondLst>
                            <p:childTnLst>
                              <p:par>
                                <p:cTn id="87" presetID="21" presetClass="emph" presetSubtype="0" fill="hold" grpId="0" nodeType="afterEffect">
                                  <p:stCondLst>
                                    <p:cond delay="0"/>
                                  </p:stCondLst>
                                  <p:childTnLst>
                                    <p:animClr clrSpc="hsl" dir="cw">
                                      <p:cBhvr override="childStyle">
                                        <p:cTn id="88" dur="500" fill="hold"/>
                                        <p:tgtEl>
                                          <p:spTgt spid="3">
                                            <p:txEl>
                                              <p:pRg st="13" end="13"/>
                                            </p:txEl>
                                          </p:spTgt>
                                        </p:tgtEl>
                                        <p:attrNameLst>
                                          <p:attrName>style.color</p:attrName>
                                        </p:attrNameLst>
                                      </p:cBhvr>
                                      <p:by>
                                        <p:hsl h="7200000" s="0" l="0"/>
                                      </p:by>
                                    </p:animClr>
                                    <p:animClr clrSpc="hsl" dir="cw">
                                      <p:cBhvr>
                                        <p:cTn id="89" dur="500" fill="hold"/>
                                        <p:tgtEl>
                                          <p:spTgt spid="3">
                                            <p:txEl>
                                              <p:pRg st="13" end="13"/>
                                            </p:txEl>
                                          </p:spTgt>
                                        </p:tgtEl>
                                        <p:attrNameLst>
                                          <p:attrName>fillcolor</p:attrName>
                                        </p:attrNameLst>
                                      </p:cBhvr>
                                      <p:by>
                                        <p:hsl h="7200000" s="0" l="0"/>
                                      </p:by>
                                    </p:animClr>
                                    <p:animClr clrSpc="hsl" dir="cw">
                                      <p:cBhvr>
                                        <p:cTn id="90" dur="500" fill="hold"/>
                                        <p:tgtEl>
                                          <p:spTgt spid="3">
                                            <p:txEl>
                                              <p:pRg st="13" end="13"/>
                                            </p:txEl>
                                          </p:spTgt>
                                        </p:tgtEl>
                                        <p:attrNameLst>
                                          <p:attrName>stroke.color</p:attrName>
                                        </p:attrNameLst>
                                      </p:cBhvr>
                                      <p:by>
                                        <p:hsl h="7200000" s="0" l="0"/>
                                      </p:by>
                                    </p:animClr>
                                    <p:set>
                                      <p:cBhvr>
                                        <p:cTn id="91" dur="500" fill="hold"/>
                                        <p:tgtEl>
                                          <p:spTgt spid="3">
                                            <p:txEl>
                                              <p:pRg st="13" end="13"/>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7" name="Содержимое 6" descr="frost_hintergrund06.jpg"/>
          <p:cNvPicPr>
            <a:picLocks noGrp="1" noChangeAspect="1"/>
          </p:cNvPicPr>
          <p:nvPr>
            <p:ph idx="1"/>
          </p:nvPr>
        </p:nvPicPr>
        <p:blipFill>
          <a:blip r:embed="rId2"/>
          <a:stretch>
            <a:fillRect/>
          </a:stretch>
        </p:blipFill>
        <p:spPr>
          <a:xfrm>
            <a:off x="6143636" y="4286256"/>
            <a:ext cx="2786082" cy="2428893"/>
          </a:xfrm>
        </p:spPr>
      </p:pic>
      <p:sp>
        <p:nvSpPr>
          <p:cNvPr id="6" name="Овал 5"/>
          <p:cNvSpPr/>
          <p:nvPr/>
        </p:nvSpPr>
        <p:spPr>
          <a:xfrm>
            <a:off x="2928926" y="2857496"/>
            <a:ext cx="3143272" cy="1857388"/>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solidFill>
                  <a:srgbClr val="FFFFFF"/>
                </a:solidFill>
              </a:rPr>
              <a:t>Weihnachten</a:t>
            </a:r>
            <a:r>
              <a:rPr lang="en-US" dirty="0" smtClean="0">
                <a:solidFill>
                  <a:srgbClr val="FFFFFF"/>
                </a:solidFill>
              </a:rPr>
              <a:t> </a:t>
            </a:r>
            <a:r>
              <a:rPr lang="en-US" dirty="0" err="1" smtClean="0">
                <a:solidFill>
                  <a:srgbClr val="FFFFFF"/>
                </a:solidFill>
              </a:rPr>
              <a:t>ist</a:t>
            </a:r>
            <a:r>
              <a:rPr lang="en-US" dirty="0" smtClean="0">
                <a:solidFill>
                  <a:srgbClr val="FFFFFF"/>
                </a:solidFill>
              </a:rPr>
              <a:t> das </a:t>
            </a:r>
            <a:r>
              <a:rPr lang="en-US" dirty="0" err="1" smtClean="0">
                <a:solidFill>
                  <a:srgbClr val="FFFFFF"/>
                </a:solidFill>
              </a:rPr>
              <a:t>beliebteste</a:t>
            </a:r>
            <a:r>
              <a:rPr lang="en-US" dirty="0" smtClean="0">
                <a:solidFill>
                  <a:srgbClr val="FFFFFF"/>
                </a:solidFill>
              </a:rPr>
              <a:t> </a:t>
            </a:r>
            <a:r>
              <a:rPr lang="en-US" dirty="0" err="1" smtClean="0">
                <a:solidFill>
                  <a:srgbClr val="FFFFFF"/>
                </a:solidFill>
              </a:rPr>
              <a:t>Familienfest</a:t>
            </a:r>
            <a:r>
              <a:rPr lang="en-US" dirty="0" smtClean="0">
                <a:solidFill>
                  <a:srgbClr val="FFFFFF"/>
                </a:solidFill>
              </a:rPr>
              <a:t>.</a:t>
            </a:r>
            <a:endParaRPr lang="ru-RU" dirty="0">
              <a:solidFill>
                <a:srgbClr val="FFFFFF"/>
              </a:solidFill>
            </a:endParaRPr>
          </a:p>
        </p:txBody>
      </p:sp>
      <p:pic>
        <p:nvPicPr>
          <p:cNvPr id="8" name="Рисунок 7" descr="christmas.jpg"/>
          <p:cNvPicPr>
            <a:picLocks noChangeAspect="1"/>
          </p:cNvPicPr>
          <p:nvPr/>
        </p:nvPicPr>
        <p:blipFill>
          <a:blip r:embed="rId3"/>
          <a:stretch>
            <a:fillRect/>
          </a:stretch>
        </p:blipFill>
        <p:spPr>
          <a:xfrm>
            <a:off x="214282" y="571480"/>
            <a:ext cx="3333752" cy="2300288"/>
          </a:xfrm>
          <a:prstGeom prst="rect">
            <a:avLst/>
          </a:prstGeom>
        </p:spPr>
      </p:pic>
      <p:pic>
        <p:nvPicPr>
          <p:cNvPr id="9" name="Рисунок 8" descr="weihnachtsmarkt__familie,property=Galeriebild__gross[1].jpg"/>
          <p:cNvPicPr>
            <a:picLocks noChangeAspect="1"/>
          </p:cNvPicPr>
          <p:nvPr/>
        </p:nvPicPr>
        <p:blipFill>
          <a:blip r:embed="rId4"/>
          <a:stretch>
            <a:fillRect/>
          </a:stretch>
        </p:blipFill>
        <p:spPr>
          <a:xfrm>
            <a:off x="6215074" y="142852"/>
            <a:ext cx="2743200" cy="3500462"/>
          </a:xfrm>
          <a:prstGeom prst="rect">
            <a:avLst/>
          </a:prstGeom>
        </p:spPr>
      </p:pic>
      <p:pic>
        <p:nvPicPr>
          <p:cNvPr id="10" name="Рисунок 9" descr="chico_59.jpg"/>
          <p:cNvPicPr>
            <a:picLocks noChangeAspect="1"/>
          </p:cNvPicPr>
          <p:nvPr/>
        </p:nvPicPr>
        <p:blipFill>
          <a:blip r:embed="rId5"/>
          <a:stretch>
            <a:fillRect/>
          </a:stretch>
        </p:blipFill>
        <p:spPr>
          <a:xfrm>
            <a:off x="357158" y="3500438"/>
            <a:ext cx="2357454" cy="3214710"/>
          </a:xfrm>
          <a:prstGeom prst="rect">
            <a:avLst/>
          </a:prstGeom>
        </p:spPr>
      </p:pic>
      <p:cxnSp>
        <p:nvCxnSpPr>
          <p:cNvPr id="12" name="Прямая со стрелкой 11"/>
          <p:cNvCxnSpPr/>
          <p:nvPr/>
        </p:nvCxnSpPr>
        <p:spPr>
          <a:xfrm rot="5400000" flipH="1" flipV="1">
            <a:off x="5536413" y="2536025"/>
            <a:ext cx="642942" cy="571504"/>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14" name="Прямая со стрелкой 13"/>
          <p:cNvCxnSpPr/>
          <p:nvPr/>
        </p:nvCxnSpPr>
        <p:spPr>
          <a:xfrm rot="16200000" flipH="1">
            <a:off x="5357818" y="4572008"/>
            <a:ext cx="785818" cy="642942"/>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16" name="Прямая со стрелкой 15"/>
          <p:cNvCxnSpPr/>
          <p:nvPr/>
        </p:nvCxnSpPr>
        <p:spPr>
          <a:xfrm rot="16200000" flipV="1">
            <a:off x="3536149" y="2321711"/>
            <a:ext cx="571504" cy="500066"/>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18" name="Прямая со стрелкой 17"/>
          <p:cNvCxnSpPr/>
          <p:nvPr/>
        </p:nvCxnSpPr>
        <p:spPr>
          <a:xfrm rot="10800000" flipV="1">
            <a:off x="2857488" y="4572008"/>
            <a:ext cx="785818" cy="714380"/>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par>
                          <p:cTn id="14" fill="hold">
                            <p:stCondLst>
                              <p:cond delay="1500"/>
                            </p:stCondLst>
                            <p:childTnLst>
                              <p:par>
                                <p:cTn id="15" presetID="2" presetClass="entr" presetSubtype="4"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2" presetClass="entr" presetSubtype="4"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ppt_x"/>
                                          </p:val>
                                        </p:tav>
                                        <p:tav tm="100000">
                                          <p:val>
                                            <p:strVal val="#ppt_x"/>
                                          </p:val>
                                        </p:tav>
                                      </p:tavLst>
                                    </p:anim>
                                    <p:anim calcmode="lin" valueType="num">
                                      <p:cBhvr additive="base">
                                        <p:cTn id="23" dur="500" fill="hold"/>
                                        <p:tgtEl>
                                          <p:spTgt spid="18"/>
                                        </p:tgtEl>
                                        <p:attrNameLst>
                                          <p:attrName>ppt_y</p:attrName>
                                        </p:attrNameLst>
                                      </p:cBhvr>
                                      <p:tavLst>
                                        <p:tav tm="0">
                                          <p:val>
                                            <p:strVal val="1+#ppt_h/2"/>
                                          </p:val>
                                        </p:tav>
                                        <p:tav tm="100000">
                                          <p:val>
                                            <p:strVal val="#ppt_y"/>
                                          </p:val>
                                        </p:tav>
                                      </p:tavLst>
                                    </p:anim>
                                  </p:childTnLst>
                                </p:cTn>
                              </p:par>
                            </p:childTnLst>
                          </p:cTn>
                        </p:par>
                        <p:par>
                          <p:cTn id="24" fill="hold">
                            <p:stCondLst>
                              <p:cond delay="2500"/>
                            </p:stCondLst>
                            <p:childTnLst>
                              <p:par>
                                <p:cTn id="25" presetID="2" presetClass="entr" presetSubtype="4"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childTnLst>
                          </p:cTn>
                        </p:par>
                        <p:par>
                          <p:cTn id="29" fill="hold">
                            <p:stCondLst>
                              <p:cond delay="3000"/>
                            </p:stCondLst>
                            <p:childTnLst>
                              <p:par>
                                <p:cTn id="30" presetID="15" presetClass="entr" presetSubtype="0"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2000" fill="hold"/>
                                        <p:tgtEl>
                                          <p:spTgt spid="9"/>
                                        </p:tgtEl>
                                        <p:attrNameLst>
                                          <p:attrName>ppt_w</p:attrName>
                                        </p:attrNameLst>
                                      </p:cBhvr>
                                      <p:tavLst>
                                        <p:tav tm="0">
                                          <p:val>
                                            <p:fltVal val="0"/>
                                          </p:val>
                                        </p:tav>
                                        <p:tav tm="100000">
                                          <p:val>
                                            <p:strVal val="#ppt_w"/>
                                          </p:val>
                                        </p:tav>
                                      </p:tavLst>
                                    </p:anim>
                                    <p:anim calcmode="lin" valueType="num">
                                      <p:cBhvr>
                                        <p:cTn id="33" dur="2000" fill="hold"/>
                                        <p:tgtEl>
                                          <p:spTgt spid="9"/>
                                        </p:tgtEl>
                                        <p:attrNameLst>
                                          <p:attrName>ppt_h</p:attrName>
                                        </p:attrNameLst>
                                      </p:cBhvr>
                                      <p:tavLst>
                                        <p:tav tm="0">
                                          <p:val>
                                            <p:fltVal val="0"/>
                                          </p:val>
                                        </p:tav>
                                        <p:tav tm="100000">
                                          <p:val>
                                            <p:strVal val="#ppt_h"/>
                                          </p:val>
                                        </p:tav>
                                      </p:tavLst>
                                    </p:anim>
                                    <p:anim calcmode="lin" valueType="num">
                                      <p:cBhvr>
                                        <p:cTn id="34" dur="2000" fill="hold"/>
                                        <p:tgtEl>
                                          <p:spTgt spid="9"/>
                                        </p:tgtEl>
                                        <p:attrNameLst>
                                          <p:attrName>ppt_x</p:attrName>
                                        </p:attrNameLst>
                                      </p:cBhvr>
                                      <p:tavLst>
                                        <p:tav tm="0" fmla="#ppt_x+(cos(-2*pi*(1-$))*-#ppt_x-sin(-2*pi*(1-$))*(1-#ppt_y))*(1-$)">
                                          <p:val>
                                            <p:fltVal val="0"/>
                                          </p:val>
                                        </p:tav>
                                        <p:tav tm="100000">
                                          <p:val>
                                            <p:fltVal val="1"/>
                                          </p:val>
                                        </p:tav>
                                      </p:tavLst>
                                    </p:anim>
                                    <p:anim calcmode="lin" valueType="num">
                                      <p:cBhvr>
                                        <p:cTn id="35" dur="20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36" fill="hold">
                            <p:stCondLst>
                              <p:cond delay="5000"/>
                            </p:stCondLst>
                            <p:childTnLst>
                              <p:par>
                                <p:cTn id="37" presetID="15" presetClass="entr" presetSubtype="0"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2000" fill="hold"/>
                                        <p:tgtEl>
                                          <p:spTgt spid="8"/>
                                        </p:tgtEl>
                                        <p:attrNameLst>
                                          <p:attrName>ppt_w</p:attrName>
                                        </p:attrNameLst>
                                      </p:cBhvr>
                                      <p:tavLst>
                                        <p:tav tm="0">
                                          <p:val>
                                            <p:fltVal val="0"/>
                                          </p:val>
                                        </p:tav>
                                        <p:tav tm="100000">
                                          <p:val>
                                            <p:strVal val="#ppt_w"/>
                                          </p:val>
                                        </p:tav>
                                      </p:tavLst>
                                    </p:anim>
                                    <p:anim calcmode="lin" valueType="num">
                                      <p:cBhvr>
                                        <p:cTn id="40" dur="2000" fill="hold"/>
                                        <p:tgtEl>
                                          <p:spTgt spid="8"/>
                                        </p:tgtEl>
                                        <p:attrNameLst>
                                          <p:attrName>ppt_h</p:attrName>
                                        </p:attrNameLst>
                                      </p:cBhvr>
                                      <p:tavLst>
                                        <p:tav tm="0">
                                          <p:val>
                                            <p:fltVal val="0"/>
                                          </p:val>
                                        </p:tav>
                                        <p:tav tm="100000">
                                          <p:val>
                                            <p:strVal val="#ppt_h"/>
                                          </p:val>
                                        </p:tav>
                                      </p:tavLst>
                                    </p:anim>
                                    <p:anim calcmode="lin" valueType="num">
                                      <p:cBhvr>
                                        <p:cTn id="41" dur="2000" fill="hold"/>
                                        <p:tgtEl>
                                          <p:spTgt spid="8"/>
                                        </p:tgtEl>
                                        <p:attrNameLst>
                                          <p:attrName>ppt_x</p:attrName>
                                        </p:attrNameLst>
                                      </p:cBhvr>
                                      <p:tavLst>
                                        <p:tav tm="0" fmla="#ppt_x+(cos(-2*pi*(1-$))*-#ppt_x-sin(-2*pi*(1-$))*(1-#ppt_y))*(1-$)">
                                          <p:val>
                                            <p:fltVal val="0"/>
                                          </p:val>
                                        </p:tav>
                                        <p:tav tm="100000">
                                          <p:val>
                                            <p:fltVal val="1"/>
                                          </p:val>
                                        </p:tav>
                                      </p:tavLst>
                                    </p:anim>
                                    <p:anim calcmode="lin" valueType="num">
                                      <p:cBhvr>
                                        <p:cTn id="42" dur="20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43" fill="hold">
                            <p:stCondLst>
                              <p:cond delay="7000"/>
                            </p:stCondLst>
                            <p:childTnLst>
                              <p:par>
                                <p:cTn id="44" presetID="15" presetClass="entr" presetSubtype="0"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2000" fill="hold"/>
                                        <p:tgtEl>
                                          <p:spTgt spid="10"/>
                                        </p:tgtEl>
                                        <p:attrNameLst>
                                          <p:attrName>ppt_w</p:attrName>
                                        </p:attrNameLst>
                                      </p:cBhvr>
                                      <p:tavLst>
                                        <p:tav tm="0">
                                          <p:val>
                                            <p:fltVal val="0"/>
                                          </p:val>
                                        </p:tav>
                                        <p:tav tm="100000">
                                          <p:val>
                                            <p:strVal val="#ppt_w"/>
                                          </p:val>
                                        </p:tav>
                                      </p:tavLst>
                                    </p:anim>
                                    <p:anim calcmode="lin" valueType="num">
                                      <p:cBhvr>
                                        <p:cTn id="47" dur="2000" fill="hold"/>
                                        <p:tgtEl>
                                          <p:spTgt spid="10"/>
                                        </p:tgtEl>
                                        <p:attrNameLst>
                                          <p:attrName>ppt_h</p:attrName>
                                        </p:attrNameLst>
                                      </p:cBhvr>
                                      <p:tavLst>
                                        <p:tav tm="0">
                                          <p:val>
                                            <p:fltVal val="0"/>
                                          </p:val>
                                        </p:tav>
                                        <p:tav tm="100000">
                                          <p:val>
                                            <p:strVal val="#ppt_h"/>
                                          </p:val>
                                        </p:tav>
                                      </p:tavLst>
                                    </p:anim>
                                    <p:anim calcmode="lin" valueType="num">
                                      <p:cBhvr>
                                        <p:cTn id="48" dur="2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49" dur="2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50" fill="hold">
                            <p:stCondLst>
                              <p:cond delay="9000"/>
                            </p:stCondLst>
                            <p:childTnLst>
                              <p:par>
                                <p:cTn id="51" presetID="15" presetClass="entr" presetSubtype="0" fill="hold" nodeType="afterEffect">
                                  <p:stCondLst>
                                    <p:cond delay="0"/>
                                  </p:stCondLst>
                                  <p:childTnLst>
                                    <p:set>
                                      <p:cBhvr>
                                        <p:cTn id="52" dur="1" fill="hold">
                                          <p:stCondLst>
                                            <p:cond delay="0"/>
                                          </p:stCondLst>
                                        </p:cTn>
                                        <p:tgtEl>
                                          <p:spTgt spid="7"/>
                                        </p:tgtEl>
                                        <p:attrNameLst>
                                          <p:attrName>style.visibility</p:attrName>
                                        </p:attrNameLst>
                                      </p:cBhvr>
                                      <p:to>
                                        <p:strVal val="visible"/>
                                      </p:to>
                                    </p:set>
                                    <p:anim calcmode="lin" valueType="num">
                                      <p:cBhvr>
                                        <p:cTn id="53" dur="2000" fill="hold"/>
                                        <p:tgtEl>
                                          <p:spTgt spid="7"/>
                                        </p:tgtEl>
                                        <p:attrNameLst>
                                          <p:attrName>ppt_w</p:attrName>
                                        </p:attrNameLst>
                                      </p:cBhvr>
                                      <p:tavLst>
                                        <p:tav tm="0">
                                          <p:val>
                                            <p:fltVal val="0"/>
                                          </p:val>
                                        </p:tav>
                                        <p:tav tm="100000">
                                          <p:val>
                                            <p:strVal val="#ppt_w"/>
                                          </p:val>
                                        </p:tav>
                                      </p:tavLst>
                                    </p:anim>
                                    <p:anim calcmode="lin" valueType="num">
                                      <p:cBhvr>
                                        <p:cTn id="54" dur="2000" fill="hold"/>
                                        <p:tgtEl>
                                          <p:spTgt spid="7"/>
                                        </p:tgtEl>
                                        <p:attrNameLst>
                                          <p:attrName>ppt_h</p:attrName>
                                        </p:attrNameLst>
                                      </p:cBhvr>
                                      <p:tavLst>
                                        <p:tav tm="0">
                                          <p:val>
                                            <p:fltVal val="0"/>
                                          </p:val>
                                        </p:tav>
                                        <p:tav tm="100000">
                                          <p:val>
                                            <p:strVal val="#ppt_h"/>
                                          </p:val>
                                        </p:tav>
                                      </p:tavLst>
                                    </p:anim>
                                    <p:anim calcmode="lin" valueType="num">
                                      <p:cBhvr>
                                        <p:cTn id="55" dur="2000" fill="hold"/>
                                        <p:tgtEl>
                                          <p:spTgt spid="7"/>
                                        </p:tgtEl>
                                        <p:attrNameLst>
                                          <p:attrName>ppt_x</p:attrName>
                                        </p:attrNameLst>
                                      </p:cBhvr>
                                      <p:tavLst>
                                        <p:tav tm="0" fmla="#ppt_x+(cos(-2*pi*(1-$))*-#ppt_x-sin(-2*pi*(1-$))*(1-#ppt_y))*(1-$)">
                                          <p:val>
                                            <p:fltVal val="0"/>
                                          </p:val>
                                        </p:tav>
                                        <p:tav tm="100000">
                                          <p:val>
                                            <p:fltVal val="1"/>
                                          </p:val>
                                        </p:tav>
                                      </p:tavLst>
                                    </p:anim>
                                    <p:anim calcmode="lin" valueType="num">
                                      <p:cBhvr>
                                        <p:cTn id="56" dur="2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28662" y="-428652"/>
            <a:ext cx="3571900" cy="6858048"/>
          </a:xfrm>
        </p:spPr>
        <p:txBody>
          <a:bodyPr>
            <a:noAutofit/>
          </a:bodyPr>
          <a:lstStyle/>
          <a:p>
            <a:pPr algn="ctr"/>
            <a:r>
              <a:rPr lang="de-DE" sz="2000" b="1" i="1" u="sng" dirty="0" smtClean="0">
                <a:solidFill>
                  <a:srgbClr val="FF33CC"/>
                </a:solidFill>
              </a:rPr>
              <a:t>So ward der Herr Jesus geboren</a:t>
            </a:r>
            <a:r>
              <a:rPr lang="ru-RU" sz="1000" dirty="0" smtClean="0"/>
              <a:t/>
            </a:r>
            <a:br>
              <a:rPr lang="ru-RU" sz="1000" dirty="0" smtClean="0"/>
            </a:br>
            <a:r>
              <a:rPr lang="de-DE" sz="1000" b="1" i="1" dirty="0" smtClean="0"/>
              <a:t> </a:t>
            </a:r>
            <a:r>
              <a:rPr lang="ru-RU" sz="1000" dirty="0" smtClean="0"/>
              <a:t/>
            </a:r>
            <a:br>
              <a:rPr lang="ru-RU" sz="1000" dirty="0" smtClean="0"/>
            </a:br>
            <a:r>
              <a:rPr lang="de-DE" sz="1400" i="1" dirty="0" smtClean="0"/>
              <a:t>So ward der Herr Jesus geboren</a:t>
            </a:r>
            <a:r>
              <a:rPr lang="ru-RU" sz="1400" dirty="0" smtClean="0"/>
              <a:t/>
            </a:r>
            <a:br>
              <a:rPr lang="ru-RU" sz="1400" dirty="0" smtClean="0"/>
            </a:br>
            <a:r>
              <a:rPr lang="de-DE" sz="1400" i="1" dirty="0" smtClean="0"/>
              <a:t>im Stall bei der kalten Nacht. </a:t>
            </a:r>
            <a:r>
              <a:rPr lang="ru-RU" sz="1400" dirty="0" smtClean="0"/>
              <a:t/>
            </a:r>
            <a:br>
              <a:rPr lang="ru-RU" sz="1400" dirty="0" smtClean="0"/>
            </a:br>
            <a:r>
              <a:rPr lang="de-DE" sz="1400" i="1" dirty="0" smtClean="0"/>
              <a:t>Die Armen, die haben gefroren, </a:t>
            </a:r>
            <a:r>
              <a:rPr lang="ru-RU" sz="1400" dirty="0" smtClean="0"/>
              <a:t/>
            </a:r>
            <a:br>
              <a:rPr lang="ru-RU" sz="1400" dirty="0" smtClean="0"/>
            </a:br>
            <a:r>
              <a:rPr lang="de-DE" sz="1400" i="1" dirty="0" smtClean="0"/>
              <a:t>den Reichen war's warm gemacht.</a:t>
            </a:r>
            <a:r>
              <a:rPr lang="ru-RU" sz="1400" dirty="0" smtClean="0"/>
              <a:t/>
            </a:r>
            <a:br>
              <a:rPr lang="ru-RU" sz="1400" dirty="0" smtClean="0"/>
            </a:br>
            <a:r>
              <a:rPr lang="de-DE" sz="1400" dirty="0" smtClean="0"/>
              <a:t> </a:t>
            </a:r>
            <a:r>
              <a:rPr lang="ru-RU" sz="1400" dirty="0" smtClean="0"/>
              <a:t/>
            </a:r>
            <a:br>
              <a:rPr lang="ru-RU" sz="1400" dirty="0" smtClean="0"/>
            </a:br>
            <a:r>
              <a:rPr lang="de-DE" sz="1400" dirty="0" smtClean="0"/>
              <a:t>Sein Vater ist Schreiner gewesen. </a:t>
            </a:r>
            <a:r>
              <a:rPr lang="ru-RU" sz="1400" dirty="0" smtClean="0"/>
              <a:t/>
            </a:r>
            <a:br>
              <a:rPr lang="ru-RU" sz="1400" dirty="0" smtClean="0"/>
            </a:br>
            <a:r>
              <a:rPr lang="de-DE" sz="1400" dirty="0" smtClean="0"/>
              <a:t>Die Mutter war eine Magd. </a:t>
            </a:r>
            <a:r>
              <a:rPr lang="ru-RU" sz="1400" dirty="0" smtClean="0"/>
              <a:t/>
            </a:r>
            <a:br>
              <a:rPr lang="ru-RU" sz="1400" dirty="0" smtClean="0"/>
            </a:br>
            <a:r>
              <a:rPr lang="de-DE" sz="1400" dirty="0" smtClean="0"/>
              <a:t>Sie haben kein Geld nicht besessen, </a:t>
            </a:r>
            <a:r>
              <a:rPr lang="ru-RU" sz="1400" dirty="0" smtClean="0"/>
              <a:t/>
            </a:r>
            <a:br>
              <a:rPr lang="ru-RU" sz="1400" dirty="0" smtClean="0"/>
            </a:br>
            <a:r>
              <a:rPr lang="de-DE" sz="1400" dirty="0" smtClean="0"/>
              <a:t>die haben sich wohl geplagt.</a:t>
            </a:r>
            <a:r>
              <a:rPr lang="ru-RU" sz="1400" dirty="0" smtClean="0"/>
              <a:t/>
            </a:r>
            <a:br>
              <a:rPr lang="ru-RU" sz="1400" dirty="0" smtClean="0"/>
            </a:br>
            <a:r>
              <a:rPr lang="de-DE" sz="1400" dirty="0" smtClean="0"/>
              <a:t> </a:t>
            </a:r>
            <a:r>
              <a:rPr lang="ru-RU" sz="1400" dirty="0" smtClean="0"/>
              <a:t/>
            </a:r>
            <a:br>
              <a:rPr lang="ru-RU" sz="1400" dirty="0" smtClean="0"/>
            </a:br>
            <a:r>
              <a:rPr lang="de-DE" sz="1400" dirty="0" smtClean="0"/>
              <a:t>Kein Wirt hat ins Haus sie genommen. </a:t>
            </a:r>
            <a:r>
              <a:rPr lang="ru-RU" sz="1400" dirty="0" smtClean="0"/>
              <a:t/>
            </a:r>
            <a:br>
              <a:rPr lang="ru-RU" sz="1400" dirty="0" smtClean="0"/>
            </a:br>
            <a:r>
              <a:rPr lang="de-DE" sz="1400" dirty="0" smtClean="0"/>
              <a:t>Sie waren von Herzen froh, </a:t>
            </a:r>
            <a:r>
              <a:rPr lang="ru-RU" sz="1400" dirty="0" smtClean="0"/>
              <a:t/>
            </a:r>
            <a:br>
              <a:rPr lang="ru-RU" sz="1400" dirty="0" smtClean="0"/>
            </a:br>
            <a:r>
              <a:rPr lang="de-DE" sz="1400" dirty="0" smtClean="0"/>
              <a:t>dass sie noch in den Stall sind gekommen. </a:t>
            </a:r>
            <a:r>
              <a:rPr lang="ru-RU" sz="1400" dirty="0" smtClean="0"/>
              <a:t/>
            </a:r>
            <a:br>
              <a:rPr lang="ru-RU" sz="1400" dirty="0" smtClean="0"/>
            </a:br>
            <a:r>
              <a:rPr lang="de-DE" sz="1400" dirty="0" smtClean="0"/>
              <a:t>Sie legten das Kind auf Stroh.</a:t>
            </a:r>
            <a:r>
              <a:rPr lang="ru-RU" sz="1400" dirty="0" smtClean="0"/>
              <a:t/>
            </a:r>
            <a:br>
              <a:rPr lang="ru-RU" sz="1400" dirty="0" smtClean="0"/>
            </a:br>
            <a:r>
              <a:rPr lang="de-DE" sz="1400" dirty="0" smtClean="0"/>
              <a:t> </a:t>
            </a:r>
            <a:r>
              <a:rPr lang="ru-RU" sz="1400" dirty="0" smtClean="0"/>
              <a:t/>
            </a:r>
            <a:br>
              <a:rPr lang="ru-RU" sz="1400" dirty="0" smtClean="0"/>
            </a:br>
            <a:r>
              <a:rPr lang="de-DE" sz="1400" dirty="0" smtClean="0"/>
              <a:t>Die Engel, die haben gesungen, </a:t>
            </a:r>
            <a:r>
              <a:rPr lang="ru-RU" sz="1400" dirty="0" smtClean="0"/>
              <a:t/>
            </a:r>
            <a:br>
              <a:rPr lang="ru-RU" sz="1400" dirty="0" smtClean="0"/>
            </a:br>
            <a:r>
              <a:rPr lang="de-DE" sz="1400" dirty="0" smtClean="0"/>
              <a:t>dass wohl ein Wunder </a:t>
            </a:r>
            <a:r>
              <a:rPr lang="de-DE" sz="1400" dirty="0" err="1" smtClean="0"/>
              <a:t>geschehn</a:t>
            </a:r>
            <a:r>
              <a:rPr lang="de-DE" sz="1400" dirty="0" smtClean="0"/>
              <a:t>. </a:t>
            </a:r>
            <a:r>
              <a:rPr lang="ru-RU" sz="1400" dirty="0" smtClean="0"/>
              <a:t/>
            </a:r>
            <a:br>
              <a:rPr lang="ru-RU" sz="1400" dirty="0" smtClean="0"/>
            </a:br>
            <a:r>
              <a:rPr lang="de-DE" sz="1400" dirty="0" smtClean="0"/>
              <a:t>Da kamen die Hirten gesprungen </a:t>
            </a:r>
            <a:r>
              <a:rPr lang="ru-RU" sz="1400" dirty="0" smtClean="0"/>
              <a:t/>
            </a:r>
            <a:br>
              <a:rPr lang="ru-RU" sz="1400" dirty="0" smtClean="0"/>
            </a:br>
            <a:r>
              <a:rPr lang="de-DE" sz="1400" dirty="0" smtClean="0"/>
              <a:t>und haben es </a:t>
            </a:r>
            <a:r>
              <a:rPr lang="de-DE" sz="1400" dirty="0" err="1" smtClean="0"/>
              <a:t>angesehn</a:t>
            </a:r>
            <a:r>
              <a:rPr lang="de-DE" sz="1400" dirty="0" smtClean="0"/>
              <a:t>.</a:t>
            </a:r>
            <a:r>
              <a:rPr lang="ru-RU" sz="1400" dirty="0" smtClean="0"/>
              <a:t/>
            </a:r>
            <a:br>
              <a:rPr lang="ru-RU" sz="1400" dirty="0" smtClean="0"/>
            </a:br>
            <a:r>
              <a:rPr lang="de-DE" sz="1400" dirty="0" smtClean="0"/>
              <a:t> </a:t>
            </a:r>
            <a:r>
              <a:rPr lang="ru-RU" sz="1400" dirty="0" smtClean="0"/>
              <a:t/>
            </a:r>
            <a:br>
              <a:rPr lang="ru-RU" sz="1400" dirty="0" smtClean="0"/>
            </a:br>
            <a:r>
              <a:rPr lang="de-DE" sz="1400" dirty="0" smtClean="0"/>
              <a:t>Die Hirten, die will es erbarmen, </a:t>
            </a:r>
            <a:r>
              <a:rPr lang="ru-RU" sz="1400" dirty="0" smtClean="0"/>
              <a:t/>
            </a:r>
            <a:br>
              <a:rPr lang="ru-RU" sz="1400" dirty="0" smtClean="0"/>
            </a:br>
            <a:r>
              <a:rPr lang="de-DE" sz="1400" dirty="0" smtClean="0"/>
              <a:t>wie elend das Kindlein sei. </a:t>
            </a:r>
            <a:r>
              <a:rPr lang="ru-RU" sz="1400" dirty="0" smtClean="0"/>
              <a:t/>
            </a:r>
            <a:br>
              <a:rPr lang="ru-RU" sz="1400" dirty="0" smtClean="0"/>
            </a:br>
            <a:r>
              <a:rPr lang="de-DE" sz="1400" dirty="0" smtClean="0"/>
              <a:t>Es ist eine Geschieht' für die Armen, </a:t>
            </a:r>
            <a:r>
              <a:rPr lang="ru-RU" sz="1400" dirty="0" smtClean="0"/>
              <a:t/>
            </a:r>
            <a:br>
              <a:rPr lang="ru-RU" sz="1400" dirty="0" smtClean="0"/>
            </a:br>
            <a:r>
              <a:rPr lang="de-DE" sz="1400" dirty="0" smtClean="0"/>
              <a:t>kein Reicher war nicht dabei.</a:t>
            </a:r>
            <a:r>
              <a:rPr lang="ru-RU" sz="1400" dirty="0" smtClean="0"/>
              <a:t/>
            </a:r>
            <a:br>
              <a:rPr lang="ru-RU" sz="1400" dirty="0" smtClean="0"/>
            </a:br>
            <a:endParaRPr lang="ru-RU" sz="1400" dirty="0"/>
          </a:p>
        </p:txBody>
      </p:sp>
      <p:pic>
        <p:nvPicPr>
          <p:cNvPr id="4" name="Содержимое 3" descr="GeburtChristi2008.jpg"/>
          <p:cNvPicPr>
            <a:picLocks noGrp="1" noChangeAspect="1"/>
          </p:cNvPicPr>
          <p:nvPr>
            <p:ph idx="1"/>
          </p:nvPr>
        </p:nvPicPr>
        <p:blipFill>
          <a:blip r:embed="rId2"/>
          <a:stretch>
            <a:fillRect/>
          </a:stretch>
        </p:blipFill>
        <p:spPr>
          <a:xfrm>
            <a:off x="4643438" y="642918"/>
            <a:ext cx="4214842" cy="5143536"/>
          </a:xfrm>
        </p:spPr>
      </p:pic>
    </p:spTree>
  </p:cSld>
  <p:clrMapOvr>
    <a:masterClrMapping/>
  </p:clrMapOvr>
  <p:transition spd="med">
    <p:wheel spokes="3"/>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afterEffect">
                                  <p:stCondLst>
                                    <p:cond delay="0"/>
                                  </p:stCondLst>
                                  <p:childTnLst>
                                    <p:animEffect transition="out" filter="fade">
                                      <p:cBhvr>
                                        <p:cTn id="6" dur="500" tmFilter="0, 0; .2, .5; .8, .5; 1, 0"/>
                                        <p:tgtEl>
                                          <p:spTgt spid="4"/>
                                        </p:tgtEl>
                                      </p:cBhvr>
                                    </p:animEffect>
                                    <p:animScale>
                                      <p:cBhvr>
                                        <p:cTn id="7" dur="250" autoRev="1" fill="hold"/>
                                        <p:tgtEl>
                                          <p:spTgt spid="4"/>
                                        </p:tgtEl>
                                      </p:cBhvr>
                                      <p:by x="105000" y="105000"/>
                                    </p:animScale>
                                  </p:childTnLst>
                                </p:cTn>
                              </p:par>
                            </p:childTnLst>
                          </p:cTn>
                        </p:par>
                        <p:par>
                          <p:cTn id="8" fill="hold">
                            <p:stCondLst>
                              <p:cond delay="500"/>
                            </p:stCondLst>
                            <p:childTnLst>
                              <p:par>
                                <p:cTn id="9" presetID="19"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3000" fill="hold"/>
                                        <p:tgtEl>
                                          <p:spTgt spid="2"/>
                                        </p:tgtEl>
                                        <p:attrNameLst>
                                          <p:attrName>ppt_w</p:attrName>
                                        </p:attrNameLst>
                                      </p:cBhvr>
                                      <p:tavLst>
                                        <p:tav tm="0" fmla="#ppt_w*sin(2.5*pi*$)">
                                          <p:val>
                                            <p:fltVal val="0"/>
                                          </p:val>
                                        </p:tav>
                                        <p:tav tm="100000">
                                          <p:val>
                                            <p:fltVal val="1"/>
                                          </p:val>
                                        </p:tav>
                                      </p:tavLst>
                                    </p:anim>
                                    <p:anim calcmode="lin" valueType="num">
                                      <p:cBhvr>
                                        <p:cTn id="12" dur="3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42852"/>
            <a:ext cx="8229600" cy="1143008"/>
          </a:xfrm>
        </p:spPr>
        <p:txBody>
          <a:bodyPr>
            <a:normAutofit/>
          </a:bodyPr>
          <a:lstStyle/>
          <a:p>
            <a:pPr algn="ctr"/>
            <a:r>
              <a:rPr lang="en-US" sz="3200" dirty="0" smtClean="0">
                <a:solidFill>
                  <a:schemeClr val="bg2">
                    <a:lumMod val="40000"/>
                    <a:lumOff val="60000"/>
                  </a:schemeClr>
                </a:solidFill>
              </a:rPr>
              <a:t>Am </a:t>
            </a:r>
            <a:r>
              <a:rPr lang="en-US" sz="3200" dirty="0" err="1" smtClean="0">
                <a:solidFill>
                  <a:schemeClr val="bg2">
                    <a:lumMod val="40000"/>
                    <a:lumOff val="60000"/>
                  </a:schemeClr>
                </a:solidFill>
              </a:rPr>
              <a:t>Vorabend</a:t>
            </a:r>
            <a:r>
              <a:rPr lang="en-US" sz="3200" dirty="0" smtClean="0">
                <a:solidFill>
                  <a:schemeClr val="bg2">
                    <a:lumMod val="40000"/>
                    <a:lumOff val="60000"/>
                  </a:schemeClr>
                </a:solidFill>
              </a:rPr>
              <a:t> des </a:t>
            </a:r>
            <a:r>
              <a:rPr lang="en-US" sz="3200" dirty="0" err="1" smtClean="0">
                <a:solidFill>
                  <a:schemeClr val="bg2">
                    <a:lumMod val="40000"/>
                    <a:lumOff val="60000"/>
                  </a:schemeClr>
                </a:solidFill>
              </a:rPr>
              <a:t>Festes</a:t>
            </a:r>
            <a:r>
              <a:rPr lang="en-US" sz="3200" dirty="0" smtClean="0">
                <a:solidFill>
                  <a:schemeClr val="bg2">
                    <a:lumMod val="40000"/>
                    <a:lumOff val="60000"/>
                  </a:schemeClr>
                </a:solidFill>
              </a:rPr>
              <a:t> </a:t>
            </a:r>
            <a:r>
              <a:rPr lang="en-US" sz="3200" dirty="0" err="1" smtClean="0">
                <a:solidFill>
                  <a:schemeClr val="bg2">
                    <a:lumMod val="40000"/>
                    <a:lumOff val="60000"/>
                  </a:schemeClr>
                </a:solidFill>
              </a:rPr>
              <a:t>wird</a:t>
            </a:r>
            <a:r>
              <a:rPr lang="en-US" sz="3200" dirty="0" smtClean="0">
                <a:solidFill>
                  <a:schemeClr val="bg2">
                    <a:lumMod val="40000"/>
                    <a:lumOff val="60000"/>
                  </a:schemeClr>
                </a:solidFill>
              </a:rPr>
              <a:t> in </a:t>
            </a:r>
            <a:r>
              <a:rPr lang="en-US" sz="3200" dirty="0" err="1" smtClean="0">
                <a:solidFill>
                  <a:schemeClr val="bg2">
                    <a:lumMod val="40000"/>
                    <a:lumOff val="60000"/>
                  </a:schemeClr>
                </a:solidFill>
              </a:rPr>
              <a:t>jeder</a:t>
            </a:r>
            <a:r>
              <a:rPr lang="en-US" sz="3200" dirty="0" smtClean="0">
                <a:solidFill>
                  <a:schemeClr val="bg2">
                    <a:lumMod val="40000"/>
                    <a:lumOff val="60000"/>
                  </a:schemeClr>
                </a:solidFill>
              </a:rPr>
              <a:t> </a:t>
            </a:r>
            <a:r>
              <a:rPr lang="en-US" sz="3200" dirty="0" err="1" smtClean="0">
                <a:solidFill>
                  <a:schemeClr val="bg2">
                    <a:lumMod val="40000"/>
                    <a:lumOff val="60000"/>
                  </a:schemeClr>
                </a:solidFill>
              </a:rPr>
              <a:t>Familie</a:t>
            </a:r>
            <a:r>
              <a:rPr lang="en-US" sz="3200" dirty="0" smtClean="0">
                <a:solidFill>
                  <a:schemeClr val="bg2">
                    <a:lumMod val="40000"/>
                    <a:lumOff val="60000"/>
                  </a:schemeClr>
                </a:solidFill>
              </a:rPr>
              <a:t> </a:t>
            </a:r>
            <a:r>
              <a:rPr lang="en-US" sz="3200" dirty="0" err="1" smtClean="0">
                <a:solidFill>
                  <a:schemeClr val="bg2">
                    <a:lumMod val="40000"/>
                    <a:lumOff val="60000"/>
                  </a:schemeClr>
                </a:solidFill>
              </a:rPr>
              <a:t>ein</a:t>
            </a:r>
            <a:r>
              <a:rPr lang="en-US" sz="3200" dirty="0" smtClean="0">
                <a:solidFill>
                  <a:schemeClr val="bg2">
                    <a:lumMod val="40000"/>
                    <a:lumOff val="60000"/>
                  </a:schemeClr>
                </a:solidFill>
              </a:rPr>
              <a:t> </a:t>
            </a:r>
            <a:r>
              <a:rPr lang="en-US" sz="3200" dirty="0" err="1" smtClean="0">
                <a:solidFill>
                  <a:schemeClr val="bg2">
                    <a:lumMod val="40000"/>
                    <a:lumOff val="60000"/>
                  </a:schemeClr>
                </a:solidFill>
              </a:rPr>
              <a:t>Weihnachtsbaum</a:t>
            </a:r>
            <a:r>
              <a:rPr lang="en-US" sz="3200" dirty="0" smtClean="0">
                <a:solidFill>
                  <a:schemeClr val="bg2">
                    <a:lumMod val="40000"/>
                    <a:lumOff val="60000"/>
                  </a:schemeClr>
                </a:solidFill>
              </a:rPr>
              <a:t> </a:t>
            </a:r>
            <a:r>
              <a:rPr lang="en-US" sz="3200" dirty="0" err="1" smtClean="0">
                <a:solidFill>
                  <a:schemeClr val="bg2">
                    <a:lumMod val="40000"/>
                    <a:lumOff val="60000"/>
                  </a:schemeClr>
                </a:solidFill>
              </a:rPr>
              <a:t>aufgestellt</a:t>
            </a:r>
            <a:r>
              <a:rPr lang="en-US" sz="3200" dirty="0" smtClean="0">
                <a:solidFill>
                  <a:schemeClr val="bg2">
                    <a:lumMod val="40000"/>
                    <a:lumOff val="60000"/>
                  </a:schemeClr>
                </a:solidFill>
              </a:rPr>
              <a:t>!</a:t>
            </a:r>
            <a:endParaRPr lang="ru-RU" sz="3200" dirty="0">
              <a:solidFill>
                <a:schemeClr val="bg2">
                  <a:lumMod val="40000"/>
                  <a:lumOff val="60000"/>
                </a:schemeClr>
              </a:solidFill>
            </a:endParaRPr>
          </a:p>
        </p:txBody>
      </p:sp>
      <p:pic>
        <p:nvPicPr>
          <p:cNvPr id="4" name="Содержимое 3" descr="weihnachten__weihnachtsbaum__geschm_C3_BCckt,property=Galeriebild__gross.jpg"/>
          <p:cNvPicPr>
            <a:picLocks noGrp="1" noChangeAspect="1"/>
          </p:cNvPicPr>
          <p:nvPr>
            <p:ph idx="1"/>
          </p:nvPr>
        </p:nvPicPr>
        <p:blipFill>
          <a:blip r:embed="rId2"/>
          <a:stretch>
            <a:fillRect/>
          </a:stretch>
        </p:blipFill>
        <p:spPr>
          <a:xfrm>
            <a:off x="2786050" y="1285861"/>
            <a:ext cx="3500461" cy="4071965"/>
          </a:xfrm>
        </p:spPr>
      </p:pic>
      <p:pic>
        <p:nvPicPr>
          <p:cNvPr id="5" name="Рисунок 4" descr="kranz3.jpg"/>
          <p:cNvPicPr>
            <a:picLocks noChangeAspect="1"/>
          </p:cNvPicPr>
          <p:nvPr/>
        </p:nvPicPr>
        <p:blipFill>
          <a:blip r:embed="rId3"/>
          <a:stretch>
            <a:fillRect/>
          </a:stretch>
        </p:blipFill>
        <p:spPr>
          <a:xfrm>
            <a:off x="500034" y="1500174"/>
            <a:ext cx="1785918" cy="1500198"/>
          </a:xfrm>
          <a:prstGeom prst="rect">
            <a:avLst/>
          </a:prstGeom>
        </p:spPr>
      </p:pic>
      <p:pic>
        <p:nvPicPr>
          <p:cNvPr id="6" name="Рисунок 5" descr="buntes6.gif"/>
          <p:cNvPicPr>
            <a:picLocks noChangeAspect="1"/>
          </p:cNvPicPr>
          <p:nvPr/>
        </p:nvPicPr>
        <p:blipFill>
          <a:blip r:embed="rId4"/>
          <a:stretch>
            <a:fillRect/>
          </a:stretch>
        </p:blipFill>
        <p:spPr>
          <a:xfrm>
            <a:off x="214282" y="3357562"/>
            <a:ext cx="2214546" cy="1643074"/>
          </a:xfrm>
          <a:prstGeom prst="rect">
            <a:avLst/>
          </a:prstGeom>
        </p:spPr>
      </p:pic>
      <p:pic>
        <p:nvPicPr>
          <p:cNvPr id="7" name="Рисунок 6" descr="WK-web.jpg"/>
          <p:cNvPicPr>
            <a:picLocks noChangeAspect="1"/>
          </p:cNvPicPr>
          <p:nvPr/>
        </p:nvPicPr>
        <p:blipFill>
          <a:blip r:embed="rId5"/>
          <a:stretch>
            <a:fillRect/>
          </a:stretch>
        </p:blipFill>
        <p:spPr>
          <a:xfrm>
            <a:off x="6572264" y="1643050"/>
            <a:ext cx="2286016" cy="1928826"/>
          </a:xfrm>
          <a:prstGeom prst="rect">
            <a:avLst/>
          </a:prstGeom>
        </p:spPr>
      </p:pic>
      <p:pic>
        <p:nvPicPr>
          <p:cNvPr id="8" name="Рисунок 7" descr="16b_lametta2_dpa.jpg"/>
          <p:cNvPicPr>
            <a:picLocks noChangeAspect="1"/>
          </p:cNvPicPr>
          <p:nvPr/>
        </p:nvPicPr>
        <p:blipFill>
          <a:blip r:embed="rId6"/>
          <a:stretch>
            <a:fillRect/>
          </a:stretch>
        </p:blipFill>
        <p:spPr>
          <a:xfrm>
            <a:off x="6072198" y="4357694"/>
            <a:ext cx="2714644" cy="2357454"/>
          </a:xfrm>
          <a:prstGeom prst="rect">
            <a:avLst/>
          </a:prstGeom>
        </p:spPr>
      </p:pic>
      <p:pic>
        <p:nvPicPr>
          <p:cNvPr id="9" name="Рисунок 8" descr="blaustern.jpg"/>
          <p:cNvPicPr>
            <a:picLocks noChangeAspect="1"/>
          </p:cNvPicPr>
          <p:nvPr/>
        </p:nvPicPr>
        <p:blipFill>
          <a:blip r:embed="rId7"/>
          <a:stretch>
            <a:fillRect/>
          </a:stretch>
        </p:blipFill>
        <p:spPr>
          <a:xfrm>
            <a:off x="2214546" y="5143512"/>
            <a:ext cx="2214578" cy="1857388"/>
          </a:xfrm>
          <a:prstGeom prst="rect">
            <a:avLst/>
          </a:prstGeom>
        </p:spPr>
      </p:pic>
      <p:sp>
        <p:nvSpPr>
          <p:cNvPr id="11" name="TextBox 10"/>
          <p:cNvSpPr txBox="1"/>
          <p:nvPr/>
        </p:nvSpPr>
        <p:spPr>
          <a:xfrm>
            <a:off x="357158" y="3000372"/>
            <a:ext cx="1714512" cy="369332"/>
          </a:xfrm>
          <a:prstGeom prst="rect">
            <a:avLst/>
          </a:prstGeom>
          <a:noFill/>
        </p:spPr>
        <p:txBody>
          <a:bodyPr wrap="square" rtlCol="0">
            <a:spAutoFit/>
          </a:bodyPr>
          <a:lstStyle/>
          <a:p>
            <a:pPr algn="ctr"/>
            <a:r>
              <a:rPr lang="de-DE" dirty="0" smtClean="0"/>
              <a:t>Kugeln</a:t>
            </a:r>
            <a:endParaRPr lang="ru-RU" dirty="0"/>
          </a:p>
        </p:txBody>
      </p:sp>
      <p:sp>
        <p:nvSpPr>
          <p:cNvPr id="12" name="TextBox 11"/>
          <p:cNvSpPr txBox="1"/>
          <p:nvPr/>
        </p:nvSpPr>
        <p:spPr>
          <a:xfrm>
            <a:off x="571472" y="1214422"/>
            <a:ext cx="1785950" cy="369332"/>
          </a:xfrm>
          <a:prstGeom prst="rect">
            <a:avLst/>
          </a:prstGeom>
          <a:noFill/>
        </p:spPr>
        <p:txBody>
          <a:bodyPr wrap="square" rtlCol="0">
            <a:spAutoFit/>
          </a:bodyPr>
          <a:lstStyle/>
          <a:p>
            <a:pPr algn="ctr"/>
            <a:r>
              <a:rPr lang="de-DE" dirty="0" smtClean="0"/>
              <a:t>Kerzen</a:t>
            </a:r>
            <a:endParaRPr lang="ru-RU" dirty="0"/>
          </a:p>
        </p:txBody>
      </p:sp>
      <p:sp>
        <p:nvSpPr>
          <p:cNvPr id="13" name="TextBox 12"/>
          <p:cNvSpPr txBox="1"/>
          <p:nvPr/>
        </p:nvSpPr>
        <p:spPr>
          <a:xfrm>
            <a:off x="2928926" y="4714884"/>
            <a:ext cx="1387352" cy="369332"/>
          </a:xfrm>
          <a:prstGeom prst="rect">
            <a:avLst/>
          </a:prstGeom>
          <a:noFill/>
        </p:spPr>
        <p:txBody>
          <a:bodyPr wrap="square" rtlCol="0">
            <a:spAutoFit/>
          </a:bodyPr>
          <a:lstStyle/>
          <a:p>
            <a:pPr algn="ctr"/>
            <a:r>
              <a:rPr lang="de-DE" dirty="0" smtClean="0"/>
              <a:t>Sternen</a:t>
            </a:r>
            <a:endParaRPr lang="ru-RU" dirty="0"/>
          </a:p>
        </p:txBody>
      </p:sp>
      <p:sp>
        <p:nvSpPr>
          <p:cNvPr id="14" name="TextBox 13"/>
          <p:cNvSpPr txBox="1"/>
          <p:nvPr/>
        </p:nvSpPr>
        <p:spPr>
          <a:xfrm>
            <a:off x="6643702" y="1214422"/>
            <a:ext cx="2507276" cy="369332"/>
          </a:xfrm>
          <a:prstGeom prst="rect">
            <a:avLst/>
          </a:prstGeom>
          <a:noFill/>
        </p:spPr>
        <p:txBody>
          <a:bodyPr wrap="square" rtlCol="0">
            <a:spAutoFit/>
          </a:bodyPr>
          <a:lstStyle/>
          <a:p>
            <a:pPr algn="ctr"/>
            <a:r>
              <a:rPr lang="de-DE" dirty="0" smtClean="0"/>
              <a:t>Glasschmuck</a:t>
            </a:r>
            <a:endParaRPr lang="ru-RU" dirty="0"/>
          </a:p>
        </p:txBody>
      </p:sp>
      <p:sp>
        <p:nvSpPr>
          <p:cNvPr id="15" name="TextBox 14"/>
          <p:cNvSpPr txBox="1"/>
          <p:nvPr/>
        </p:nvSpPr>
        <p:spPr>
          <a:xfrm>
            <a:off x="6643702" y="3929066"/>
            <a:ext cx="2438460" cy="369332"/>
          </a:xfrm>
          <a:prstGeom prst="rect">
            <a:avLst/>
          </a:prstGeom>
          <a:noFill/>
        </p:spPr>
        <p:txBody>
          <a:bodyPr wrap="square" rtlCol="0">
            <a:spAutoFit/>
          </a:bodyPr>
          <a:lstStyle/>
          <a:p>
            <a:pPr algn="ctr"/>
            <a:r>
              <a:rPr lang="de-DE" dirty="0" smtClean="0"/>
              <a:t>Lametta</a:t>
            </a:r>
            <a:endParaRPr lang="ru-RU" dirty="0"/>
          </a:p>
        </p:txBody>
      </p:sp>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childTnLst>
                          </p:cTn>
                        </p:par>
                        <p:par>
                          <p:cTn id="8" fill="hold">
                            <p:stCondLst>
                              <p:cond delay="2000"/>
                            </p:stCondLst>
                            <p:childTnLst>
                              <p:par>
                                <p:cTn id="9" presetID="21"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heel(4)">
                                      <p:cBhvr>
                                        <p:cTn id="11" dur="2000"/>
                                        <p:tgtEl>
                                          <p:spTgt spid="4"/>
                                        </p:tgtEl>
                                      </p:cBhvr>
                                    </p:animEffect>
                                  </p:childTnLst>
                                </p:cTn>
                              </p:par>
                            </p:childTnLst>
                          </p:cTn>
                        </p:par>
                        <p:par>
                          <p:cTn id="12" fill="hold">
                            <p:stCondLst>
                              <p:cond delay="4000"/>
                            </p:stCondLst>
                            <p:childTnLst>
                              <p:par>
                                <p:cTn id="13" presetID="21" presetClass="entr" presetSubtype="4"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heel(4)">
                                      <p:cBhvr>
                                        <p:cTn id="15" dur="2000"/>
                                        <p:tgtEl>
                                          <p:spTgt spid="5"/>
                                        </p:tgtEl>
                                      </p:cBhvr>
                                    </p:animEffect>
                                  </p:childTnLst>
                                </p:cTn>
                              </p:par>
                            </p:childTnLst>
                          </p:cTn>
                        </p:par>
                        <p:par>
                          <p:cTn id="16" fill="hold">
                            <p:stCondLst>
                              <p:cond delay="6000"/>
                            </p:stCondLst>
                            <p:childTnLst>
                              <p:par>
                                <p:cTn id="17" presetID="21" presetClass="entr" presetSubtype="4"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heel(4)">
                                      <p:cBhvr>
                                        <p:cTn id="19" dur="2000"/>
                                        <p:tgtEl>
                                          <p:spTgt spid="12"/>
                                        </p:tgtEl>
                                      </p:cBhvr>
                                    </p:animEffect>
                                  </p:childTnLst>
                                </p:cTn>
                              </p:par>
                            </p:childTnLst>
                          </p:cTn>
                        </p:par>
                        <p:par>
                          <p:cTn id="20" fill="hold">
                            <p:stCondLst>
                              <p:cond delay="8000"/>
                            </p:stCondLst>
                            <p:childTnLst>
                              <p:par>
                                <p:cTn id="21" presetID="21" presetClass="entr" presetSubtype="4"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heel(4)">
                                      <p:cBhvr>
                                        <p:cTn id="23" dur="2000"/>
                                        <p:tgtEl>
                                          <p:spTgt spid="6"/>
                                        </p:tgtEl>
                                      </p:cBhvr>
                                    </p:animEffect>
                                  </p:childTnLst>
                                </p:cTn>
                              </p:par>
                            </p:childTnLst>
                          </p:cTn>
                        </p:par>
                        <p:par>
                          <p:cTn id="24" fill="hold">
                            <p:stCondLst>
                              <p:cond delay="10000"/>
                            </p:stCondLst>
                            <p:childTnLst>
                              <p:par>
                                <p:cTn id="25" presetID="21" presetClass="entr" presetSubtype="4"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heel(4)">
                                      <p:cBhvr>
                                        <p:cTn id="27" dur="2000"/>
                                        <p:tgtEl>
                                          <p:spTgt spid="11"/>
                                        </p:tgtEl>
                                      </p:cBhvr>
                                    </p:animEffect>
                                  </p:childTnLst>
                                </p:cTn>
                              </p:par>
                            </p:childTnLst>
                          </p:cTn>
                        </p:par>
                        <p:par>
                          <p:cTn id="28" fill="hold">
                            <p:stCondLst>
                              <p:cond delay="12000"/>
                            </p:stCondLst>
                            <p:childTnLst>
                              <p:par>
                                <p:cTn id="29" presetID="21" presetClass="entr" presetSubtype="4"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heel(4)">
                                      <p:cBhvr>
                                        <p:cTn id="31" dur="2000"/>
                                        <p:tgtEl>
                                          <p:spTgt spid="9"/>
                                        </p:tgtEl>
                                      </p:cBhvr>
                                    </p:animEffect>
                                  </p:childTnLst>
                                </p:cTn>
                              </p:par>
                            </p:childTnLst>
                          </p:cTn>
                        </p:par>
                        <p:par>
                          <p:cTn id="32" fill="hold">
                            <p:stCondLst>
                              <p:cond delay="14000"/>
                            </p:stCondLst>
                            <p:childTnLst>
                              <p:par>
                                <p:cTn id="33" presetID="21" presetClass="entr" presetSubtype="4"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heel(4)">
                                      <p:cBhvr>
                                        <p:cTn id="35" dur="2000"/>
                                        <p:tgtEl>
                                          <p:spTgt spid="13"/>
                                        </p:tgtEl>
                                      </p:cBhvr>
                                    </p:animEffect>
                                  </p:childTnLst>
                                </p:cTn>
                              </p:par>
                            </p:childTnLst>
                          </p:cTn>
                        </p:par>
                        <p:par>
                          <p:cTn id="36" fill="hold">
                            <p:stCondLst>
                              <p:cond delay="16000"/>
                            </p:stCondLst>
                            <p:childTnLst>
                              <p:par>
                                <p:cTn id="37" presetID="21" presetClass="entr" presetSubtype="4"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heel(4)">
                                      <p:cBhvr>
                                        <p:cTn id="39" dur="2000"/>
                                        <p:tgtEl>
                                          <p:spTgt spid="8"/>
                                        </p:tgtEl>
                                      </p:cBhvr>
                                    </p:animEffect>
                                  </p:childTnLst>
                                </p:cTn>
                              </p:par>
                            </p:childTnLst>
                          </p:cTn>
                        </p:par>
                        <p:par>
                          <p:cTn id="40" fill="hold">
                            <p:stCondLst>
                              <p:cond delay="18000"/>
                            </p:stCondLst>
                            <p:childTnLst>
                              <p:par>
                                <p:cTn id="41" presetID="21" presetClass="entr" presetSubtype="4"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heel(4)">
                                      <p:cBhvr>
                                        <p:cTn id="43" dur="2000"/>
                                        <p:tgtEl>
                                          <p:spTgt spid="15"/>
                                        </p:tgtEl>
                                      </p:cBhvr>
                                    </p:animEffect>
                                  </p:childTnLst>
                                </p:cTn>
                              </p:par>
                            </p:childTnLst>
                          </p:cTn>
                        </p:par>
                        <p:par>
                          <p:cTn id="44" fill="hold">
                            <p:stCondLst>
                              <p:cond delay="20000"/>
                            </p:stCondLst>
                            <p:childTnLst>
                              <p:par>
                                <p:cTn id="45" presetID="21" presetClass="entr" presetSubtype="4" fill="hold"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heel(4)">
                                      <p:cBhvr>
                                        <p:cTn id="47" dur="2000"/>
                                        <p:tgtEl>
                                          <p:spTgt spid="7"/>
                                        </p:tgtEl>
                                      </p:cBhvr>
                                    </p:animEffect>
                                  </p:childTnLst>
                                </p:cTn>
                              </p:par>
                            </p:childTnLst>
                          </p:cTn>
                        </p:par>
                        <p:par>
                          <p:cTn id="48" fill="hold">
                            <p:stCondLst>
                              <p:cond delay="22000"/>
                            </p:stCondLst>
                            <p:childTnLst>
                              <p:par>
                                <p:cTn id="49" presetID="21" presetClass="entr" presetSubtype="4"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heel(4)">
                                      <p:cBhvr>
                                        <p:cTn id="51"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2" grpId="0"/>
      <p:bldP spid="13" grpId="0"/>
      <p:bldP spid="14"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142852"/>
          </a:xfrm>
        </p:spPr>
        <p:txBody>
          <a:bodyPr>
            <a:normAutofit fontScale="90000"/>
          </a:bodyPr>
          <a:lstStyle/>
          <a:p>
            <a:endParaRPr lang="ru-RU" dirty="0"/>
          </a:p>
        </p:txBody>
      </p:sp>
      <p:sp>
        <p:nvSpPr>
          <p:cNvPr id="3" name="Содержимое 2"/>
          <p:cNvSpPr>
            <a:spLocks noGrp="1"/>
          </p:cNvSpPr>
          <p:nvPr>
            <p:ph idx="1"/>
          </p:nvPr>
        </p:nvSpPr>
        <p:spPr>
          <a:xfrm>
            <a:off x="0" y="357166"/>
            <a:ext cx="8929718" cy="5572164"/>
          </a:xfrm>
        </p:spPr>
        <p:txBody>
          <a:bodyPr>
            <a:normAutofit/>
          </a:bodyPr>
          <a:lstStyle/>
          <a:p>
            <a:pPr algn="ctr">
              <a:buNone/>
            </a:pPr>
            <a:r>
              <a:rPr lang="de-DE" b="1" i="1" u="sng" dirty="0" smtClean="0">
                <a:solidFill>
                  <a:srgbClr val="9933FF"/>
                </a:solidFill>
              </a:rPr>
              <a:t>Am Weihnachtsbaum die Lichter brennen.</a:t>
            </a:r>
            <a:endParaRPr lang="ru-RU" dirty="0" smtClean="0">
              <a:solidFill>
                <a:srgbClr val="9933FF"/>
              </a:solidFill>
            </a:endParaRPr>
          </a:p>
          <a:p>
            <a:pPr algn="ctr">
              <a:buNone/>
            </a:pPr>
            <a:endParaRPr lang="de-DE" dirty="0" smtClean="0"/>
          </a:p>
          <a:p>
            <a:pPr>
              <a:buNone/>
            </a:pPr>
            <a:r>
              <a:rPr lang="de-DE" dirty="0" smtClean="0">
                <a:solidFill>
                  <a:schemeClr val="accent1">
                    <a:lumMod val="20000"/>
                    <a:lumOff val="80000"/>
                  </a:schemeClr>
                </a:solidFill>
              </a:rPr>
              <a:t>Am Weihnachtsbaum die Lichter brennen, </a:t>
            </a:r>
            <a:endParaRPr lang="ru-RU" dirty="0" smtClean="0">
              <a:solidFill>
                <a:schemeClr val="accent1">
                  <a:lumMod val="20000"/>
                  <a:lumOff val="80000"/>
                </a:schemeClr>
              </a:solidFill>
            </a:endParaRPr>
          </a:p>
          <a:p>
            <a:pPr>
              <a:buNone/>
            </a:pPr>
            <a:r>
              <a:rPr lang="de-DE" dirty="0" smtClean="0">
                <a:solidFill>
                  <a:schemeClr val="accent1">
                    <a:lumMod val="20000"/>
                    <a:lumOff val="80000"/>
                  </a:schemeClr>
                </a:solidFill>
              </a:rPr>
              <a:t>Wie glänzt er festlich, lieb und mild,</a:t>
            </a:r>
            <a:endParaRPr lang="ru-RU" dirty="0" smtClean="0">
              <a:solidFill>
                <a:schemeClr val="accent1">
                  <a:lumMod val="20000"/>
                  <a:lumOff val="80000"/>
                </a:schemeClr>
              </a:solidFill>
            </a:endParaRPr>
          </a:p>
          <a:p>
            <a:pPr>
              <a:buNone/>
            </a:pPr>
            <a:r>
              <a:rPr lang="de-DE" dirty="0" smtClean="0">
                <a:solidFill>
                  <a:schemeClr val="accent1">
                    <a:lumMod val="20000"/>
                    <a:lumOff val="80000"/>
                  </a:schemeClr>
                </a:solidFill>
              </a:rPr>
              <a:t>Als sprach er: „ Wollt ihr mir erkennen</a:t>
            </a:r>
            <a:endParaRPr lang="ru-RU" dirty="0" smtClean="0">
              <a:solidFill>
                <a:schemeClr val="accent1">
                  <a:lumMod val="20000"/>
                  <a:lumOff val="80000"/>
                </a:schemeClr>
              </a:solidFill>
            </a:endParaRPr>
          </a:p>
          <a:p>
            <a:pPr>
              <a:buNone/>
            </a:pPr>
            <a:r>
              <a:rPr lang="de-DE" dirty="0" smtClean="0">
                <a:solidFill>
                  <a:schemeClr val="accent1">
                    <a:lumMod val="20000"/>
                    <a:lumOff val="80000"/>
                  </a:schemeClr>
                </a:solidFill>
              </a:rPr>
              <a:t>Getreuer Hoffnung stilles Bild.</a:t>
            </a:r>
            <a:endParaRPr lang="ru-RU" dirty="0" smtClean="0">
              <a:solidFill>
                <a:schemeClr val="accent1">
                  <a:lumMod val="20000"/>
                  <a:lumOff val="80000"/>
                </a:schemeClr>
              </a:solidFill>
            </a:endParaRPr>
          </a:p>
          <a:p>
            <a:pPr>
              <a:buNone/>
            </a:pPr>
            <a:r>
              <a:rPr lang="de-DE" dirty="0" smtClean="0">
                <a:solidFill>
                  <a:schemeClr val="accent1">
                    <a:lumMod val="20000"/>
                    <a:lumOff val="80000"/>
                  </a:schemeClr>
                </a:solidFill>
              </a:rPr>
              <a:t> </a:t>
            </a:r>
            <a:endParaRPr lang="ru-RU" dirty="0" smtClean="0">
              <a:solidFill>
                <a:schemeClr val="accent1">
                  <a:lumMod val="20000"/>
                  <a:lumOff val="80000"/>
                </a:schemeClr>
              </a:solidFill>
            </a:endParaRPr>
          </a:p>
          <a:p>
            <a:pPr>
              <a:buNone/>
            </a:pPr>
            <a:r>
              <a:rPr lang="de-DE" i="1" dirty="0" smtClean="0">
                <a:solidFill>
                  <a:schemeClr val="accent1">
                    <a:lumMod val="20000"/>
                    <a:lumOff val="80000"/>
                  </a:schemeClr>
                </a:solidFill>
              </a:rPr>
              <a:t>Kinder </a:t>
            </a:r>
            <a:r>
              <a:rPr lang="de-DE" i="1" dirty="0" err="1" smtClean="0">
                <a:solidFill>
                  <a:schemeClr val="accent1">
                    <a:lumMod val="20000"/>
                    <a:lumOff val="80000"/>
                  </a:schemeClr>
                </a:solidFill>
              </a:rPr>
              <a:t>stehn</a:t>
            </a:r>
            <a:r>
              <a:rPr lang="de-DE" i="1" dirty="0" smtClean="0">
                <a:solidFill>
                  <a:schemeClr val="accent1">
                    <a:lumMod val="20000"/>
                    <a:lumOff val="80000"/>
                  </a:schemeClr>
                </a:solidFill>
              </a:rPr>
              <a:t> mit hellen Blicken, </a:t>
            </a:r>
            <a:endParaRPr lang="ru-RU" dirty="0" smtClean="0">
              <a:solidFill>
                <a:schemeClr val="accent1">
                  <a:lumMod val="20000"/>
                  <a:lumOff val="80000"/>
                </a:schemeClr>
              </a:solidFill>
            </a:endParaRPr>
          </a:p>
          <a:p>
            <a:pPr>
              <a:buNone/>
            </a:pPr>
            <a:r>
              <a:rPr lang="de-DE" i="1" dirty="0" smtClean="0">
                <a:solidFill>
                  <a:schemeClr val="accent1">
                    <a:lumMod val="20000"/>
                    <a:lumOff val="80000"/>
                  </a:schemeClr>
                </a:solidFill>
              </a:rPr>
              <a:t>das Auge lacht, es lacht das Herz, </a:t>
            </a:r>
            <a:endParaRPr lang="ru-RU" dirty="0" smtClean="0">
              <a:solidFill>
                <a:schemeClr val="accent1">
                  <a:lumMod val="20000"/>
                  <a:lumOff val="80000"/>
                </a:schemeClr>
              </a:solidFill>
            </a:endParaRPr>
          </a:p>
          <a:p>
            <a:pPr>
              <a:buNone/>
            </a:pPr>
            <a:r>
              <a:rPr lang="de-DE" i="1" dirty="0" smtClean="0">
                <a:solidFill>
                  <a:schemeClr val="accent1">
                    <a:lumMod val="20000"/>
                    <a:lumOff val="80000"/>
                  </a:schemeClr>
                </a:solidFill>
              </a:rPr>
              <a:t>o fröhlich, seliges Entzücken,</a:t>
            </a:r>
            <a:endParaRPr lang="ru-RU" dirty="0" smtClean="0">
              <a:solidFill>
                <a:schemeClr val="accent1">
                  <a:lumMod val="20000"/>
                  <a:lumOff val="80000"/>
                </a:schemeClr>
              </a:solidFill>
            </a:endParaRPr>
          </a:p>
          <a:p>
            <a:pPr>
              <a:buNone/>
            </a:pPr>
            <a:r>
              <a:rPr lang="de-DE" i="1" dirty="0" smtClean="0">
                <a:solidFill>
                  <a:schemeClr val="accent1">
                    <a:lumMod val="20000"/>
                    <a:lumOff val="80000"/>
                  </a:schemeClr>
                </a:solidFill>
              </a:rPr>
              <a:t> die Alten schauen himmelwärts.</a:t>
            </a:r>
            <a:endParaRPr lang="ru-RU" dirty="0" smtClean="0">
              <a:solidFill>
                <a:schemeClr val="accent1">
                  <a:lumMod val="20000"/>
                  <a:lumOff val="80000"/>
                </a:schemeClr>
              </a:solidFill>
            </a:endParaRPr>
          </a:p>
          <a:p>
            <a:pPr algn="ctr">
              <a:buNone/>
            </a:pPr>
            <a:endParaRPr lang="ru-RU" dirty="0"/>
          </a:p>
        </p:txBody>
      </p:sp>
      <p:pic>
        <p:nvPicPr>
          <p:cNvPr id="4" name="Рисунок 3" descr="mob54_1165704330.jpg"/>
          <p:cNvPicPr>
            <a:picLocks noChangeAspect="1"/>
          </p:cNvPicPr>
          <p:nvPr/>
        </p:nvPicPr>
        <p:blipFill>
          <a:blip r:embed="rId2"/>
          <a:stretch>
            <a:fillRect/>
          </a:stretch>
        </p:blipFill>
        <p:spPr>
          <a:xfrm>
            <a:off x="6143636" y="1071546"/>
            <a:ext cx="2857520" cy="5214974"/>
          </a:xfrm>
          <a:prstGeom prst="rect">
            <a:avLst/>
          </a:prstGeom>
        </p:spPr>
      </p:pic>
    </p:spTree>
  </p:cSld>
  <p:clrMapOvr>
    <a:masterClrMapping/>
  </p:clrMapOvr>
  <p:transition spd="med">
    <p:strips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1000"/>
                                        <p:tgtEl>
                                          <p:spTgt spid="3">
                                            <p:txEl>
                                              <p:pRg st="0" end="0"/>
                                            </p:txEl>
                                          </p:spTgt>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2000"/>
                                        <p:tgtEl>
                                          <p:spTgt spid="4"/>
                                        </p:tgtEl>
                                      </p:cBhvr>
                                    </p:animEffect>
                                    <p:anim calcmode="lin" valueType="num">
                                      <p:cBhvr>
                                        <p:cTn id="12" dur="2000" fill="hold"/>
                                        <p:tgtEl>
                                          <p:spTgt spid="4"/>
                                        </p:tgtEl>
                                        <p:attrNameLst>
                                          <p:attrName>ppt_x</p:attrName>
                                        </p:attrNameLst>
                                      </p:cBhvr>
                                      <p:tavLst>
                                        <p:tav tm="0">
                                          <p:val>
                                            <p:strVal val="#ppt_x"/>
                                          </p:val>
                                        </p:tav>
                                        <p:tav tm="100000">
                                          <p:val>
                                            <p:strVal val="#ppt_x"/>
                                          </p:val>
                                        </p:tav>
                                      </p:tavLst>
                                    </p:anim>
                                    <p:anim calcmode="lin" valueType="num">
                                      <p:cBhvr>
                                        <p:cTn id="13" dur="20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3" presetClass="entr" presetSubtype="10" fill="hold"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1000"/>
                                        <p:tgtEl>
                                          <p:spTgt spid="3">
                                            <p:txEl>
                                              <p:pRg st="2" end="2"/>
                                            </p:txEl>
                                          </p:spTgt>
                                        </p:tgtEl>
                                      </p:cBhvr>
                                    </p:animEffect>
                                  </p:childTnLst>
                                </p:cTn>
                              </p:par>
                            </p:childTnLst>
                          </p:cTn>
                        </p:par>
                        <p:par>
                          <p:cTn id="18" fill="hold">
                            <p:stCondLst>
                              <p:cond delay="4000"/>
                            </p:stCondLst>
                            <p:childTnLst>
                              <p:par>
                                <p:cTn id="19" presetID="3" presetClass="entr" presetSubtype="10" fill="hold" nodeType="after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blinds(horizontal)">
                                      <p:cBhvr>
                                        <p:cTn id="21" dur="1000"/>
                                        <p:tgtEl>
                                          <p:spTgt spid="3">
                                            <p:txEl>
                                              <p:pRg st="3" end="3"/>
                                            </p:txEl>
                                          </p:spTgt>
                                        </p:tgtEl>
                                      </p:cBhvr>
                                    </p:animEffect>
                                  </p:childTnLst>
                                </p:cTn>
                              </p:par>
                            </p:childTnLst>
                          </p:cTn>
                        </p:par>
                        <p:par>
                          <p:cTn id="22" fill="hold">
                            <p:stCondLst>
                              <p:cond delay="5000"/>
                            </p:stCondLst>
                            <p:childTnLst>
                              <p:par>
                                <p:cTn id="23" presetID="3" presetClass="entr" presetSubtype="1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blinds(horizontal)">
                                      <p:cBhvr>
                                        <p:cTn id="25" dur="1000"/>
                                        <p:tgtEl>
                                          <p:spTgt spid="3">
                                            <p:txEl>
                                              <p:pRg st="4" end="4"/>
                                            </p:txEl>
                                          </p:spTgt>
                                        </p:tgtEl>
                                      </p:cBhvr>
                                    </p:animEffect>
                                  </p:childTnLst>
                                </p:cTn>
                              </p:par>
                            </p:childTnLst>
                          </p:cTn>
                        </p:par>
                        <p:par>
                          <p:cTn id="26" fill="hold">
                            <p:stCondLst>
                              <p:cond delay="6000"/>
                            </p:stCondLst>
                            <p:childTnLst>
                              <p:par>
                                <p:cTn id="27" presetID="3" presetClass="entr" presetSubtype="10" fill="hold" nodeType="after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blinds(horizontal)">
                                      <p:cBhvr>
                                        <p:cTn id="29" dur="1000"/>
                                        <p:tgtEl>
                                          <p:spTgt spid="3">
                                            <p:txEl>
                                              <p:pRg st="5" end="5"/>
                                            </p:txEl>
                                          </p:spTgt>
                                        </p:tgtEl>
                                      </p:cBhvr>
                                    </p:animEffect>
                                  </p:childTnLst>
                                </p:cTn>
                              </p:par>
                            </p:childTnLst>
                          </p:cTn>
                        </p:par>
                        <p:par>
                          <p:cTn id="30" fill="hold">
                            <p:stCondLst>
                              <p:cond delay="7000"/>
                            </p:stCondLst>
                            <p:childTnLst>
                              <p:par>
                                <p:cTn id="31" presetID="3" presetClass="entr" presetSubtype="10" fill="hold" nodeType="after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blinds(horizontal)">
                                      <p:cBhvr>
                                        <p:cTn id="33" dur="1000"/>
                                        <p:tgtEl>
                                          <p:spTgt spid="3">
                                            <p:txEl>
                                              <p:pRg st="6" end="6"/>
                                            </p:txEl>
                                          </p:spTgt>
                                        </p:tgtEl>
                                      </p:cBhvr>
                                    </p:animEffect>
                                  </p:childTnLst>
                                </p:cTn>
                              </p:par>
                            </p:childTnLst>
                          </p:cTn>
                        </p:par>
                        <p:par>
                          <p:cTn id="34" fill="hold">
                            <p:stCondLst>
                              <p:cond delay="8000"/>
                            </p:stCondLst>
                            <p:childTnLst>
                              <p:par>
                                <p:cTn id="35" presetID="3" presetClass="entr" presetSubtype="10" fill="hold" nodeType="after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blinds(horizontal)">
                                      <p:cBhvr>
                                        <p:cTn id="37" dur="1000"/>
                                        <p:tgtEl>
                                          <p:spTgt spid="3">
                                            <p:txEl>
                                              <p:pRg st="7" end="7"/>
                                            </p:txEl>
                                          </p:spTgt>
                                        </p:tgtEl>
                                      </p:cBhvr>
                                    </p:animEffect>
                                  </p:childTnLst>
                                </p:cTn>
                              </p:par>
                            </p:childTnLst>
                          </p:cTn>
                        </p:par>
                        <p:par>
                          <p:cTn id="38" fill="hold">
                            <p:stCondLst>
                              <p:cond delay="9000"/>
                            </p:stCondLst>
                            <p:childTnLst>
                              <p:par>
                                <p:cTn id="39" presetID="3" presetClass="entr" presetSubtype="10" fill="hold" nodeType="afterEffect">
                                  <p:stCondLst>
                                    <p:cond delay="0"/>
                                  </p:stCondLst>
                                  <p:childTnLst>
                                    <p:set>
                                      <p:cBhvr>
                                        <p:cTn id="40" dur="1" fill="hold">
                                          <p:stCondLst>
                                            <p:cond delay="0"/>
                                          </p:stCondLst>
                                        </p:cTn>
                                        <p:tgtEl>
                                          <p:spTgt spid="3">
                                            <p:txEl>
                                              <p:pRg st="8" end="8"/>
                                            </p:txEl>
                                          </p:spTgt>
                                        </p:tgtEl>
                                        <p:attrNameLst>
                                          <p:attrName>style.visibility</p:attrName>
                                        </p:attrNameLst>
                                      </p:cBhvr>
                                      <p:to>
                                        <p:strVal val="visible"/>
                                      </p:to>
                                    </p:set>
                                    <p:animEffect transition="in" filter="blinds(horizontal)">
                                      <p:cBhvr>
                                        <p:cTn id="41" dur="1000"/>
                                        <p:tgtEl>
                                          <p:spTgt spid="3">
                                            <p:txEl>
                                              <p:pRg st="8" end="8"/>
                                            </p:txEl>
                                          </p:spTgt>
                                        </p:tgtEl>
                                      </p:cBhvr>
                                    </p:animEffect>
                                  </p:childTnLst>
                                </p:cTn>
                              </p:par>
                            </p:childTnLst>
                          </p:cTn>
                        </p:par>
                        <p:par>
                          <p:cTn id="42" fill="hold">
                            <p:stCondLst>
                              <p:cond delay="10000"/>
                            </p:stCondLst>
                            <p:childTnLst>
                              <p:par>
                                <p:cTn id="43" presetID="3" presetClass="entr" presetSubtype="10" fill="hold" nodeType="afterEffect">
                                  <p:stCondLst>
                                    <p:cond delay="0"/>
                                  </p:stCondLst>
                                  <p:childTnLst>
                                    <p:set>
                                      <p:cBhvr>
                                        <p:cTn id="44" dur="1" fill="hold">
                                          <p:stCondLst>
                                            <p:cond delay="0"/>
                                          </p:stCondLst>
                                        </p:cTn>
                                        <p:tgtEl>
                                          <p:spTgt spid="3">
                                            <p:txEl>
                                              <p:pRg st="9" end="9"/>
                                            </p:txEl>
                                          </p:spTgt>
                                        </p:tgtEl>
                                        <p:attrNameLst>
                                          <p:attrName>style.visibility</p:attrName>
                                        </p:attrNameLst>
                                      </p:cBhvr>
                                      <p:to>
                                        <p:strVal val="visible"/>
                                      </p:to>
                                    </p:set>
                                    <p:animEffect transition="in" filter="blinds(horizontal)">
                                      <p:cBhvr>
                                        <p:cTn id="45" dur="1000"/>
                                        <p:tgtEl>
                                          <p:spTgt spid="3">
                                            <p:txEl>
                                              <p:pRg st="9" end="9"/>
                                            </p:txEl>
                                          </p:spTgt>
                                        </p:tgtEl>
                                      </p:cBhvr>
                                    </p:animEffect>
                                  </p:childTnLst>
                                </p:cTn>
                              </p:par>
                            </p:childTnLst>
                          </p:cTn>
                        </p:par>
                        <p:par>
                          <p:cTn id="46" fill="hold">
                            <p:stCondLst>
                              <p:cond delay="11000"/>
                            </p:stCondLst>
                            <p:childTnLst>
                              <p:par>
                                <p:cTn id="47" presetID="3" presetClass="entr" presetSubtype="10" fill="hold" nodeType="afterEffect">
                                  <p:stCondLst>
                                    <p:cond delay="0"/>
                                  </p:stCondLst>
                                  <p:childTnLst>
                                    <p:set>
                                      <p:cBhvr>
                                        <p:cTn id="48" dur="1" fill="hold">
                                          <p:stCondLst>
                                            <p:cond delay="0"/>
                                          </p:stCondLst>
                                        </p:cTn>
                                        <p:tgtEl>
                                          <p:spTgt spid="3">
                                            <p:txEl>
                                              <p:pRg st="10" end="10"/>
                                            </p:txEl>
                                          </p:spTgt>
                                        </p:tgtEl>
                                        <p:attrNameLst>
                                          <p:attrName>style.visibility</p:attrName>
                                        </p:attrNameLst>
                                      </p:cBhvr>
                                      <p:to>
                                        <p:strVal val="visible"/>
                                      </p:to>
                                    </p:set>
                                    <p:animEffect transition="in" filter="blinds(horizontal)">
                                      <p:cBhvr>
                                        <p:cTn id="49" dur="10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97133"/>
            <a:ext cx="8229600" cy="760099"/>
          </a:xfrm>
        </p:spPr>
        <p:txBody>
          <a:bodyPr>
            <a:normAutofit fontScale="90000"/>
          </a:bodyPr>
          <a:lstStyle/>
          <a:p>
            <a:pPr algn="ctr"/>
            <a:r>
              <a:rPr lang="en-US" dirty="0" err="1" smtClean="0">
                <a:solidFill>
                  <a:srgbClr val="FF9933"/>
                </a:solidFill>
                <a:latin typeface="Edwardian Script ITC" pitchFamily="66" charset="0"/>
              </a:rPr>
              <a:t>Weihnachtsbaum</a:t>
            </a:r>
            <a:endParaRPr lang="ru-RU" dirty="0">
              <a:solidFill>
                <a:srgbClr val="FF9933"/>
              </a:solidFill>
            </a:endParaRPr>
          </a:p>
        </p:txBody>
      </p:sp>
      <p:sp>
        <p:nvSpPr>
          <p:cNvPr id="3" name="Содержимое 2"/>
          <p:cNvSpPr>
            <a:spLocks noGrp="1"/>
          </p:cNvSpPr>
          <p:nvPr>
            <p:ph idx="1"/>
          </p:nvPr>
        </p:nvSpPr>
        <p:spPr>
          <a:xfrm>
            <a:off x="457200" y="714356"/>
            <a:ext cx="3757610" cy="5610244"/>
          </a:xfrm>
        </p:spPr>
        <p:txBody>
          <a:bodyPr>
            <a:normAutofit fontScale="32500" lnSpcReduction="20000"/>
          </a:bodyPr>
          <a:lstStyle/>
          <a:p>
            <a:pPr>
              <a:buNone/>
            </a:pPr>
            <a:endParaRPr lang="de-DE" dirty="0" smtClean="0"/>
          </a:p>
          <a:p>
            <a:pPr>
              <a:buNone/>
            </a:pPr>
            <a:endParaRPr lang="de-DE" dirty="0" smtClean="0"/>
          </a:p>
          <a:p>
            <a:pPr>
              <a:buNone/>
            </a:pPr>
            <a:endParaRPr lang="de-DE" sz="3000" dirty="0" smtClean="0"/>
          </a:p>
          <a:p>
            <a:pPr algn="ctr">
              <a:buNone/>
            </a:pPr>
            <a:r>
              <a:rPr lang="de-DE" sz="3400" dirty="0" smtClean="0">
                <a:solidFill>
                  <a:srgbClr val="FFC000"/>
                </a:solidFill>
              </a:rPr>
              <a:t>Gar  fern am stillen Waldessaum, </a:t>
            </a:r>
            <a:endParaRPr lang="ru-RU" sz="3400" dirty="0" smtClean="0">
              <a:solidFill>
                <a:srgbClr val="FFC000"/>
              </a:solidFill>
            </a:endParaRPr>
          </a:p>
          <a:p>
            <a:pPr algn="ctr">
              <a:buNone/>
            </a:pPr>
            <a:r>
              <a:rPr lang="de-DE" sz="3400" dirty="0" smtClean="0">
                <a:solidFill>
                  <a:srgbClr val="FFC000"/>
                </a:solidFill>
              </a:rPr>
              <a:t>da stellt ein junger Tannenbaum, </a:t>
            </a:r>
            <a:endParaRPr lang="ru-RU" sz="3400" dirty="0" smtClean="0">
              <a:solidFill>
                <a:srgbClr val="FFC000"/>
              </a:solidFill>
            </a:endParaRPr>
          </a:p>
          <a:p>
            <a:pPr algn="ctr">
              <a:buNone/>
            </a:pPr>
            <a:r>
              <a:rPr lang="de-DE" sz="3400" dirty="0" smtClean="0">
                <a:solidFill>
                  <a:srgbClr val="FFC000"/>
                </a:solidFill>
              </a:rPr>
              <a:t>der Wind streicht durch sein grünes Kleid, </a:t>
            </a:r>
            <a:endParaRPr lang="ru-RU" sz="3400" dirty="0" smtClean="0">
              <a:solidFill>
                <a:srgbClr val="FFC000"/>
              </a:solidFill>
            </a:endParaRPr>
          </a:p>
          <a:p>
            <a:pPr algn="ctr">
              <a:buNone/>
            </a:pPr>
            <a:r>
              <a:rPr lang="de-DE" sz="3400" dirty="0" smtClean="0">
                <a:solidFill>
                  <a:srgbClr val="FFC000"/>
                </a:solidFill>
              </a:rPr>
              <a:t>wie lange wird ihm doch die Zeit!</a:t>
            </a:r>
            <a:endParaRPr lang="ru-RU" sz="3400" dirty="0" smtClean="0">
              <a:solidFill>
                <a:srgbClr val="FFC000"/>
              </a:solidFill>
            </a:endParaRPr>
          </a:p>
          <a:p>
            <a:pPr algn="ctr">
              <a:buNone/>
            </a:pPr>
            <a:r>
              <a:rPr lang="de-DE" sz="3400" dirty="0" smtClean="0">
                <a:solidFill>
                  <a:srgbClr val="FFC000"/>
                </a:solidFill>
              </a:rPr>
              <a:t> </a:t>
            </a:r>
            <a:endParaRPr lang="ru-RU" sz="3400" dirty="0" smtClean="0">
              <a:solidFill>
                <a:srgbClr val="FFC000"/>
              </a:solidFill>
            </a:endParaRPr>
          </a:p>
          <a:p>
            <a:pPr algn="ctr">
              <a:buNone/>
            </a:pPr>
            <a:r>
              <a:rPr lang="de-DE" sz="3400" dirty="0" smtClean="0">
                <a:solidFill>
                  <a:srgbClr val="FFC000"/>
                </a:solidFill>
              </a:rPr>
              <a:t>Da plötzlich kam zum grünen Tann </a:t>
            </a:r>
            <a:endParaRPr lang="ru-RU" sz="3400" dirty="0" smtClean="0">
              <a:solidFill>
                <a:srgbClr val="FFC000"/>
              </a:solidFill>
            </a:endParaRPr>
          </a:p>
          <a:p>
            <a:pPr algn="ctr">
              <a:buNone/>
            </a:pPr>
            <a:r>
              <a:rPr lang="de-DE" sz="3400" dirty="0" smtClean="0">
                <a:solidFill>
                  <a:srgbClr val="FFC000"/>
                </a:solidFill>
              </a:rPr>
              <a:t>mit blanker Axt ein finstrer Mann, </a:t>
            </a:r>
            <a:endParaRPr lang="ru-RU" sz="3400" dirty="0" smtClean="0">
              <a:solidFill>
                <a:srgbClr val="FFC000"/>
              </a:solidFill>
            </a:endParaRPr>
          </a:p>
          <a:p>
            <a:pPr algn="ctr">
              <a:buNone/>
            </a:pPr>
            <a:r>
              <a:rPr lang="de-DE" sz="3400" dirty="0" smtClean="0">
                <a:solidFill>
                  <a:srgbClr val="FFC000"/>
                </a:solidFill>
              </a:rPr>
              <a:t>der schlägt die zarte Tanne um, </a:t>
            </a:r>
            <a:endParaRPr lang="ru-RU" sz="3400" dirty="0" smtClean="0">
              <a:solidFill>
                <a:srgbClr val="FFC000"/>
              </a:solidFill>
            </a:endParaRPr>
          </a:p>
          <a:p>
            <a:pPr algn="ctr">
              <a:buNone/>
            </a:pPr>
            <a:r>
              <a:rPr lang="de-DE" sz="3400" dirty="0" smtClean="0">
                <a:solidFill>
                  <a:srgbClr val="FFC000"/>
                </a:solidFill>
              </a:rPr>
              <a:t>sagt nicht wohin und nicht warum.</a:t>
            </a:r>
            <a:endParaRPr lang="ru-RU" sz="3400" dirty="0" smtClean="0">
              <a:solidFill>
                <a:srgbClr val="FFC000"/>
              </a:solidFill>
            </a:endParaRPr>
          </a:p>
          <a:p>
            <a:pPr algn="ctr">
              <a:buNone/>
            </a:pPr>
            <a:r>
              <a:rPr lang="de-DE" sz="3400" dirty="0" smtClean="0">
                <a:solidFill>
                  <a:srgbClr val="FFC000"/>
                </a:solidFill>
              </a:rPr>
              <a:t> </a:t>
            </a:r>
            <a:endParaRPr lang="ru-RU" sz="3400" dirty="0" smtClean="0">
              <a:solidFill>
                <a:srgbClr val="FFC000"/>
              </a:solidFill>
            </a:endParaRPr>
          </a:p>
          <a:p>
            <a:pPr algn="ctr">
              <a:buNone/>
            </a:pPr>
            <a:r>
              <a:rPr lang="de-DE" sz="3400" dirty="0" smtClean="0">
                <a:solidFill>
                  <a:srgbClr val="FFC000"/>
                </a:solidFill>
              </a:rPr>
              <a:t>Der hat sie auf dem Schlitten sacht</a:t>
            </a:r>
            <a:endParaRPr lang="ru-RU" sz="3400" dirty="0" smtClean="0">
              <a:solidFill>
                <a:srgbClr val="FFC000"/>
              </a:solidFill>
            </a:endParaRPr>
          </a:p>
          <a:p>
            <a:pPr algn="ctr">
              <a:buNone/>
            </a:pPr>
            <a:r>
              <a:rPr lang="de-DE" sz="3400" dirty="0" smtClean="0">
                <a:solidFill>
                  <a:srgbClr val="FFC000"/>
                </a:solidFill>
              </a:rPr>
              <a:t>zum Christmarkt in die Stadt gebracht, </a:t>
            </a:r>
            <a:endParaRPr lang="ru-RU" sz="3400" dirty="0" smtClean="0">
              <a:solidFill>
                <a:srgbClr val="FFC000"/>
              </a:solidFill>
            </a:endParaRPr>
          </a:p>
          <a:p>
            <a:pPr algn="ctr">
              <a:buNone/>
            </a:pPr>
            <a:r>
              <a:rPr lang="de-DE" sz="3400" dirty="0" smtClean="0">
                <a:solidFill>
                  <a:srgbClr val="FFC000"/>
                </a:solidFill>
              </a:rPr>
              <a:t>wo bunt die </a:t>
            </a:r>
            <a:r>
              <a:rPr lang="de-DE" sz="3400" dirty="0" err="1" smtClean="0">
                <a:solidFill>
                  <a:srgbClr val="FFC000"/>
                </a:solidFill>
              </a:rPr>
              <a:t>Leut</a:t>
            </a:r>
            <a:r>
              <a:rPr lang="de-DE" sz="3400" dirty="0" smtClean="0">
                <a:solidFill>
                  <a:srgbClr val="FFC000"/>
                </a:solidFill>
              </a:rPr>
              <a:t>' des Weges wandeln </a:t>
            </a:r>
            <a:endParaRPr lang="ru-RU" sz="3400" dirty="0" smtClean="0">
              <a:solidFill>
                <a:srgbClr val="FFC000"/>
              </a:solidFill>
            </a:endParaRPr>
          </a:p>
          <a:p>
            <a:pPr algn="ctr">
              <a:buNone/>
            </a:pPr>
            <a:r>
              <a:rPr lang="de-DE" sz="3400" dirty="0" smtClean="0">
                <a:solidFill>
                  <a:srgbClr val="FFC000"/>
                </a:solidFill>
              </a:rPr>
              <a:t>ein  reicher Herr tat sie erhandeln.</a:t>
            </a:r>
            <a:endParaRPr lang="ru-RU" sz="3400" dirty="0" smtClean="0">
              <a:solidFill>
                <a:srgbClr val="FFC000"/>
              </a:solidFill>
            </a:endParaRPr>
          </a:p>
          <a:p>
            <a:pPr algn="ctr">
              <a:buNone/>
            </a:pPr>
            <a:r>
              <a:rPr lang="de-DE" sz="3400" b="1" i="1" dirty="0" smtClean="0">
                <a:solidFill>
                  <a:srgbClr val="FFC000"/>
                </a:solidFill>
              </a:rPr>
              <a:t> </a:t>
            </a:r>
            <a:endParaRPr lang="ru-RU" sz="3400" dirty="0" smtClean="0">
              <a:solidFill>
                <a:srgbClr val="FFC000"/>
              </a:solidFill>
            </a:endParaRPr>
          </a:p>
          <a:p>
            <a:pPr algn="ctr">
              <a:buNone/>
            </a:pPr>
            <a:r>
              <a:rPr lang="de-DE" sz="3400" dirty="0" smtClean="0">
                <a:solidFill>
                  <a:srgbClr val="FFC000"/>
                </a:solidFill>
              </a:rPr>
              <a:t>Und als der Heilige Abend war, </a:t>
            </a:r>
            <a:endParaRPr lang="ru-RU" sz="3400" dirty="0" smtClean="0">
              <a:solidFill>
                <a:srgbClr val="FFC000"/>
              </a:solidFill>
            </a:endParaRPr>
          </a:p>
          <a:p>
            <a:pPr algn="ctr">
              <a:buNone/>
            </a:pPr>
            <a:r>
              <a:rPr lang="de-DE" sz="3400" dirty="0" smtClean="0">
                <a:solidFill>
                  <a:srgbClr val="FFC000"/>
                </a:solidFill>
              </a:rPr>
              <a:t>da jubelt laut die kleine Schar.</a:t>
            </a:r>
            <a:endParaRPr lang="ru-RU" sz="3400" dirty="0" smtClean="0">
              <a:solidFill>
                <a:srgbClr val="FFC000"/>
              </a:solidFill>
            </a:endParaRPr>
          </a:p>
          <a:p>
            <a:pPr algn="ctr">
              <a:buNone/>
            </a:pPr>
            <a:r>
              <a:rPr lang="de-DE" sz="3400" dirty="0" smtClean="0">
                <a:solidFill>
                  <a:srgbClr val="FFC000"/>
                </a:solidFill>
              </a:rPr>
              <a:t>da strahlt der Christbaum  hell von Kerzen, </a:t>
            </a:r>
            <a:endParaRPr lang="ru-RU" sz="3400" dirty="0" smtClean="0">
              <a:solidFill>
                <a:srgbClr val="FFC000"/>
              </a:solidFill>
            </a:endParaRPr>
          </a:p>
          <a:p>
            <a:pPr algn="ctr">
              <a:buNone/>
            </a:pPr>
            <a:r>
              <a:rPr lang="de-DE" sz="3400" dirty="0" smtClean="0">
                <a:solidFill>
                  <a:srgbClr val="FFC000"/>
                </a:solidFill>
              </a:rPr>
              <a:t>voll Spielzeug und voll Zuckerherzen.</a:t>
            </a:r>
            <a:endParaRPr lang="ru-RU" sz="3400" dirty="0" smtClean="0">
              <a:solidFill>
                <a:srgbClr val="FFC000"/>
              </a:solidFill>
            </a:endParaRPr>
          </a:p>
          <a:p>
            <a:pPr algn="ctr">
              <a:buNone/>
            </a:pPr>
            <a:r>
              <a:rPr lang="de-DE" sz="3400" dirty="0" smtClean="0">
                <a:solidFill>
                  <a:srgbClr val="FFC000"/>
                </a:solidFill>
              </a:rPr>
              <a:t> </a:t>
            </a:r>
            <a:endParaRPr lang="ru-RU" sz="3400" dirty="0" smtClean="0">
              <a:solidFill>
                <a:srgbClr val="FFC000"/>
              </a:solidFill>
            </a:endParaRPr>
          </a:p>
          <a:p>
            <a:pPr algn="ctr">
              <a:buNone/>
            </a:pPr>
            <a:r>
              <a:rPr lang="de-DE" sz="3400" dirty="0" smtClean="0">
                <a:solidFill>
                  <a:srgbClr val="FFC000"/>
                </a:solidFill>
              </a:rPr>
              <a:t>Das Zuckerzeug war bald verzehrt. </a:t>
            </a:r>
            <a:endParaRPr lang="ru-RU" sz="3400" dirty="0" smtClean="0">
              <a:solidFill>
                <a:srgbClr val="FFC000"/>
              </a:solidFill>
            </a:endParaRPr>
          </a:p>
          <a:p>
            <a:pPr algn="ctr">
              <a:buNone/>
            </a:pPr>
            <a:r>
              <a:rPr lang="de-DE" sz="3400" dirty="0" smtClean="0">
                <a:solidFill>
                  <a:srgbClr val="FFC000"/>
                </a:solidFill>
              </a:rPr>
              <a:t>Da ward der Christbaum ab geleert. </a:t>
            </a:r>
            <a:endParaRPr lang="ru-RU" sz="3400" dirty="0" smtClean="0">
              <a:solidFill>
                <a:srgbClr val="FFC000"/>
              </a:solidFill>
            </a:endParaRPr>
          </a:p>
          <a:p>
            <a:pPr algn="ctr">
              <a:buNone/>
            </a:pPr>
            <a:r>
              <a:rPr lang="de-DE" sz="3400" dirty="0" smtClean="0">
                <a:solidFill>
                  <a:srgbClr val="FFC000"/>
                </a:solidFill>
              </a:rPr>
              <a:t>Wehmütig </a:t>
            </a:r>
            <a:r>
              <a:rPr lang="de-DE" sz="3400" dirty="0" err="1" smtClean="0">
                <a:solidFill>
                  <a:srgbClr val="FFC000"/>
                </a:solidFill>
              </a:rPr>
              <a:t>stehn</a:t>
            </a:r>
            <a:r>
              <a:rPr lang="de-DE" sz="3400" dirty="0" smtClean="0">
                <a:solidFill>
                  <a:srgbClr val="FFC000"/>
                </a:solidFill>
              </a:rPr>
              <a:t> herum die Kleinen:</a:t>
            </a:r>
            <a:endParaRPr lang="ru-RU" sz="3400" dirty="0" smtClean="0">
              <a:solidFill>
                <a:srgbClr val="FFC000"/>
              </a:solidFill>
            </a:endParaRPr>
          </a:p>
          <a:p>
            <a:pPr algn="ctr">
              <a:buNone/>
            </a:pPr>
            <a:r>
              <a:rPr lang="de-DE" sz="3400" dirty="0" smtClean="0">
                <a:solidFill>
                  <a:srgbClr val="FFC000"/>
                </a:solidFill>
              </a:rPr>
              <a:t> Aufs Jahr erst gibt es wieder einen.</a:t>
            </a:r>
            <a:endParaRPr lang="ru-RU" sz="3400" dirty="0" smtClean="0">
              <a:solidFill>
                <a:srgbClr val="FFC000"/>
              </a:solidFill>
            </a:endParaRPr>
          </a:p>
          <a:p>
            <a:pPr algn="ctr">
              <a:buNone/>
            </a:pPr>
            <a:r>
              <a:rPr lang="de-DE" sz="3400" dirty="0" smtClean="0">
                <a:solidFill>
                  <a:srgbClr val="FFC000"/>
                </a:solidFill>
              </a:rPr>
              <a:t> </a:t>
            </a:r>
            <a:endParaRPr lang="ru-RU" sz="3400" dirty="0" smtClean="0">
              <a:solidFill>
                <a:srgbClr val="FFC000"/>
              </a:solidFill>
            </a:endParaRPr>
          </a:p>
          <a:p>
            <a:pPr algn="ctr">
              <a:buNone/>
            </a:pPr>
            <a:r>
              <a:rPr lang="de-DE" sz="3400" dirty="0" smtClean="0">
                <a:solidFill>
                  <a:srgbClr val="FFC000"/>
                </a:solidFill>
              </a:rPr>
              <a:t>Drei Tage nach dem Heiligen Christ, </a:t>
            </a:r>
            <a:endParaRPr lang="ru-RU" sz="3400" dirty="0" smtClean="0">
              <a:solidFill>
                <a:srgbClr val="FFC000"/>
              </a:solidFill>
            </a:endParaRPr>
          </a:p>
          <a:p>
            <a:pPr algn="ctr">
              <a:buNone/>
            </a:pPr>
            <a:r>
              <a:rPr lang="de-DE" sz="3400" dirty="0" smtClean="0">
                <a:solidFill>
                  <a:srgbClr val="FFC000"/>
                </a:solidFill>
              </a:rPr>
              <a:t>da lag er draußen auf dem Mist. </a:t>
            </a:r>
            <a:endParaRPr lang="ru-RU" sz="3400" dirty="0" smtClean="0">
              <a:solidFill>
                <a:srgbClr val="FFC000"/>
              </a:solidFill>
            </a:endParaRPr>
          </a:p>
          <a:p>
            <a:pPr algn="ctr">
              <a:buNone/>
            </a:pPr>
            <a:r>
              <a:rPr lang="de-DE" sz="3400" dirty="0" smtClean="0">
                <a:solidFill>
                  <a:srgbClr val="FFC000"/>
                </a:solidFill>
              </a:rPr>
              <a:t>Der Wind strich durch sein grünes Kleid, </a:t>
            </a:r>
            <a:endParaRPr lang="ru-RU" sz="3400" dirty="0" smtClean="0">
              <a:solidFill>
                <a:srgbClr val="FFC000"/>
              </a:solidFill>
            </a:endParaRPr>
          </a:p>
          <a:p>
            <a:pPr algn="ctr">
              <a:buNone/>
            </a:pPr>
            <a:r>
              <a:rPr lang="de-DE" sz="3400" dirty="0" smtClean="0">
                <a:solidFill>
                  <a:srgbClr val="FFC000"/>
                </a:solidFill>
              </a:rPr>
              <a:t>dahin  ist seine Herrlichkeit.</a:t>
            </a:r>
            <a:endParaRPr lang="ru-RU" sz="3400" dirty="0" smtClean="0">
              <a:solidFill>
                <a:srgbClr val="FFC000"/>
              </a:solidFill>
            </a:endParaRPr>
          </a:p>
          <a:p>
            <a:pPr algn="ctr">
              <a:buNone/>
            </a:pPr>
            <a:endParaRPr lang="ru-RU" sz="3400" dirty="0">
              <a:solidFill>
                <a:srgbClr val="FFC000"/>
              </a:solidFill>
            </a:endParaRPr>
          </a:p>
        </p:txBody>
      </p:sp>
      <p:pic>
        <p:nvPicPr>
          <p:cNvPr id="4" name="Рисунок 3" descr="weihnachten_leiste_g.jpg"/>
          <p:cNvPicPr>
            <a:picLocks noChangeAspect="1"/>
          </p:cNvPicPr>
          <p:nvPr/>
        </p:nvPicPr>
        <p:blipFill>
          <a:blip r:embed="rId2"/>
          <a:stretch>
            <a:fillRect/>
          </a:stretch>
        </p:blipFill>
        <p:spPr>
          <a:xfrm>
            <a:off x="4286248" y="928670"/>
            <a:ext cx="4357718" cy="5357850"/>
          </a:xfrm>
          <a:prstGeom prst="rect">
            <a:avLst/>
          </a:prstGeom>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2000"/>
                                        <p:tgtEl>
                                          <p:spTgt spid="2"/>
                                        </p:tgtEl>
                                      </p:cBhvr>
                                    </p:animEffect>
                                  </p:childTnLst>
                                </p:cTn>
                              </p:par>
                            </p:childTnLst>
                          </p:cTn>
                        </p:par>
                        <p:par>
                          <p:cTn id="8" fill="hold">
                            <p:stCondLst>
                              <p:cond delay="2000"/>
                            </p:stCondLst>
                            <p:childTnLst>
                              <p:par>
                                <p:cTn id="9" presetID="8"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amond(in)">
                                      <p:cBhvr>
                                        <p:cTn id="11" dur="2000"/>
                                        <p:tgtEl>
                                          <p:spTgt spid="4"/>
                                        </p:tgtEl>
                                      </p:cBhvr>
                                    </p:animEffect>
                                  </p:childTnLst>
                                </p:cTn>
                              </p:par>
                            </p:childTnLst>
                          </p:cTn>
                        </p:par>
                        <p:par>
                          <p:cTn id="12" fill="hold">
                            <p:stCondLst>
                              <p:cond delay="4000"/>
                            </p:stCondLst>
                            <p:childTnLst>
                              <p:par>
                                <p:cTn id="13" presetID="21" presetClass="entr" presetSubtype="4" fill="hold" nodeType="after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wheel(4)">
                                      <p:cBhvr>
                                        <p:cTn id="15" dur="500"/>
                                        <p:tgtEl>
                                          <p:spTgt spid="3">
                                            <p:txEl>
                                              <p:pRg st="3" end="3"/>
                                            </p:txEl>
                                          </p:spTgt>
                                        </p:tgtEl>
                                      </p:cBhvr>
                                    </p:animEffect>
                                  </p:childTnLst>
                                </p:cTn>
                              </p:par>
                            </p:childTnLst>
                          </p:cTn>
                        </p:par>
                        <p:par>
                          <p:cTn id="16" fill="hold">
                            <p:stCondLst>
                              <p:cond delay="4500"/>
                            </p:stCondLst>
                            <p:childTnLst>
                              <p:par>
                                <p:cTn id="17" presetID="21" presetClass="entr" presetSubtype="4" fill="hold" nodeType="after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heel(4)">
                                      <p:cBhvr>
                                        <p:cTn id="19" dur="500"/>
                                        <p:tgtEl>
                                          <p:spTgt spid="3">
                                            <p:txEl>
                                              <p:pRg st="4" end="4"/>
                                            </p:txEl>
                                          </p:spTgt>
                                        </p:tgtEl>
                                      </p:cBhvr>
                                    </p:animEffect>
                                  </p:childTnLst>
                                </p:cTn>
                              </p:par>
                            </p:childTnLst>
                          </p:cTn>
                        </p:par>
                        <p:par>
                          <p:cTn id="20" fill="hold">
                            <p:stCondLst>
                              <p:cond delay="5000"/>
                            </p:stCondLst>
                            <p:childTnLst>
                              <p:par>
                                <p:cTn id="21" presetID="21" presetClass="entr" presetSubtype="4" fill="hold" nodeType="after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wheel(4)">
                                      <p:cBhvr>
                                        <p:cTn id="23" dur="500"/>
                                        <p:tgtEl>
                                          <p:spTgt spid="3">
                                            <p:txEl>
                                              <p:pRg st="5" end="5"/>
                                            </p:txEl>
                                          </p:spTgt>
                                        </p:tgtEl>
                                      </p:cBhvr>
                                    </p:animEffect>
                                  </p:childTnLst>
                                </p:cTn>
                              </p:par>
                            </p:childTnLst>
                          </p:cTn>
                        </p:par>
                        <p:par>
                          <p:cTn id="24" fill="hold">
                            <p:stCondLst>
                              <p:cond delay="5500"/>
                            </p:stCondLst>
                            <p:childTnLst>
                              <p:par>
                                <p:cTn id="25" presetID="21" presetClass="entr" presetSubtype="4" fill="hold" nodeType="after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wheel(4)">
                                      <p:cBhvr>
                                        <p:cTn id="27" dur="500"/>
                                        <p:tgtEl>
                                          <p:spTgt spid="3">
                                            <p:txEl>
                                              <p:pRg st="6" end="6"/>
                                            </p:txEl>
                                          </p:spTgt>
                                        </p:tgtEl>
                                      </p:cBhvr>
                                    </p:animEffect>
                                  </p:childTnLst>
                                </p:cTn>
                              </p:par>
                            </p:childTnLst>
                          </p:cTn>
                        </p:par>
                        <p:par>
                          <p:cTn id="28" fill="hold">
                            <p:stCondLst>
                              <p:cond delay="6000"/>
                            </p:stCondLst>
                            <p:childTnLst>
                              <p:par>
                                <p:cTn id="29" presetID="21" presetClass="entr" presetSubtype="4" fill="hold" nodeType="after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Effect transition="in" filter="wheel(4)">
                                      <p:cBhvr>
                                        <p:cTn id="31" dur="500"/>
                                        <p:tgtEl>
                                          <p:spTgt spid="3">
                                            <p:txEl>
                                              <p:pRg st="7" end="7"/>
                                            </p:txEl>
                                          </p:spTgt>
                                        </p:tgtEl>
                                      </p:cBhvr>
                                    </p:animEffect>
                                  </p:childTnLst>
                                </p:cTn>
                              </p:par>
                            </p:childTnLst>
                          </p:cTn>
                        </p:par>
                        <p:par>
                          <p:cTn id="32" fill="hold">
                            <p:stCondLst>
                              <p:cond delay="6500"/>
                            </p:stCondLst>
                            <p:childTnLst>
                              <p:par>
                                <p:cTn id="33" presetID="21" presetClass="entr" presetSubtype="4" fill="hold" nodeType="after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wheel(4)">
                                      <p:cBhvr>
                                        <p:cTn id="35" dur="500"/>
                                        <p:tgtEl>
                                          <p:spTgt spid="3">
                                            <p:txEl>
                                              <p:pRg st="8" end="8"/>
                                            </p:txEl>
                                          </p:spTgt>
                                        </p:tgtEl>
                                      </p:cBhvr>
                                    </p:animEffect>
                                  </p:childTnLst>
                                </p:cTn>
                              </p:par>
                            </p:childTnLst>
                          </p:cTn>
                        </p:par>
                        <p:par>
                          <p:cTn id="36" fill="hold">
                            <p:stCondLst>
                              <p:cond delay="7000"/>
                            </p:stCondLst>
                            <p:childTnLst>
                              <p:par>
                                <p:cTn id="37" presetID="21" presetClass="entr" presetSubtype="4" fill="hold" nodeType="after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animEffect transition="in" filter="wheel(4)">
                                      <p:cBhvr>
                                        <p:cTn id="39" dur="500"/>
                                        <p:tgtEl>
                                          <p:spTgt spid="3">
                                            <p:txEl>
                                              <p:pRg st="9" end="9"/>
                                            </p:txEl>
                                          </p:spTgt>
                                        </p:tgtEl>
                                      </p:cBhvr>
                                    </p:animEffect>
                                  </p:childTnLst>
                                </p:cTn>
                              </p:par>
                            </p:childTnLst>
                          </p:cTn>
                        </p:par>
                        <p:par>
                          <p:cTn id="40" fill="hold">
                            <p:stCondLst>
                              <p:cond delay="7500"/>
                            </p:stCondLst>
                            <p:childTnLst>
                              <p:par>
                                <p:cTn id="41" presetID="21" presetClass="entr" presetSubtype="4" fill="hold" nodeType="afterEffect">
                                  <p:stCondLst>
                                    <p:cond delay="0"/>
                                  </p:stCondLst>
                                  <p:childTnLst>
                                    <p:set>
                                      <p:cBhvr>
                                        <p:cTn id="42" dur="1" fill="hold">
                                          <p:stCondLst>
                                            <p:cond delay="0"/>
                                          </p:stCondLst>
                                        </p:cTn>
                                        <p:tgtEl>
                                          <p:spTgt spid="3">
                                            <p:txEl>
                                              <p:pRg st="10" end="10"/>
                                            </p:txEl>
                                          </p:spTgt>
                                        </p:tgtEl>
                                        <p:attrNameLst>
                                          <p:attrName>style.visibility</p:attrName>
                                        </p:attrNameLst>
                                      </p:cBhvr>
                                      <p:to>
                                        <p:strVal val="visible"/>
                                      </p:to>
                                    </p:set>
                                    <p:animEffect transition="in" filter="wheel(4)">
                                      <p:cBhvr>
                                        <p:cTn id="43" dur="500"/>
                                        <p:tgtEl>
                                          <p:spTgt spid="3">
                                            <p:txEl>
                                              <p:pRg st="10" end="10"/>
                                            </p:txEl>
                                          </p:spTgt>
                                        </p:tgtEl>
                                      </p:cBhvr>
                                    </p:animEffect>
                                  </p:childTnLst>
                                </p:cTn>
                              </p:par>
                            </p:childTnLst>
                          </p:cTn>
                        </p:par>
                        <p:par>
                          <p:cTn id="44" fill="hold">
                            <p:stCondLst>
                              <p:cond delay="8000"/>
                            </p:stCondLst>
                            <p:childTnLst>
                              <p:par>
                                <p:cTn id="45" presetID="21" presetClass="entr" presetSubtype="4" fill="hold" nodeType="afterEffect">
                                  <p:stCondLst>
                                    <p:cond delay="0"/>
                                  </p:stCondLst>
                                  <p:childTnLst>
                                    <p:set>
                                      <p:cBhvr>
                                        <p:cTn id="46" dur="1" fill="hold">
                                          <p:stCondLst>
                                            <p:cond delay="0"/>
                                          </p:stCondLst>
                                        </p:cTn>
                                        <p:tgtEl>
                                          <p:spTgt spid="3">
                                            <p:txEl>
                                              <p:pRg st="11" end="11"/>
                                            </p:txEl>
                                          </p:spTgt>
                                        </p:tgtEl>
                                        <p:attrNameLst>
                                          <p:attrName>style.visibility</p:attrName>
                                        </p:attrNameLst>
                                      </p:cBhvr>
                                      <p:to>
                                        <p:strVal val="visible"/>
                                      </p:to>
                                    </p:set>
                                    <p:animEffect transition="in" filter="wheel(4)">
                                      <p:cBhvr>
                                        <p:cTn id="47" dur="500"/>
                                        <p:tgtEl>
                                          <p:spTgt spid="3">
                                            <p:txEl>
                                              <p:pRg st="11" end="11"/>
                                            </p:txEl>
                                          </p:spTgt>
                                        </p:tgtEl>
                                      </p:cBhvr>
                                    </p:animEffect>
                                  </p:childTnLst>
                                </p:cTn>
                              </p:par>
                            </p:childTnLst>
                          </p:cTn>
                        </p:par>
                        <p:par>
                          <p:cTn id="48" fill="hold">
                            <p:stCondLst>
                              <p:cond delay="8500"/>
                            </p:stCondLst>
                            <p:childTnLst>
                              <p:par>
                                <p:cTn id="49" presetID="21" presetClass="entr" presetSubtype="4" fill="hold" nodeType="afterEffect">
                                  <p:stCondLst>
                                    <p:cond delay="0"/>
                                  </p:stCondLst>
                                  <p:childTnLst>
                                    <p:set>
                                      <p:cBhvr>
                                        <p:cTn id="50" dur="1" fill="hold">
                                          <p:stCondLst>
                                            <p:cond delay="0"/>
                                          </p:stCondLst>
                                        </p:cTn>
                                        <p:tgtEl>
                                          <p:spTgt spid="3">
                                            <p:txEl>
                                              <p:pRg st="12" end="12"/>
                                            </p:txEl>
                                          </p:spTgt>
                                        </p:tgtEl>
                                        <p:attrNameLst>
                                          <p:attrName>style.visibility</p:attrName>
                                        </p:attrNameLst>
                                      </p:cBhvr>
                                      <p:to>
                                        <p:strVal val="visible"/>
                                      </p:to>
                                    </p:set>
                                    <p:animEffect transition="in" filter="wheel(4)">
                                      <p:cBhvr>
                                        <p:cTn id="51" dur="500"/>
                                        <p:tgtEl>
                                          <p:spTgt spid="3">
                                            <p:txEl>
                                              <p:pRg st="12" end="12"/>
                                            </p:txEl>
                                          </p:spTgt>
                                        </p:tgtEl>
                                      </p:cBhvr>
                                    </p:animEffect>
                                  </p:childTnLst>
                                </p:cTn>
                              </p:par>
                            </p:childTnLst>
                          </p:cTn>
                        </p:par>
                        <p:par>
                          <p:cTn id="52" fill="hold">
                            <p:stCondLst>
                              <p:cond delay="9000"/>
                            </p:stCondLst>
                            <p:childTnLst>
                              <p:par>
                                <p:cTn id="53" presetID="21" presetClass="entr" presetSubtype="4" fill="hold" nodeType="afterEffect">
                                  <p:stCondLst>
                                    <p:cond delay="0"/>
                                  </p:stCondLst>
                                  <p:childTnLst>
                                    <p:set>
                                      <p:cBhvr>
                                        <p:cTn id="54" dur="1" fill="hold">
                                          <p:stCondLst>
                                            <p:cond delay="0"/>
                                          </p:stCondLst>
                                        </p:cTn>
                                        <p:tgtEl>
                                          <p:spTgt spid="3">
                                            <p:txEl>
                                              <p:pRg st="13" end="13"/>
                                            </p:txEl>
                                          </p:spTgt>
                                        </p:tgtEl>
                                        <p:attrNameLst>
                                          <p:attrName>style.visibility</p:attrName>
                                        </p:attrNameLst>
                                      </p:cBhvr>
                                      <p:to>
                                        <p:strVal val="visible"/>
                                      </p:to>
                                    </p:set>
                                    <p:animEffect transition="in" filter="wheel(4)">
                                      <p:cBhvr>
                                        <p:cTn id="55" dur="500"/>
                                        <p:tgtEl>
                                          <p:spTgt spid="3">
                                            <p:txEl>
                                              <p:pRg st="13" end="13"/>
                                            </p:txEl>
                                          </p:spTgt>
                                        </p:tgtEl>
                                      </p:cBhvr>
                                    </p:animEffect>
                                  </p:childTnLst>
                                </p:cTn>
                              </p:par>
                            </p:childTnLst>
                          </p:cTn>
                        </p:par>
                        <p:par>
                          <p:cTn id="56" fill="hold">
                            <p:stCondLst>
                              <p:cond delay="9500"/>
                            </p:stCondLst>
                            <p:childTnLst>
                              <p:par>
                                <p:cTn id="57" presetID="21" presetClass="entr" presetSubtype="4" fill="hold" nodeType="afterEffect">
                                  <p:stCondLst>
                                    <p:cond delay="0"/>
                                  </p:stCondLst>
                                  <p:childTnLst>
                                    <p:set>
                                      <p:cBhvr>
                                        <p:cTn id="58" dur="1" fill="hold">
                                          <p:stCondLst>
                                            <p:cond delay="0"/>
                                          </p:stCondLst>
                                        </p:cTn>
                                        <p:tgtEl>
                                          <p:spTgt spid="3">
                                            <p:txEl>
                                              <p:pRg st="14" end="14"/>
                                            </p:txEl>
                                          </p:spTgt>
                                        </p:tgtEl>
                                        <p:attrNameLst>
                                          <p:attrName>style.visibility</p:attrName>
                                        </p:attrNameLst>
                                      </p:cBhvr>
                                      <p:to>
                                        <p:strVal val="visible"/>
                                      </p:to>
                                    </p:set>
                                    <p:animEffect transition="in" filter="wheel(4)">
                                      <p:cBhvr>
                                        <p:cTn id="59" dur="500"/>
                                        <p:tgtEl>
                                          <p:spTgt spid="3">
                                            <p:txEl>
                                              <p:pRg st="14" end="14"/>
                                            </p:txEl>
                                          </p:spTgt>
                                        </p:tgtEl>
                                      </p:cBhvr>
                                    </p:animEffect>
                                  </p:childTnLst>
                                </p:cTn>
                              </p:par>
                            </p:childTnLst>
                          </p:cTn>
                        </p:par>
                        <p:par>
                          <p:cTn id="60" fill="hold">
                            <p:stCondLst>
                              <p:cond delay="10000"/>
                            </p:stCondLst>
                            <p:childTnLst>
                              <p:par>
                                <p:cTn id="61" presetID="21" presetClass="entr" presetSubtype="4" fill="hold" nodeType="afterEffect">
                                  <p:stCondLst>
                                    <p:cond delay="0"/>
                                  </p:stCondLst>
                                  <p:childTnLst>
                                    <p:set>
                                      <p:cBhvr>
                                        <p:cTn id="62" dur="1" fill="hold">
                                          <p:stCondLst>
                                            <p:cond delay="0"/>
                                          </p:stCondLst>
                                        </p:cTn>
                                        <p:tgtEl>
                                          <p:spTgt spid="3">
                                            <p:txEl>
                                              <p:pRg st="15" end="15"/>
                                            </p:txEl>
                                          </p:spTgt>
                                        </p:tgtEl>
                                        <p:attrNameLst>
                                          <p:attrName>style.visibility</p:attrName>
                                        </p:attrNameLst>
                                      </p:cBhvr>
                                      <p:to>
                                        <p:strVal val="visible"/>
                                      </p:to>
                                    </p:set>
                                    <p:animEffect transition="in" filter="wheel(4)">
                                      <p:cBhvr>
                                        <p:cTn id="63" dur="500"/>
                                        <p:tgtEl>
                                          <p:spTgt spid="3">
                                            <p:txEl>
                                              <p:pRg st="15" end="15"/>
                                            </p:txEl>
                                          </p:spTgt>
                                        </p:tgtEl>
                                      </p:cBhvr>
                                    </p:animEffect>
                                  </p:childTnLst>
                                </p:cTn>
                              </p:par>
                            </p:childTnLst>
                          </p:cTn>
                        </p:par>
                        <p:par>
                          <p:cTn id="64" fill="hold">
                            <p:stCondLst>
                              <p:cond delay="10500"/>
                            </p:stCondLst>
                            <p:childTnLst>
                              <p:par>
                                <p:cTn id="65" presetID="21" presetClass="entr" presetSubtype="4" fill="hold" nodeType="afterEffect">
                                  <p:stCondLst>
                                    <p:cond delay="0"/>
                                  </p:stCondLst>
                                  <p:childTnLst>
                                    <p:set>
                                      <p:cBhvr>
                                        <p:cTn id="66" dur="1" fill="hold">
                                          <p:stCondLst>
                                            <p:cond delay="0"/>
                                          </p:stCondLst>
                                        </p:cTn>
                                        <p:tgtEl>
                                          <p:spTgt spid="3">
                                            <p:txEl>
                                              <p:pRg st="16" end="16"/>
                                            </p:txEl>
                                          </p:spTgt>
                                        </p:tgtEl>
                                        <p:attrNameLst>
                                          <p:attrName>style.visibility</p:attrName>
                                        </p:attrNameLst>
                                      </p:cBhvr>
                                      <p:to>
                                        <p:strVal val="visible"/>
                                      </p:to>
                                    </p:set>
                                    <p:animEffect transition="in" filter="wheel(4)">
                                      <p:cBhvr>
                                        <p:cTn id="67" dur="500"/>
                                        <p:tgtEl>
                                          <p:spTgt spid="3">
                                            <p:txEl>
                                              <p:pRg st="16" end="16"/>
                                            </p:txEl>
                                          </p:spTgt>
                                        </p:tgtEl>
                                      </p:cBhvr>
                                    </p:animEffect>
                                  </p:childTnLst>
                                </p:cTn>
                              </p:par>
                            </p:childTnLst>
                          </p:cTn>
                        </p:par>
                        <p:par>
                          <p:cTn id="68" fill="hold">
                            <p:stCondLst>
                              <p:cond delay="11000"/>
                            </p:stCondLst>
                            <p:childTnLst>
                              <p:par>
                                <p:cTn id="69" presetID="21" presetClass="entr" presetSubtype="4" fill="hold" nodeType="afterEffect">
                                  <p:stCondLst>
                                    <p:cond delay="0"/>
                                  </p:stCondLst>
                                  <p:childTnLst>
                                    <p:set>
                                      <p:cBhvr>
                                        <p:cTn id="70" dur="1" fill="hold">
                                          <p:stCondLst>
                                            <p:cond delay="0"/>
                                          </p:stCondLst>
                                        </p:cTn>
                                        <p:tgtEl>
                                          <p:spTgt spid="3">
                                            <p:txEl>
                                              <p:pRg st="17" end="17"/>
                                            </p:txEl>
                                          </p:spTgt>
                                        </p:tgtEl>
                                        <p:attrNameLst>
                                          <p:attrName>style.visibility</p:attrName>
                                        </p:attrNameLst>
                                      </p:cBhvr>
                                      <p:to>
                                        <p:strVal val="visible"/>
                                      </p:to>
                                    </p:set>
                                    <p:animEffect transition="in" filter="wheel(4)">
                                      <p:cBhvr>
                                        <p:cTn id="71" dur="500"/>
                                        <p:tgtEl>
                                          <p:spTgt spid="3">
                                            <p:txEl>
                                              <p:pRg st="17" end="17"/>
                                            </p:txEl>
                                          </p:spTgt>
                                        </p:tgtEl>
                                      </p:cBhvr>
                                    </p:animEffect>
                                  </p:childTnLst>
                                </p:cTn>
                              </p:par>
                            </p:childTnLst>
                          </p:cTn>
                        </p:par>
                        <p:par>
                          <p:cTn id="72" fill="hold">
                            <p:stCondLst>
                              <p:cond delay="11500"/>
                            </p:stCondLst>
                            <p:childTnLst>
                              <p:par>
                                <p:cTn id="73" presetID="21" presetClass="entr" presetSubtype="4" fill="hold" nodeType="afterEffect">
                                  <p:stCondLst>
                                    <p:cond delay="0"/>
                                  </p:stCondLst>
                                  <p:childTnLst>
                                    <p:set>
                                      <p:cBhvr>
                                        <p:cTn id="74" dur="1" fill="hold">
                                          <p:stCondLst>
                                            <p:cond delay="0"/>
                                          </p:stCondLst>
                                        </p:cTn>
                                        <p:tgtEl>
                                          <p:spTgt spid="3">
                                            <p:txEl>
                                              <p:pRg st="18" end="18"/>
                                            </p:txEl>
                                          </p:spTgt>
                                        </p:tgtEl>
                                        <p:attrNameLst>
                                          <p:attrName>style.visibility</p:attrName>
                                        </p:attrNameLst>
                                      </p:cBhvr>
                                      <p:to>
                                        <p:strVal val="visible"/>
                                      </p:to>
                                    </p:set>
                                    <p:animEffect transition="in" filter="wheel(4)">
                                      <p:cBhvr>
                                        <p:cTn id="75" dur="500"/>
                                        <p:tgtEl>
                                          <p:spTgt spid="3">
                                            <p:txEl>
                                              <p:pRg st="18" end="18"/>
                                            </p:txEl>
                                          </p:spTgt>
                                        </p:tgtEl>
                                      </p:cBhvr>
                                    </p:animEffect>
                                  </p:childTnLst>
                                </p:cTn>
                              </p:par>
                            </p:childTnLst>
                          </p:cTn>
                        </p:par>
                        <p:par>
                          <p:cTn id="76" fill="hold">
                            <p:stCondLst>
                              <p:cond delay="12000"/>
                            </p:stCondLst>
                            <p:childTnLst>
                              <p:par>
                                <p:cTn id="77" presetID="21" presetClass="entr" presetSubtype="4" fill="hold" nodeType="afterEffect">
                                  <p:stCondLst>
                                    <p:cond delay="0"/>
                                  </p:stCondLst>
                                  <p:childTnLst>
                                    <p:set>
                                      <p:cBhvr>
                                        <p:cTn id="78" dur="1" fill="hold">
                                          <p:stCondLst>
                                            <p:cond delay="0"/>
                                          </p:stCondLst>
                                        </p:cTn>
                                        <p:tgtEl>
                                          <p:spTgt spid="3">
                                            <p:txEl>
                                              <p:pRg st="19" end="19"/>
                                            </p:txEl>
                                          </p:spTgt>
                                        </p:tgtEl>
                                        <p:attrNameLst>
                                          <p:attrName>style.visibility</p:attrName>
                                        </p:attrNameLst>
                                      </p:cBhvr>
                                      <p:to>
                                        <p:strVal val="visible"/>
                                      </p:to>
                                    </p:set>
                                    <p:animEffect transition="in" filter="wheel(4)">
                                      <p:cBhvr>
                                        <p:cTn id="79" dur="500"/>
                                        <p:tgtEl>
                                          <p:spTgt spid="3">
                                            <p:txEl>
                                              <p:pRg st="19" end="19"/>
                                            </p:txEl>
                                          </p:spTgt>
                                        </p:tgtEl>
                                      </p:cBhvr>
                                    </p:animEffect>
                                  </p:childTnLst>
                                </p:cTn>
                              </p:par>
                            </p:childTnLst>
                          </p:cTn>
                        </p:par>
                        <p:par>
                          <p:cTn id="80" fill="hold">
                            <p:stCondLst>
                              <p:cond delay="12500"/>
                            </p:stCondLst>
                            <p:childTnLst>
                              <p:par>
                                <p:cTn id="81" presetID="21" presetClass="entr" presetSubtype="4" fill="hold" nodeType="afterEffect">
                                  <p:stCondLst>
                                    <p:cond delay="0"/>
                                  </p:stCondLst>
                                  <p:childTnLst>
                                    <p:set>
                                      <p:cBhvr>
                                        <p:cTn id="82" dur="1" fill="hold">
                                          <p:stCondLst>
                                            <p:cond delay="0"/>
                                          </p:stCondLst>
                                        </p:cTn>
                                        <p:tgtEl>
                                          <p:spTgt spid="3">
                                            <p:txEl>
                                              <p:pRg st="20" end="20"/>
                                            </p:txEl>
                                          </p:spTgt>
                                        </p:tgtEl>
                                        <p:attrNameLst>
                                          <p:attrName>style.visibility</p:attrName>
                                        </p:attrNameLst>
                                      </p:cBhvr>
                                      <p:to>
                                        <p:strVal val="visible"/>
                                      </p:to>
                                    </p:set>
                                    <p:animEffect transition="in" filter="wheel(4)">
                                      <p:cBhvr>
                                        <p:cTn id="83" dur="500"/>
                                        <p:tgtEl>
                                          <p:spTgt spid="3">
                                            <p:txEl>
                                              <p:pRg st="20" end="20"/>
                                            </p:txEl>
                                          </p:spTgt>
                                        </p:tgtEl>
                                      </p:cBhvr>
                                    </p:animEffect>
                                  </p:childTnLst>
                                </p:cTn>
                              </p:par>
                            </p:childTnLst>
                          </p:cTn>
                        </p:par>
                        <p:par>
                          <p:cTn id="84" fill="hold">
                            <p:stCondLst>
                              <p:cond delay="13000"/>
                            </p:stCondLst>
                            <p:childTnLst>
                              <p:par>
                                <p:cTn id="85" presetID="21" presetClass="entr" presetSubtype="4" fill="hold" nodeType="afterEffect">
                                  <p:stCondLst>
                                    <p:cond delay="0"/>
                                  </p:stCondLst>
                                  <p:childTnLst>
                                    <p:set>
                                      <p:cBhvr>
                                        <p:cTn id="86" dur="1" fill="hold">
                                          <p:stCondLst>
                                            <p:cond delay="0"/>
                                          </p:stCondLst>
                                        </p:cTn>
                                        <p:tgtEl>
                                          <p:spTgt spid="3">
                                            <p:txEl>
                                              <p:pRg st="21" end="21"/>
                                            </p:txEl>
                                          </p:spTgt>
                                        </p:tgtEl>
                                        <p:attrNameLst>
                                          <p:attrName>style.visibility</p:attrName>
                                        </p:attrNameLst>
                                      </p:cBhvr>
                                      <p:to>
                                        <p:strVal val="visible"/>
                                      </p:to>
                                    </p:set>
                                    <p:animEffect transition="in" filter="wheel(4)">
                                      <p:cBhvr>
                                        <p:cTn id="87" dur="500"/>
                                        <p:tgtEl>
                                          <p:spTgt spid="3">
                                            <p:txEl>
                                              <p:pRg st="21" end="21"/>
                                            </p:txEl>
                                          </p:spTgt>
                                        </p:tgtEl>
                                      </p:cBhvr>
                                    </p:animEffect>
                                  </p:childTnLst>
                                </p:cTn>
                              </p:par>
                            </p:childTnLst>
                          </p:cTn>
                        </p:par>
                        <p:par>
                          <p:cTn id="88" fill="hold">
                            <p:stCondLst>
                              <p:cond delay="13500"/>
                            </p:stCondLst>
                            <p:childTnLst>
                              <p:par>
                                <p:cTn id="89" presetID="21" presetClass="entr" presetSubtype="4" fill="hold" nodeType="afterEffect">
                                  <p:stCondLst>
                                    <p:cond delay="0"/>
                                  </p:stCondLst>
                                  <p:childTnLst>
                                    <p:set>
                                      <p:cBhvr>
                                        <p:cTn id="90" dur="1" fill="hold">
                                          <p:stCondLst>
                                            <p:cond delay="0"/>
                                          </p:stCondLst>
                                        </p:cTn>
                                        <p:tgtEl>
                                          <p:spTgt spid="3">
                                            <p:txEl>
                                              <p:pRg st="22" end="22"/>
                                            </p:txEl>
                                          </p:spTgt>
                                        </p:tgtEl>
                                        <p:attrNameLst>
                                          <p:attrName>style.visibility</p:attrName>
                                        </p:attrNameLst>
                                      </p:cBhvr>
                                      <p:to>
                                        <p:strVal val="visible"/>
                                      </p:to>
                                    </p:set>
                                    <p:animEffect transition="in" filter="wheel(4)">
                                      <p:cBhvr>
                                        <p:cTn id="91" dur="500"/>
                                        <p:tgtEl>
                                          <p:spTgt spid="3">
                                            <p:txEl>
                                              <p:pRg st="22" end="22"/>
                                            </p:txEl>
                                          </p:spTgt>
                                        </p:tgtEl>
                                      </p:cBhvr>
                                    </p:animEffect>
                                  </p:childTnLst>
                                </p:cTn>
                              </p:par>
                            </p:childTnLst>
                          </p:cTn>
                        </p:par>
                        <p:par>
                          <p:cTn id="92" fill="hold">
                            <p:stCondLst>
                              <p:cond delay="14000"/>
                            </p:stCondLst>
                            <p:childTnLst>
                              <p:par>
                                <p:cTn id="93" presetID="21" presetClass="entr" presetSubtype="4" fill="hold" nodeType="afterEffect">
                                  <p:stCondLst>
                                    <p:cond delay="0"/>
                                  </p:stCondLst>
                                  <p:childTnLst>
                                    <p:set>
                                      <p:cBhvr>
                                        <p:cTn id="94" dur="1" fill="hold">
                                          <p:stCondLst>
                                            <p:cond delay="0"/>
                                          </p:stCondLst>
                                        </p:cTn>
                                        <p:tgtEl>
                                          <p:spTgt spid="3">
                                            <p:txEl>
                                              <p:pRg st="23" end="23"/>
                                            </p:txEl>
                                          </p:spTgt>
                                        </p:tgtEl>
                                        <p:attrNameLst>
                                          <p:attrName>style.visibility</p:attrName>
                                        </p:attrNameLst>
                                      </p:cBhvr>
                                      <p:to>
                                        <p:strVal val="visible"/>
                                      </p:to>
                                    </p:set>
                                    <p:animEffect transition="in" filter="wheel(4)">
                                      <p:cBhvr>
                                        <p:cTn id="95" dur="500"/>
                                        <p:tgtEl>
                                          <p:spTgt spid="3">
                                            <p:txEl>
                                              <p:pRg st="23" end="23"/>
                                            </p:txEl>
                                          </p:spTgt>
                                        </p:tgtEl>
                                      </p:cBhvr>
                                    </p:animEffect>
                                  </p:childTnLst>
                                </p:cTn>
                              </p:par>
                            </p:childTnLst>
                          </p:cTn>
                        </p:par>
                        <p:par>
                          <p:cTn id="96" fill="hold">
                            <p:stCondLst>
                              <p:cond delay="14500"/>
                            </p:stCondLst>
                            <p:childTnLst>
                              <p:par>
                                <p:cTn id="97" presetID="21" presetClass="entr" presetSubtype="4" fill="hold" nodeType="afterEffect">
                                  <p:stCondLst>
                                    <p:cond delay="0"/>
                                  </p:stCondLst>
                                  <p:childTnLst>
                                    <p:set>
                                      <p:cBhvr>
                                        <p:cTn id="98" dur="1" fill="hold">
                                          <p:stCondLst>
                                            <p:cond delay="0"/>
                                          </p:stCondLst>
                                        </p:cTn>
                                        <p:tgtEl>
                                          <p:spTgt spid="3">
                                            <p:txEl>
                                              <p:pRg st="24" end="24"/>
                                            </p:txEl>
                                          </p:spTgt>
                                        </p:tgtEl>
                                        <p:attrNameLst>
                                          <p:attrName>style.visibility</p:attrName>
                                        </p:attrNameLst>
                                      </p:cBhvr>
                                      <p:to>
                                        <p:strVal val="visible"/>
                                      </p:to>
                                    </p:set>
                                    <p:animEffect transition="in" filter="wheel(4)">
                                      <p:cBhvr>
                                        <p:cTn id="99" dur="500"/>
                                        <p:tgtEl>
                                          <p:spTgt spid="3">
                                            <p:txEl>
                                              <p:pRg st="24" end="24"/>
                                            </p:txEl>
                                          </p:spTgt>
                                        </p:tgtEl>
                                      </p:cBhvr>
                                    </p:animEffect>
                                  </p:childTnLst>
                                </p:cTn>
                              </p:par>
                            </p:childTnLst>
                          </p:cTn>
                        </p:par>
                        <p:par>
                          <p:cTn id="100" fill="hold">
                            <p:stCondLst>
                              <p:cond delay="15000"/>
                            </p:stCondLst>
                            <p:childTnLst>
                              <p:par>
                                <p:cTn id="101" presetID="21" presetClass="entr" presetSubtype="4" fill="hold" nodeType="afterEffect">
                                  <p:stCondLst>
                                    <p:cond delay="0"/>
                                  </p:stCondLst>
                                  <p:childTnLst>
                                    <p:set>
                                      <p:cBhvr>
                                        <p:cTn id="102" dur="1" fill="hold">
                                          <p:stCondLst>
                                            <p:cond delay="0"/>
                                          </p:stCondLst>
                                        </p:cTn>
                                        <p:tgtEl>
                                          <p:spTgt spid="3">
                                            <p:txEl>
                                              <p:pRg st="25" end="25"/>
                                            </p:txEl>
                                          </p:spTgt>
                                        </p:tgtEl>
                                        <p:attrNameLst>
                                          <p:attrName>style.visibility</p:attrName>
                                        </p:attrNameLst>
                                      </p:cBhvr>
                                      <p:to>
                                        <p:strVal val="visible"/>
                                      </p:to>
                                    </p:set>
                                    <p:animEffect transition="in" filter="wheel(4)">
                                      <p:cBhvr>
                                        <p:cTn id="103" dur="500"/>
                                        <p:tgtEl>
                                          <p:spTgt spid="3">
                                            <p:txEl>
                                              <p:pRg st="25" end="25"/>
                                            </p:txEl>
                                          </p:spTgt>
                                        </p:tgtEl>
                                      </p:cBhvr>
                                    </p:animEffect>
                                  </p:childTnLst>
                                </p:cTn>
                              </p:par>
                            </p:childTnLst>
                          </p:cTn>
                        </p:par>
                        <p:par>
                          <p:cTn id="104" fill="hold">
                            <p:stCondLst>
                              <p:cond delay="15500"/>
                            </p:stCondLst>
                            <p:childTnLst>
                              <p:par>
                                <p:cTn id="105" presetID="21" presetClass="entr" presetSubtype="4" fill="hold" nodeType="afterEffect">
                                  <p:stCondLst>
                                    <p:cond delay="0"/>
                                  </p:stCondLst>
                                  <p:childTnLst>
                                    <p:set>
                                      <p:cBhvr>
                                        <p:cTn id="106" dur="1" fill="hold">
                                          <p:stCondLst>
                                            <p:cond delay="0"/>
                                          </p:stCondLst>
                                        </p:cTn>
                                        <p:tgtEl>
                                          <p:spTgt spid="3">
                                            <p:txEl>
                                              <p:pRg st="26" end="26"/>
                                            </p:txEl>
                                          </p:spTgt>
                                        </p:tgtEl>
                                        <p:attrNameLst>
                                          <p:attrName>style.visibility</p:attrName>
                                        </p:attrNameLst>
                                      </p:cBhvr>
                                      <p:to>
                                        <p:strVal val="visible"/>
                                      </p:to>
                                    </p:set>
                                    <p:animEffect transition="in" filter="wheel(4)">
                                      <p:cBhvr>
                                        <p:cTn id="107" dur="500"/>
                                        <p:tgtEl>
                                          <p:spTgt spid="3">
                                            <p:txEl>
                                              <p:pRg st="26" end="26"/>
                                            </p:txEl>
                                          </p:spTgt>
                                        </p:tgtEl>
                                      </p:cBhvr>
                                    </p:animEffect>
                                  </p:childTnLst>
                                </p:cTn>
                              </p:par>
                            </p:childTnLst>
                          </p:cTn>
                        </p:par>
                        <p:par>
                          <p:cTn id="108" fill="hold">
                            <p:stCondLst>
                              <p:cond delay="16000"/>
                            </p:stCondLst>
                            <p:childTnLst>
                              <p:par>
                                <p:cTn id="109" presetID="21" presetClass="entr" presetSubtype="4" fill="hold" nodeType="afterEffect">
                                  <p:stCondLst>
                                    <p:cond delay="0"/>
                                  </p:stCondLst>
                                  <p:childTnLst>
                                    <p:set>
                                      <p:cBhvr>
                                        <p:cTn id="110" dur="1" fill="hold">
                                          <p:stCondLst>
                                            <p:cond delay="0"/>
                                          </p:stCondLst>
                                        </p:cTn>
                                        <p:tgtEl>
                                          <p:spTgt spid="3">
                                            <p:txEl>
                                              <p:pRg st="27" end="27"/>
                                            </p:txEl>
                                          </p:spTgt>
                                        </p:tgtEl>
                                        <p:attrNameLst>
                                          <p:attrName>style.visibility</p:attrName>
                                        </p:attrNameLst>
                                      </p:cBhvr>
                                      <p:to>
                                        <p:strVal val="visible"/>
                                      </p:to>
                                    </p:set>
                                    <p:animEffect transition="in" filter="wheel(4)">
                                      <p:cBhvr>
                                        <p:cTn id="111" dur="500"/>
                                        <p:tgtEl>
                                          <p:spTgt spid="3">
                                            <p:txEl>
                                              <p:pRg st="27" end="27"/>
                                            </p:txEl>
                                          </p:spTgt>
                                        </p:tgtEl>
                                      </p:cBhvr>
                                    </p:animEffect>
                                  </p:childTnLst>
                                </p:cTn>
                              </p:par>
                            </p:childTnLst>
                          </p:cTn>
                        </p:par>
                        <p:par>
                          <p:cTn id="112" fill="hold">
                            <p:stCondLst>
                              <p:cond delay="16500"/>
                            </p:stCondLst>
                            <p:childTnLst>
                              <p:par>
                                <p:cTn id="113" presetID="21" presetClass="entr" presetSubtype="4" fill="hold" nodeType="afterEffect">
                                  <p:stCondLst>
                                    <p:cond delay="0"/>
                                  </p:stCondLst>
                                  <p:childTnLst>
                                    <p:set>
                                      <p:cBhvr>
                                        <p:cTn id="114" dur="1" fill="hold">
                                          <p:stCondLst>
                                            <p:cond delay="0"/>
                                          </p:stCondLst>
                                        </p:cTn>
                                        <p:tgtEl>
                                          <p:spTgt spid="3">
                                            <p:txEl>
                                              <p:pRg st="28" end="28"/>
                                            </p:txEl>
                                          </p:spTgt>
                                        </p:tgtEl>
                                        <p:attrNameLst>
                                          <p:attrName>style.visibility</p:attrName>
                                        </p:attrNameLst>
                                      </p:cBhvr>
                                      <p:to>
                                        <p:strVal val="visible"/>
                                      </p:to>
                                    </p:set>
                                    <p:animEffect transition="in" filter="wheel(4)">
                                      <p:cBhvr>
                                        <p:cTn id="115" dur="500"/>
                                        <p:tgtEl>
                                          <p:spTgt spid="3">
                                            <p:txEl>
                                              <p:pRg st="28" end="28"/>
                                            </p:txEl>
                                          </p:spTgt>
                                        </p:tgtEl>
                                      </p:cBhvr>
                                    </p:animEffect>
                                  </p:childTnLst>
                                </p:cTn>
                              </p:par>
                            </p:childTnLst>
                          </p:cTn>
                        </p:par>
                        <p:par>
                          <p:cTn id="116" fill="hold">
                            <p:stCondLst>
                              <p:cond delay="17000"/>
                            </p:stCondLst>
                            <p:childTnLst>
                              <p:par>
                                <p:cTn id="117" presetID="21" presetClass="entr" presetSubtype="4" fill="hold" nodeType="afterEffect">
                                  <p:stCondLst>
                                    <p:cond delay="0"/>
                                  </p:stCondLst>
                                  <p:childTnLst>
                                    <p:set>
                                      <p:cBhvr>
                                        <p:cTn id="118" dur="1" fill="hold">
                                          <p:stCondLst>
                                            <p:cond delay="0"/>
                                          </p:stCondLst>
                                        </p:cTn>
                                        <p:tgtEl>
                                          <p:spTgt spid="3">
                                            <p:txEl>
                                              <p:pRg st="29" end="29"/>
                                            </p:txEl>
                                          </p:spTgt>
                                        </p:tgtEl>
                                        <p:attrNameLst>
                                          <p:attrName>style.visibility</p:attrName>
                                        </p:attrNameLst>
                                      </p:cBhvr>
                                      <p:to>
                                        <p:strVal val="visible"/>
                                      </p:to>
                                    </p:set>
                                    <p:animEffect transition="in" filter="wheel(4)">
                                      <p:cBhvr>
                                        <p:cTn id="119" dur="500"/>
                                        <p:tgtEl>
                                          <p:spTgt spid="3">
                                            <p:txEl>
                                              <p:pRg st="29" end="29"/>
                                            </p:txEl>
                                          </p:spTgt>
                                        </p:tgtEl>
                                      </p:cBhvr>
                                    </p:animEffect>
                                  </p:childTnLst>
                                </p:cTn>
                              </p:par>
                            </p:childTnLst>
                          </p:cTn>
                        </p:par>
                        <p:par>
                          <p:cTn id="120" fill="hold">
                            <p:stCondLst>
                              <p:cond delay="17500"/>
                            </p:stCondLst>
                            <p:childTnLst>
                              <p:par>
                                <p:cTn id="121" presetID="21" presetClass="entr" presetSubtype="4" fill="hold" nodeType="afterEffect">
                                  <p:stCondLst>
                                    <p:cond delay="0"/>
                                  </p:stCondLst>
                                  <p:childTnLst>
                                    <p:set>
                                      <p:cBhvr>
                                        <p:cTn id="122" dur="1" fill="hold">
                                          <p:stCondLst>
                                            <p:cond delay="0"/>
                                          </p:stCondLst>
                                        </p:cTn>
                                        <p:tgtEl>
                                          <p:spTgt spid="3">
                                            <p:txEl>
                                              <p:pRg st="30" end="30"/>
                                            </p:txEl>
                                          </p:spTgt>
                                        </p:tgtEl>
                                        <p:attrNameLst>
                                          <p:attrName>style.visibility</p:attrName>
                                        </p:attrNameLst>
                                      </p:cBhvr>
                                      <p:to>
                                        <p:strVal val="visible"/>
                                      </p:to>
                                    </p:set>
                                    <p:animEffect transition="in" filter="wheel(4)">
                                      <p:cBhvr>
                                        <p:cTn id="123" dur="500"/>
                                        <p:tgtEl>
                                          <p:spTgt spid="3">
                                            <p:txEl>
                                              <p:pRg st="30" end="30"/>
                                            </p:txEl>
                                          </p:spTgt>
                                        </p:tgtEl>
                                      </p:cBhvr>
                                    </p:animEffect>
                                  </p:childTnLst>
                                </p:cTn>
                              </p:par>
                            </p:childTnLst>
                          </p:cTn>
                        </p:par>
                        <p:par>
                          <p:cTn id="124" fill="hold">
                            <p:stCondLst>
                              <p:cond delay="18000"/>
                            </p:stCondLst>
                            <p:childTnLst>
                              <p:par>
                                <p:cTn id="125" presetID="21" presetClass="entr" presetSubtype="4" fill="hold" nodeType="afterEffect">
                                  <p:stCondLst>
                                    <p:cond delay="0"/>
                                  </p:stCondLst>
                                  <p:childTnLst>
                                    <p:set>
                                      <p:cBhvr>
                                        <p:cTn id="126" dur="1" fill="hold">
                                          <p:stCondLst>
                                            <p:cond delay="0"/>
                                          </p:stCondLst>
                                        </p:cTn>
                                        <p:tgtEl>
                                          <p:spTgt spid="3">
                                            <p:txEl>
                                              <p:pRg st="31" end="31"/>
                                            </p:txEl>
                                          </p:spTgt>
                                        </p:tgtEl>
                                        <p:attrNameLst>
                                          <p:attrName>style.visibility</p:attrName>
                                        </p:attrNameLst>
                                      </p:cBhvr>
                                      <p:to>
                                        <p:strVal val="visible"/>
                                      </p:to>
                                    </p:set>
                                    <p:animEffect transition="in" filter="wheel(4)">
                                      <p:cBhvr>
                                        <p:cTn id="127" dur="500"/>
                                        <p:tgtEl>
                                          <p:spTgt spid="3">
                                            <p:txEl>
                                              <p:pRg st="31" end="3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42852"/>
            <a:ext cx="8229600" cy="1143008"/>
          </a:xfrm>
        </p:spPr>
        <p:txBody>
          <a:bodyPr>
            <a:normAutofit/>
          </a:bodyPr>
          <a:lstStyle/>
          <a:p>
            <a:r>
              <a:rPr lang="en-US" sz="2000" b="1" i="1" dirty="0" smtClean="0">
                <a:solidFill>
                  <a:srgbClr val="FF33CC"/>
                </a:solidFill>
                <a:latin typeface="Arial Black" pitchFamily="34" charset="0"/>
              </a:rPr>
              <a:t>Am </a:t>
            </a:r>
            <a:r>
              <a:rPr lang="en-US" sz="2000" b="1" i="1" dirty="0" err="1" smtClean="0">
                <a:solidFill>
                  <a:srgbClr val="FF33CC"/>
                </a:solidFill>
                <a:latin typeface="Arial Black" pitchFamily="34" charset="0"/>
              </a:rPr>
              <a:t>Heiligen</a:t>
            </a:r>
            <a:r>
              <a:rPr lang="en-US" sz="2000" b="1" i="1" dirty="0" smtClean="0">
                <a:solidFill>
                  <a:srgbClr val="FF33CC"/>
                </a:solidFill>
                <a:latin typeface="Arial Black" pitchFamily="34" charset="0"/>
              </a:rPr>
              <a:t> </a:t>
            </a:r>
            <a:r>
              <a:rPr lang="en-US" sz="2000" b="1" i="1" dirty="0" err="1" smtClean="0">
                <a:solidFill>
                  <a:srgbClr val="FF33CC"/>
                </a:solidFill>
                <a:latin typeface="Arial Black" pitchFamily="34" charset="0"/>
              </a:rPr>
              <a:t>Abend</a:t>
            </a:r>
            <a:r>
              <a:rPr lang="en-US" sz="2000" b="1" i="1" dirty="0" smtClean="0">
                <a:solidFill>
                  <a:srgbClr val="FF33CC"/>
                </a:solidFill>
                <a:latin typeface="Arial Black" pitchFamily="34" charset="0"/>
              </a:rPr>
              <a:t> </a:t>
            </a:r>
            <a:r>
              <a:rPr lang="en-US" sz="2000" b="1" i="1" dirty="0" err="1" smtClean="0">
                <a:solidFill>
                  <a:srgbClr val="FF33CC"/>
                </a:solidFill>
                <a:latin typeface="Arial Black" pitchFamily="34" charset="0"/>
              </a:rPr>
              <a:t>gehen</a:t>
            </a:r>
            <a:r>
              <a:rPr lang="en-US" sz="2000" b="1" i="1" dirty="0" smtClean="0">
                <a:solidFill>
                  <a:srgbClr val="FF33CC"/>
                </a:solidFill>
                <a:latin typeface="Arial Black" pitchFamily="34" charset="0"/>
              </a:rPr>
              <a:t> die </a:t>
            </a:r>
            <a:r>
              <a:rPr lang="en-US" sz="2000" b="1" i="1" dirty="0" err="1" smtClean="0">
                <a:solidFill>
                  <a:srgbClr val="FF33CC"/>
                </a:solidFill>
                <a:latin typeface="Arial Black" pitchFamily="34" charset="0"/>
              </a:rPr>
              <a:t>Familien</a:t>
            </a:r>
            <a:r>
              <a:rPr lang="en-US" sz="2000" b="1" i="1" dirty="0" smtClean="0">
                <a:solidFill>
                  <a:srgbClr val="FF33CC"/>
                </a:solidFill>
                <a:latin typeface="Arial Black" pitchFamily="34" charset="0"/>
              </a:rPr>
              <a:t> in die </a:t>
            </a:r>
            <a:r>
              <a:rPr lang="en-US" sz="2000" b="1" i="1" dirty="0" err="1" smtClean="0">
                <a:solidFill>
                  <a:srgbClr val="FF33CC"/>
                </a:solidFill>
                <a:latin typeface="Arial Black" pitchFamily="34" charset="0"/>
              </a:rPr>
              <a:t>Kirche</a:t>
            </a:r>
            <a:r>
              <a:rPr lang="en-US" sz="2000" b="1" i="1" dirty="0" smtClean="0">
                <a:solidFill>
                  <a:srgbClr val="FF33CC"/>
                </a:solidFill>
                <a:latin typeface="Arial Black" pitchFamily="34" charset="0"/>
              </a:rPr>
              <a:t>. W</a:t>
            </a:r>
            <a:r>
              <a:rPr lang="de-DE" sz="2000" b="1" i="1" dirty="0" err="1" smtClean="0">
                <a:solidFill>
                  <a:srgbClr val="FF33CC"/>
                </a:solidFill>
                <a:latin typeface="Arial Black" pitchFamily="34" charset="0"/>
              </a:rPr>
              <a:t>ährend</a:t>
            </a:r>
            <a:r>
              <a:rPr lang="de-DE" sz="2000" b="1" i="1" dirty="0" smtClean="0">
                <a:solidFill>
                  <a:srgbClr val="FF33CC"/>
                </a:solidFill>
                <a:latin typeface="Arial Black" pitchFamily="34" charset="0"/>
              </a:rPr>
              <a:t> der Christmesse singen die Menschen  das berühmteste Weihnachtslied „Stille Nacht“.</a:t>
            </a:r>
            <a:endParaRPr lang="ru-RU" sz="2000" b="1" i="1" dirty="0">
              <a:solidFill>
                <a:srgbClr val="FF33CC"/>
              </a:solidFill>
              <a:latin typeface="Arial Black" pitchFamily="34" charset="0"/>
            </a:endParaRPr>
          </a:p>
        </p:txBody>
      </p:sp>
      <p:pic>
        <p:nvPicPr>
          <p:cNvPr id="5" name="Рисунок 4" descr="770877.jpg"/>
          <p:cNvPicPr>
            <a:picLocks noChangeAspect="1"/>
          </p:cNvPicPr>
          <p:nvPr/>
        </p:nvPicPr>
        <p:blipFill>
          <a:blip r:embed="rId3">
            <a:lum bright="-36000" contrast="27000"/>
          </a:blip>
          <a:stretch>
            <a:fillRect/>
          </a:stretch>
        </p:blipFill>
        <p:spPr>
          <a:xfrm>
            <a:off x="428596" y="1285860"/>
            <a:ext cx="8429684" cy="4929222"/>
          </a:xfrm>
          <a:prstGeom prst="rect">
            <a:avLst/>
          </a:prstGeom>
          <a:ln>
            <a:solidFill>
              <a:schemeClr val="accent3">
                <a:lumMod val="40000"/>
                <a:lumOff val="60000"/>
                <a:alpha val="47000"/>
              </a:schemeClr>
            </a:solidFill>
          </a:ln>
          <a:scene3d>
            <a:camera prst="orthographicFront">
              <a:rot lat="600000" lon="0" rev="0"/>
            </a:camera>
            <a:lightRig rig="threePt" dir="t"/>
          </a:scene3d>
          <a:sp3d>
            <a:bevelT w="6350"/>
          </a:sp3d>
        </p:spPr>
      </p:pic>
      <p:pic>
        <p:nvPicPr>
          <p:cNvPr id="6" name="Karel Gott - Stille Nacht, heilige Nacht - Рождественская на немецком.mp3">
            <a:hlinkClick r:id="" action="ppaction://media"/>
          </p:cNvPr>
          <p:cNvPicPr>
            <a:picLocks noRot="1" noChangeAspect="1"/>
          </p:cNvPicPr>
          <p:nvPr>
            <a:audioFile r:link="rId1"/>
          </p:nvPr>
        </p:nvPicPr>
        <p:blipFill>
          <a:blip r:embed="rId4"/>
          <a:stretch>
            <a:fillRect/>
          </a:stretch>
        </p:blipFill>
        <p:spPr>
          <a:xfrm>
            <a:off x="4419600" y="3276600"/>
            <a:ext cx="304800" cy="304800"/>
          </a:xfrm>
          <a:prstGeom prst="rect">
            <a:avLst/>
          </a:prstGeom>
        </p:spPr>
      </p:pic>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2000"/>
                                        <p:tgtEl>
                                          <p:spTgt spid="2"/>
                                        </p:tgtEl>
                                      </p:cBhvr>
                                    </p:animEffect>
                                  </p:childTnLst>
                                </p:cTn>
                              </p:par>
                            </p:childTnLst>
                          </p:cTn>
                        </p:par>
                        <p:par>
                          <p:cTn id="8" fill="hold">
                            <p:stCondLst>
                              <p:cond delay="2000"/>
                            </p:stCondLst>
                            <p:childTnLst>
                              <p:par>
                                <p:cTn id="9" presetID="35"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000"/>
                                        <p:tgtEl>
                                          <p:spTgt spid="5"/>
                                        </p:tgtEl>
                                      </p:cBhvr>
                                    </p:animEffect>
                                    <p:anim calcmode="lin" valueType="num">
                                      <p:cBhvr>
                                        <p:cTn id="12" dur="2000" fill="hold"/>
                                        <p:tgtEl>
                                          <p:spTgt spid="5"/>
                                        </p:tgtEl>
                                        <p:attrNameLst>
                                          <p:attrName>style.rotation</p:attrName>
                                        </p:attrNameLst>
                                      </p:cBhvr>
                                      <p:tavLst>
                                        <p:tav tm="0">
                                          <p:val>
                                            <p:fltVal val="720"/>
                                          </p:val>
                                        </p:tav>
                                        <p:tav tm="100000">
                                          <p:val>
                                            <p:fltVal val="0"/>
                                          </p:val>
                                        </p:tav>
                                      </p:tavLst>
                                    </p:anim>
                                    <p:anim calcmode="lin" valueType="num">
                                      <p:cBhvr>
                                        <p:cTn id="13" dur="2000" fill="hold"/>
                                        <p:tgtEl>
                                          <p:spTgt spid="5"/>
                                        </p:tgtEl>
                                        <p:attrNameLst>
                                          <p:attrName>ppt_h</p:attrName>
                                        </p:attrNameLst>
                                      </p:cBhvr>
                                      <p:tavLst>
                                        <p:tav tm="0">
                                          <p:val>
                                            <p:fltVal val="0"/>
                                          </p:val>
                                        </p:tav>
                                        <p:tav tm="100000">
                                          <p:val>
                                            <p:strVal val="#ppt_h"/>
                                          </p:val>
                                        </p:tav>
                                      </p:tavLst>
                                    </p:anim>
                                    <p:anim calcmode="lin" valueType="num">
                                      <p:cBhvr>
                                        <p:cTn id="14" dur="2000" fill="hold"/>
                                        <p:tgtEl>
                                          <p:spTgt spid="5"/>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15"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28604"/>
            <a:ext cx="8229600" cy="857256"/>
          </a:xfrm>
        </p:spPr>
        <p:txBody>
          <a:bodyPr>
            <a:normAutofit/>
          </a:bodyPr>
          <a:lstStyle/>
          <a:p>
            <a:pPr algn="ctr"/>
            <a:r>
              <a:rPr lang="en-US" sz="2400" dirty="0" smtClean="0">
                <a:solidFill>
                  <a:srgbClr val="FFFFFF"/>
                </a:solidFill>
                <a:latin typeface="Vladimir Script" pitchFamily="66" charset="0"/>
              </a:rPr>
              <a:t>Die </a:t>
            </a:r>
            <a:r>
              <a:rPr lang="en-US" sz="2400" dirty="0" err="1" smtClean="0">
                <a:solidFill>
                  <a:srgbClr val="FFFFFF"/>
                </a:solidFill>
                <a:latin typeface="Vladimir Script" pitchFamily="66" charset="0"/>
              </a:rPr>
              <a:t>Familie</a:t>
            </a:r>
            <a:r>
              <a:rPr lang="en-US" sz="2400" dirty="0" smtClean="0">
                <a:solidFill>
                  <a:srgbClr val="FFFFFF"/>
                </a:solidFill>
                <a:latin typeface="Vladimir Script" pitchFamily="66" charset="0"/>
              </a:rPr>
              <a:t> </a:t>
            </a:r>
            <a:r>
              <a:rPr lang="en-US" sz="2400" dirty="0" err="1" smtClean="0">
                <a:solidFill>
                  <a:srgbClr val="FFFFFF"/>
                </a:solidFill>
                <a:latin typeface="Vladimir Script" pitchFamily="66" charset="0"/>
              </a:rPr>
              <a:t>versammelt</a:t>
            </a:r>
            <a:r>
              <a:rPr lang="en-US" sz="2400" dirty="0" smtClean="0">
                <a:solidFill>
                  <a:srgbClr val="FFFFFF"/>
                </a:solidFill>
                <a:latin typeface="Vladimir Script" pitchFamily="66" charset="0"/>
              </a:rPr>
              <a:t> </a:t>
            </a:r>
            <a:r>
              <a:rPr lang="en-US" sz="2400" dirty="0" err="1" smtClean="0">
                <a:solidFill>
                  <a:srgbClr val="FFFFFF"/>
                </a:solidFill>
                <a:latin typeface="Vladimir Script" pitchFamily="66" charset="0"/>
              </a:rPr>
              <a:t>sich</a:t>
            </a:r>
            <a:r>
              <a:rPr lang="en-US" sz="2400" dirty="0" smtClean="0">
                <a:solidFill>
                  <a:srgbClr val="FFFFFF"/>
                </a:solidFill>
                <a:latin typeface="Vladimir Script" pitchFamily="66" charset="0"/>
              </a:rPr>
              <a:t> um den </a:t>
            </a:r>
            <a:r>
              <a:rPr lang="en-US" sz="2400" dirty="0" err="1" smtClean="0">
                <a:solidFill>
                  <a:srgbClr val="FFFFFF"/>
                </a:solidFill>
                <a:latin typeface="Vladimir Script" pitchFamily="66" charset="0"/>
              </a:rPr>
              <a:t>Weihnachtsbaum</a:t>
            </a:r>
            <a:r>
              <a:rPr lang="en-US" sz="2400" dirty="0" smtClean="0">
                <a:solidFill>
                  <a:srgbClr val="FFFFFF"/>
                </a:solidFill>
                <a:latin typeface="Vladimir Script" pitchFamily="66" charset="0"/>
              </a:rPr>
              <a:t>, und </a:t>
            </a:r>
            <a:r>
              <a:rPr lang="en-US" sz="2400" dirty="0" err="1" smtClean="0">
                <a:solidFill>
                  <a:srgbClr val="FFFFFF"/>
                </a:solidFill>
                <a:latin typeface="Vladimir Script" pitchFamily="66" charset="0"/>
              </a:rPr>
              <a:t>leih</a:t>
            </a:r>
            <a:r>
              <a:rPr lang="en-US" sz="2400" dirty="0" smtClean="0">
                <a:solidFill>
                  <a:srgbClr val="FFFFFF"/>
                </a:solidFill>
                <a:latin typeface="Vladimir Script" pitchFamily="66" charset="0"/>
              </a:rPr>
              <a:t> die </a:t>
            </a:r>
            <a:r>
              <a:rPr lang="en-US" sz="2400" dirty="0" err="1" smtClean="0">
                <a:solidFill>
                  <a:srgbClr val="FFFFFF"/>
                </a:solidFill>
                <a:latin typeface="Vladimir Script" pitchFamily="66" charset="0"/>
              </a:rPr>
              <a:t>Geschenke</a:t>
            </a:r>
            <a:r>
              <a:rPr lang="en-US" sz="2200" dirty="0" smtClean="0">
                <a:solidFill>
                  <a:srgbClr val="FFFFFF"/>
                </a:solidFill>
                <a:latin typeface="Vladimir Script" pitchFamily="66" charset="0"/>
              </a:rPr>
              <a:t>. Die </a:t>
            </a:r>
            <a:r>
              <a:rPr lang="en-US" sz="2200" dirty="0" err="1" smtClean="0">
                <a:solidFill>
                  <a:srgbClr val="FFFFFF"/>
                </a:solidFill>
                <a:latin typeface="Vladimir Script" pitchFamily="66" charset="0"/>
              </a:rPr>
              <a:t>Kleinen</a:t>
            </a:r>
            <a:r>
              <a:rPr lang="en-US" sz="2200" dirty="0" smtClean="0">
                <a:solidFill>
                  <a:srgbClr val="FFFFFF"/>
                </a:solidFill>
                <a:latin typeface="Vladimir Script" pitchFamily="66" charset="0"/>
              </a:rPr>
              <a:t> </a:t>
            </a:r>
            <a:r>
              <a:rPr lang="en-US" sz="2200" dirty="0" err="1" smtClean="0">
                <a:solidFill>
                  <a:srgbClr val="FFFFFF"/>
                </a:solidFill>
                <a:latin typeface="Vladimir Script" pitchFamily="66" charset="0"/>
              </a:rPr>
              <a:t>glauben</a:t>
            </a:r>
            <a:r>
              <a:rPr lang="en-US" sz="2200" dirty="0" smtClean="0">
                <a:solidFill>
                  <a:srgbClr val="FFFFFF"/>
                </a:solidFill>
                <a:latin typeface="Vladimir Script" pitchFamily="66" charset="0"/>
              </a:rPr>
              <a:t>, </a:t>
            </a:r>
            <a:r>
              <a:rPr lang="en-US" sz="2200" dirty="0" err="1" smtClean="0">
                <a:solidFill>
                  <a:srgbClr val="FFFFFF"/>
                </a:solidFill>
                <a:latin typeface="Vladimir Script" pitchFamily="66" charset="0"/>
              </a:rPr>
              <a:t>dass</a:t>
            </a:r>
            <a:r>
              <a:rPr lang="en-US" sz="2200" dirty="0" smtClean="0">
                <a:solidFill>
                  <a:srgbClr val="FFFFFF"/>
                </a:solidFill>
                <a:latin typeface="Vladimir Script" pitchFamily="66" charset="0"/>
              </a:rPr>
              <a:t> </a:t>
            </a:r>
            <a:r>
              <a:rPr lang="en-US" sz="2200" dirty="0" err="1" smtClean="0">
                <a:solidFill>
                  <a:srgbClr val="FFFFFF"/>
                </a:solidFill>
                <a:latin typeface="Vladimir Script" pitchFamily="66" charset="0"/>
              </a:rPr>
              <a:t>sie</a:t>
            </a:r>
            <a:r>
              <a:rPr lang="en-US" sz="2200" dirty="0" smtClean="0">
                <a:solidFill>
                  <a:srgbClr val="FFFFFF"/>
                </a:solidFill>
                <a:latin typeface="Vladimir Script" pitchFamily="66" charset="0"/>
              </a:rPr>
              <a:t> das Christ kind </a:t>
            </a:r>
            <a:r>
              <a:rPr lang="en-US" sz="2200" dirty="0" err="1" smtClean="0">
                <a:solidFill>
                  <a:srgbClr val="FFFFFF"/>
                </a:solidFill>
                <a:latin typeface="Vladimir Script" pitchFamily="66" charset="0"/>
              </a:rPr>
              <a:t>gebracht</a:t>
            </a:r>
            <a:r>
              <a:rPr lang="en-US" sz="2200" dirty="0" smtClean="0">
                <a:solidFill>
                  <a:srgbClr val="FFFFFF"/>
                </a:solidFill>
                <a:latin typeface="Vladimir Script" pitchFamily="66" charset="0"/>
              </a:rPr>
              <a:t> hat.</a:t>
            </a:r>
            <a:endParaRPr lang="ru-RU" sz="2200" dirty="0"/>
          </a:p>
        </p:txBody>
      </p:sp>
      <p:pic>
        <p:nvPicPr>
          <p:cNvPr id="4" name="Содержимое 3" descr="weihnachten_leiste_g.jpg"/>
          <p:cNvPicPr>
            <a:picLocks noGrp="1" noChangeAspect="1"/>
          </p:cNvPicPr>
          <p:nvPr>
            <p:ph idx="1"/>
          </p:nvPr>
        </p:nvPicPr>
        <p:blipFill>
          <a:blip r:embed="rId2"/>
          <a:stretch>
            <a:fillRect/>
          </a:stretch>
        </p:blipFill>
        <p:spPr>
          <a:xfrm>
            <a:off x="3000364" y="1785926"/>
            <a:ext cx="3143252" cy="4248955"/>
          </a:xfrm>
        </p:spPr>
      </p:pic>
      <p:pic>
        <p:nvPicPr>
          <p:cNvPr id="5" name="Рисунок 4" descr="400_F_16663658_Hk4hVUjauWXjxgewxLrFu2hBFJNAEXsL.jpg"/>
          <p:cNvPicPr>
            <a:picLocks noChangeAspect="1"/>
          </p:cNvPicPr>
          <p:nvPr/>
        </p:nvPicPr>
        <p:blipFill>
          <a:blip r:embed="rId3"/>
          <a:stretch>
            <a:fillRect/>
          </a:stretch>
        </p:blipFill>
        <p:spPr>
          <a:xfrm>
            <a:off x="285720" y="1500174"/>
            <a:ext cx="2500330" cy="2357454"/>
          </a:xfrm>
          <a:prstGeom prst="rect">
            <a:avLst/>
          </a:prstGeom>
        </p:spPr>
      </p:pic>
      <p:pic>
        <p:nvPicPr>
          <p:cNvPr id="6" name="Рисунок 5" descr="400_F_16663762_JYY9vXu2cCMTQt7j3vHgg39dXla4zRb9.jpg"/>
          <p:cNvPicPr>
            <a:picLocks noChangeAspect="1"/>
          </p:cNvPicPr>
          <p:nvPr/>
        </p:nvPicPr>
        <p:blipFill>
          <a:blip r:embed="rId4"/>
          <a:stretch>
            <a:fillRect/>
          </a:stretch>
        </p:blipFill>
        <p:spPr>
          <a:xfrm>
            <a:off x="6500826" y="3500438"/>
            <a:ext cx="2428860" cy="3571876"/>
          </a:xfrm>
          <a:prstGeom prst="rect">
            <a:avLst/>
          </a:prstGeom>
        </p:spPr>
      </p:pic>
      <p:pic>
        <p:nvPicPr>
          <p:cNvPr id="7" name="Рисунок 6" descr="weihnachten__kind__geschenke,property=Galeriebild__gross.jpg"/>
          <p:cNvPicPr>
            <a:picLocks noChangeAspect="1"/>
          </p:cNvPicPr>
          <p:nvPr/>
        </p:nvPicPr>
        <p:blipFill>
          <a:blip r:embed="rId5"/>
          <a:stretch>
            <a:fillRect/>
          </a:stretch>
        </p:blipFill>
        <p:spPr>
          <a:xfrm>
            <a:off x="357158" y="4214818"/>
            <a:ext cx="2978861" cy="2857520"/>
          </a:xfrm>
          <a:prstGeom prst="rect">
            <a:avLst/>
          </a:prstGeom>
        </p:spPr>
      </p:pic>
      <p:pic>
        <p:nvPicPr>
          <p:cNvPr id="8" name="Рисунок 7" descr="xmastyke.jpg"/>
          <p:cNvPicPr>
            <a:picLocks noChangeAspect="1"/>
          </p:cNvPicPr>
          <p:nvPr/>
        </p:nvPicPr>
        <p:blipFill>
          <a:blip r:embed="rId6"/>
          <a:stretch>
            <a:fillRect/>
          </a:stretch>
        </p:blipFill>
        <p:spPr>
          <a:xfrm>
            <a:off x="6357950" y="1428736"/>
            <a:ext cx="2236472" cy="1785950"/>
          </a:xfrm>
          <a:prstGeom prst="rect">
            <a:avLst/>
          </a:prstGeom>
        </p:spPr>
      </p:pic>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par>
                          <p:cTn id="8" fill="hold">
                            <p:stCondLst>
                              <p:cond delay="1000"/>
                            </p:stCondLst>
                            <p:childTnLst>
                              <p:par>
                                <p:cTn id="9" presetID="21"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heel(4)">
                                      <p:cBhvr>
                                        <p:cTn id="11" dur="1000"/>
                                        <p:tgtEl>
                                          <p:spTgt spid="4"/>
                                        </p:tgtEl>
                                      </p:cBhvr>
                                    </p:animEffect>
                                  </p:childTnLst>
                                </p:cTn>
                              </p:par>
                            </p:childTnLst>
                          </p:cTn>
                        </p:par>
                        <p:par>
                          <p:cTn id="12" fill="hold">
                            <p:stCondLst>
                              <p:cond delay="2000"/>
                            </p:stCondLst>
                            <p:childTnLst>
                              <p:par>
                                <p:cTn id="13" presetID="5" presetClass="entr" presetSubtype="1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checkerboard(across)">
                                      <p:cBhvr>
                                        <p:cTn id="15" dur="1000"/>
                                        <p:tgtEl>
                                          <p:spTgt spid="5"/>
                                        </p:tgtEl>
                                      </p:cBhvr>
                                    </p:animEffect>
                                  </p:childTnLst>
                                </p:cTn>
                              </p:par>
                            </p:childTnLst>
                          </p:cTn>
                        </p:par>
                        <p:par>
                          <p:cTn id="16" fill="hold">
                            <p:stCondLst>
                              <p:cond delay="3000"/>
                            </p:stCondLst>
                            <p:childTnLst>
                              <p:par>
                                <p:cTn id="17" presetID="5" presetClass="entr" presetSubtype="1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checkerboard(across)">
                                      <p:cBhvr>
                                        <p:cTn id="19" dur="1000"/>
                                        <p:tgtEl>
                                          <p:spTgt spid="8"/>
                                        </p:tgtEl>
                                      </p:cBhvr>
                                    </p:animEffect>
                                  </p:childTnLst>
                                </p:cTn>
                              </p:par>
                            </p:childTnLst>
                          </p:cTn>
                        </p:par>
                        <p:par>
                          <p:cTn id="20" fill="hold">
                            <p:stCondLst>
                              <p:cond delay="4000"/>
                            </p:stCondLst>
                            <p:childTnLst>
                              <p:par>
                                <p:cTn id="21" presetID="5" presetClass="entr" presetSubtype="1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checkerboard(across)">
                                      <p:cBhvr>
                                        <p:cTn id="23" dur="1000"/>
                                        <p:tgtEl>
                                          <p:spTgt spid="7"/>
                                        </p:tgtEl>
                                      </p:cBhvr>
                                    </p:animEffect>
                                  </p:childTnLst>
                                </p:cTn>
                              </p:par>
                            </p:childTnLst>
                          </p:cTn>
                        </p:par>
                        <p:par>
                          <p:cTn id="24" fill="hold">
                            <p:stCondLst>
                              <p:cond delay="5000"/>
                            </p:stCondLst>
                            <p:childTnLst>
                              <p:par>
                                <p:cTn id="25" presetID="5" presetClass="entr" presetSubtype="1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checkerboard(across)">
                                      <p:cBhvr>
                                        <p:cTn id="2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320</TotalTime>
  <Words>315</Words>
  <Application>Microsoft Office PowerPoint</Application>
  <PresentationFormat>Экран (4:3)</PresentationFormat>
  <Paragraphs>167</Paragraphs>
  <Slides>18</Slides>
  <Notes>0</Notes>
  <HiddenSlides>0</HiddenSlides>
  <MMClips>2</MMClips>
  <ScaleCrop>false</ScaleCrop>
  <HeadingPairs>
    <vt:vector size="6" baseType="variant">
      <vt:variant>
        <vt:lpstr>Использованные шрифты</vt:lpstr>
      </vt:variant>
      <vt:variant>
        <vt:i4>9</vt:i4>
      </vt:variant>
      <vt:variant>
        <vt:lpstr>Тема</vt:lpstr>
      </vt:variant>
      <vt:variant>
        <vt:i4>1</vt:i4>
      </vt:variant>
      <vt:variant>
        <vt:lpstr>Заголовки слайдов</vt:lpstr>
      </vt:variant>
      <vt:variant>
        <vt:i4>18</vt:i4>
      </vt:variant>
    </vt:vector>
  </HeadingPairs>
  <TitlesOfParts>
    <vt:vector size="28" baseType="lpstr">
      <vt:lpstr>Arial Black</vt:lpstr>
      <vt:lpstr>Berlin Sans FB Demi</vt:lpstr>
      <vt:lpstr>Blackadder ITC</vt:lpstr>
      <vt:lpstr>Calibri</vt:lpstr>
      <vt:lpstr>Constantia</vt:lpstr>
      <vt:lpstr>Edwardian Script ITC</vt:lpstr>
      <vt:lpstr>Monotype Corsiva</vt:lpstr>
      <vt:lpstr>Vladimir Script</vt:lpstr>
      <vt:lpstr>Wingdings 2</vt:lpstr>
      <vt:lpstr>Поток</vt:lpstr>
      <vt:lpstr>Презентация PowerPoint</vt:lpstr>
      <vt:lpstr>Leise Rieselt der Schnee</vt:lpstr>
      <vt:lpstr>Презентация PowerPoint</vt:lpstr>
      <vt:lpstr>So ward der Herr Jesus geboren   So ward der Herr Jesus geboren im Stall bei der kalten Nacht.  Die Armen, die haben gefroren,  den Reichen war's warm gemacht.   Sein Vater ist Schreiner gewesen.  Die Mutter war eine Magd.  Sie haben kein Geld nicht besessen,  die haben sich wohl geplagt.   Kein Wirt hat ins Haus sie genommen.  Sie waren von Herzen froh,  dass sie noch in den Stall sind gekommen.  Sie legten das Kind auf Stroh.   Die Engel, die haben gesungen,  dass wohl ein Wunder geschehn.  Da kamen die Hirten gesprungen  und haben es angesehn.   Die Hirten, die will es erbarmen,  wie elend das Kindlein sei.  Es ist eine Geschieht' für die Armen,  kein Reicher war nicht dabei. </vt:lpstr>
      <vt:lpstr>Am Vorabend des Festes wird in jeder Familie ein Weihnachtsbaum aufgestellt!</vt:lpstr>
      <vt:lpstr>Презентация PowerPoint</vt:lpstr>
      <vt:lpstr>Weihnachtsbaum</vt:lpstr>
      <vt:lpstr>Am Heiligen Abend gehen die Familien in die Kirche. Während der Christmesse singen die Menschen  das berühmteste Weihnachtslied „Stille Nacht“.</vt:lpstr>
      <vt:lpstr>Die Familie versammelt sich um den Weihnachtsbaum, und leih die Geschenke. Die Kleinen glauben, dass sie das Christ kind gebracht hat.</vt:lpstr>
      <vt:lpstr>WEIHNACHTEN</vt:lpstr>
      <vt:lpstr>WEIHNACHTEN</vt:lpstr>
      <vt:lpstr>Die Vorweihnachtszeit in Deutschland  ist sehr schön. Alles leuchtet  und glänzt, da stehen die Bäumen mit Lichtschmuck.</vt:lpstr>
      <vt:lpstr>Презентация PowerPoint</vt:lpstr>
      <vt:lpstr>Презентация PowerPoint</vt:lpstr>
      <vt:lpstr>Viele Familien nutzen diesen Feiertag zu Spezierengängen oder Verwandtenbesuchen.</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Прост-тка</dc:creator>
  <cp:lastModifiedBy>user</cp:lastModifiedBy>
  <cp:revision>39</cp:revision>
  <dcterms:created xsi:type="dcterms:W3CDTF">2009-12-02T11:53:08Z</dcterms:created>
  <dcterms:modified xsi:type="dcterms:W3CDTF">2016-11-21T10:50:01Z</dcterms:modified>
</cp:coreProperties>
</file>