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48707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45781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60041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1631" y="2486034"/>
            <a:ext cx="502926" cy="1843460"/>
            <a:chOff x="1187624" y="2616437"/>
            <a:chExt cx="360041" cy="1800199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7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54555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57479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0403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63327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66252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69176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0620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83544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86469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89393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72100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084370" y="2123254"/>
            <a:ext cx="426326" cy="20588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47" name="Группа 146"/>
          <p:cNvGrpSpPr/>
          <p:nvPr/>
        </p:nvGrpSpPr>
        <p:grpSpPr>
          <a:xfrm>
            <a:off x="2051632" y="2491945"/>
            <a:ext cx="502926" cy="1843460"/>
            <a:chOff x="1187624" y="2616437"/>
            <a:chExt cx="360041" cy="1800199"/>
          </a:xfrm>
        </p:grpSpPr>
        <p:sp>
          <p:nvSpPr>
            <p:cNvPr id="148" name="Прямоугольник 147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9" name="Прямоугольник 148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0" name="Прямоугольник 149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1" name="Прямоугольник 150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2" name="Прямоугольник 151"/>
            <p:cNvSpPr/>
            <p:nvPr/>
          </p:nvSpPr>
          <p:spPr>
            <a:xfrm>
              <a:off x="1187625" y="2616437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461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103853" y="-50681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3" name="Группа 232"/>
          <p:cNvGrpSpPr/>
          <p:nvPr/>
        </p:nvGrpSpPr>
        <p:grpSpPr>
          <a:xfrm>
            <a:off x="5077251" y="2485070"/>
            <a:ext cx="502924" cy="1842354"/>
            <a:chOff x="3347864" y="2615208"/>
            <a:chExt cx="360040" cy="1799119"/>
          </a:xfrm>
        </p:grpSpPr>
        <p:sp>
          <p:nvSpPr>
            <p:cNvPr id="234" name="Прямоугольник 23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Прямоугольник 23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Прямоугольник 23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Прямоугольник 23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Прямоугольник 23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9" name="Группа 238"/>
          <p:cNvGrpSpPr/>
          <p:nvPr/>
        </p:nvGrpSpPr>
        <p:grpSpPr>
          <a:xfrm>
            <a:off x="7083785" y="1378588"/>
            <a:ext cx="502924" cy="2208420"/>
            <a:chOff x="7094544" y="1378588"/>
            <a:chExt cx="502924" cy="2208420"/>
          </a:xfrm>
        </p:grpSpPr>
        <p:grpSp>
          <p:nvGrpSpPr>
            <p:cNvPr id="240" name="Группа 239"/>
            <p:cNvGrpSpPr/>
            <p:nvPr/>
          </p:nvGrpSpPr>
          <p:grpSpPr>
            <a:xfrm>
              <a:off x="7094544" y="1378588"/>
              <a:ext cx="502924" cy="1477505"/>
              <a:chOff x="2627784" y="2971495"/>
              <a:chExt cx="360040" cy="1442832"/>
            </a:xfrm>
          </p:grpSpPr>
          <p:sp>
            <p:nvSpPr>
              <p:cNvPr id="243" name="Прямоугольник 242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Прямоугольник 243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Прямоугольник 244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Прямоугольник 245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1" name="Прямоугольник 240"/>
            <p:cNvSpPr/>
            <p:nvPr/>
          </p:nvSpPr>
          <p:spPr>
            <a:xfrm>
              <a:off x="7094544" y="285609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2" name="Прямоугольник 241"/>
            <p:cNvSpPr/>
            <p:nvPr/>
          </p:nvSpPr>
          <p:spPr>
            <a:xfrm>
              <a:off x="7094544" y="3224785"/>
              <a:ext cx="502924" cy="3622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7" name="Группа 246"/>
          <p:cNvGrpSpPr/>
          <p:nvPr/>
        </p:nvGrpSpPr>
        <p:grpSpPr>
          <a:xfrm>
            <a:off x="3065554" y="332960"/>
            <a:ext cx="502924" cy="4014755"/>
            <a:chOff x="1907704" y="493787"/>
            <a:chExt cx="360040" cy="3920540"/>
          </a:xfrm>
        </p:grpSpPr>
        <p:grpSp>
          <p:nvGrpSpPr>
            <p:cNvPr id="248" name="Группа 247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253" name="Группа 25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257" name="Прямоугольник 25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8" name="Прямоугольник 25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ы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9" name="Прямоугольник 25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0" name="Прямоугольник 25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4" name="Прямоугольник 25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Прямоугольник 25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" name="Прямоугольник 25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9" name="Прямоугольник 248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0" name="Прямоугольник 249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1" name="Прямоугольник 250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2" name="Прямоугольник 251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964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6629918" y="164973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3" name="Группа 232"/>
          <p:cNvGrpSpPr/>
          <p:nvPr/>
        </p:nvGrpSpPr>
        <p:grpSpPr>
          <a:xfrm>
            <a:off x="5077251" y="2485070"/>
            <a:ext cx="502924" cy="1842354"/>
            <a:chOff x="3347864" y="2615208"/>
            <a:chExt cx="360040" cy="1799119"/>
          </a:xfrm>
        </p:grpSpPr>
        <p:sp>
          <p:nvSpPr>
            <p:cNvPr id="234" name="Прямоугольник 23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Прямоугольник 23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Прямоугольник 23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Прямоугольник 23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Прямоугольник 23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9" name="Группа 238"/>
          <p:cNvGrpSpPr/>
          <p:nvPr/>
        </p:nvGrpSpPr>
        <p:grpSpPr>
          <a:xfrm>
            <a:off x="7083785" y="1378588"/>
            <a:ext cx="502924" cy="2208420"/>
            <a:chOff x="7094544" y="1378588"/>
            <a:chExt cx="502924" cy="2208420"/>
          </a:xfrm>
        </p:grpSpPr>
        <p:grpSp>
          <p:nvGrpSpPr>
            <p:cNvPr id="240" name="Группа 239"/>
            <p:cNvGrpSpPr/>
            <p:nvPr/>
          </p:nvGrpSpPr>
          <p:grpSpPr>
            <a:xfrm>
              <a:off x="7094544" y="1378588"/>
              <a:ext cx="502924" cy="1477505"/>
              <a:chOff x="2627784" y="2971495"/>
              <a:chExt cx="360040" cy="1442832"/>
            </a:xfrm>
          </p:grpSpPr>
          <p:sp>
            <p:nvSpPr>
              <p:cNvPr id="243" name="Прямоугольник 242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Прямоугольник 243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Прямоугольник 244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Прямоугольник 245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1" name="Прямоугольник 240"/>
            <p:cNvSpPr/>
            <p:nvPr/>
          </p:nvSpPr>
          <p:spPr>
            <a:xfrm>
              <a:off x="7094544" y="285609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2" name="Прямоугольник 241"/>
            <p:cNvSpPr/>
            <p:nvPr/>
          </p:nvSpPr>
          <p:spPr>
            <a:xfrm>
              <a:off x="7094544" y="3224785"/>
              <a:ext cx="502924" cy="3622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7" name="Группа 246"/>
          <p:cNvGrpSpPr/>
          <p:nvPr/>
        </p:nvGrpSpPr>
        <p:grpSpPr>
          <a:xfrm>
            <a:off x="3065554" y="332960"/>
            <a:ext cx="502924" cy="4014755"/>
            <a:chOff x="1907704" y="493787"/>
            <a:chExt cx="360040" cy="3920540"/>
          </a:xfrm>
        </p:grpSpPr>
        <p:grpSp>
          <p:nvGrpSpPr>
            <p:cNvPr id="248" name="Группа 247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253" name="Группа 25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257" name="Прямоугольник 25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8" name="Прямоугольник 25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ы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9" name="Прямоугольник 25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0" name="Прямоугольник 25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4" name="Прямоугольник 25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Прямоугольник 25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" name="Прямоугольник 25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9" name="Прямоугольник 248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0" name="Прямоугольник 249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1" name="Прямоугольник 250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2" name="Прямоугольник 251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1" name="Группа 260"/>
          <p:cNvGrpSpPr/>
          <p:nvPr/>
        </p:nvGrpSpPr>
        <p:grpSpPr>
          <a:xfrm>
            <a:off x="6590550" y="658095"/>
            <a:ext cx="502924" cy="2932757"/>
            <a:chOff x="6591619" y="658095"/>
            <a:chExt cx="502924" cy="2932757"/>
          </a:xfrm>
        </p:grpSpPr>
        <p:grpSp>
          <p:nvGrpSpPr>
            <p:cNvPr id="262" name="Группа 261"/>
            <p:cNvGrpSpPr/>
            <p:nvPr/>
          </p:nvGrpSpPr>
          <p:grpSpPr>
            <a:xfrm>
              <a:off x="6591619" y="1011113"/>
              <a:ext cx="502924" cy="2579739"/>
              <a:chOff x="1907704" y="1895128"/>
              <a:chExt cx="360040" cy="2519199"/>
            </a:xfrm>
          </p:grpSpPr>
          <p:grpSp>
            <p:nvGrpSpPr>
              <p:cNvPr id="264" name="Группа 263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268" name="Прямоугольник 267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л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9" name="Прямоугольник 268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0" name="Прямоугольник 269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1" name="Прямоугольник 270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65" name="Прямоугольник 264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6" name="Прямоугольник 265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7" name="Прямоугольник 266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63" name="Прямоугольник 262"/>
            <p:cNvSpPr/>
            <p:nvPr/>
          </p:nvSpPr>
          <p:spPr>
            <a:xfrm>
              <a:off x="6591619" y="65809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020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645076" y="1011113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3" name="Группа 232"/>
          <p:cNvGrpSpPr/>
          <p:nvPr/>
        </p:nvGrpSpPr>
        <p:grpSpPr>
          <a:xfrm>
            <a:off x="5077251" y="2485070"/>
            <a:ext cx="502924" cy="1842354"/>
            <a:chOff x="3347864" y="2615208"/>
            <a:chExt cx="360040" cy="1799119"/>
          </a:xfrm>
        </p:grpSpPr>
        <p:sp>
          <p:nvSpPr>
            <p:cNvPr id="234" name="Прямоугольник 23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Прямоугольник 23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Прямоугольник 23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Прямоугольник 23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Прямоугольник 23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9" name="Группа 238"/>
          <p:cNvGrpSpPr/>
          <p:nvPr/>
        </p:nvGrpSpPr>
        <p:grpSpPr>
          <a:xfrm>
            <a:off x="7083785" y="1378588"/>
            <a:ext cx="502924" cy="2208420"/>
            <a:chOff x="7094544" y="1378588"/>
            <a:chExt cx="502924" cy="2208420"/>
          </a:xfrm>
        </p:grpSpPr>
        <p:grpSp>
          <p:nvGrpSpPr>
            <p:cNvPr id="240" name="Группа 239"/>
            <p:cNvGrpSpPr/>
            <p:nvPr/>
          </p:nvGrpSpPr>
          <p:grpSpPr>
            <a:xfrm>
              <a:off x="7094544" y="1378588"/>
              <a:ext cx="502924" cy="1477505"/>
              <a:chOff x="2627784" y="2971495"/>
              <a:chExt cx="360040" cy="1442832"/>
            </a:xfrm>
          </p:grpSpPr>
          <p:sp>
            <p:nvSpPr>
              <p:cNvPr id="243" name="Прямоугольник 242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Прямоугольник 243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Прямоугольник 244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Прямоугольник 245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1" name="Прямоугольник 240"/>
            <p:cNvSpPr/>
            <p:nvPr/>
          </p:nvSpPr>
          <p:spPr>
            <a:xfrm>
              <a:off x="7094544" y="285609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2" name="Прямоугольник 241"/>
            <p:cNvSpPr/>
            <p:nvPr/>
          </p:nvSpPr>
          <p:spPr>
            <a:xfrm>
              <a:off x="7094544" y="3224785"/>
              <a:ext cx="502924" cy="3622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7" name="Группа 246"/>
          <p:cNvGrpSpPr/>
          <p:nvPr/>
        </p:nvGrpSpPr>
        <p:grpSpPr>
          <a:xfrm>
            <a:off x="3065554" y="332960"/>
            <a:ext cx="502924" cy="4014755"/>
            <a:chOff x="1907704" y="493787"/>
            <a:chExt cx="360040" cy="3920540"/>
          </a:xfrm>
        </p:grpSpPr>
        <p:grpSp>
          <p:nvGrpSpPr>
            <p:cNvPr id="248" name="Группа 247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253" name="Группа 25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257" name="Прямоугольник 25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8" name="Прямоугольник 25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ы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9" name="Прямоугольник 25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0" name="Прямоугольник 25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4" name="Прямоугольник 25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Прямоугольник 25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" name="Прямоугольник 25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9" name="Прямоугольник 248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0" name="Прямоугольник 249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1" name="Прямоугольник 250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2" name="Прямоугольник 251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1" name="Группа 260"/>
          <p:cNvGrpSpPr/>
          <p:nvPr/>
        </p:nvGrpSpPr>
        <p:grpSpPr>
          <a:xfrm>
            <a:off x="6590550" y="658095"/>
            <a:ext cx="502924" cy="2932757"/>
            <a:chOff x="6591619" y="658095"/>
            <a:chExt cx="502924" cy="2932757"/>
          </a:xfrm>
        </p:grpSpPr>
        <p:grpSp>
          <p:nvGrpSpPr>
            <p:cNvPr id="262" name="Группа 261"/>
            <p:cNvGrpSpPr/>
            <p:nvPr/>
          </p:nvGrpSpPr>
          <p:grpSpPr>
            <a:xfrm>
              <a:off x="6591619" y="1011113"/>
              <a:ext cx="502924" cy="2579739"/>
              <a:chOff x="1907704" y="1895128"/>
              <a:chExt cx="360040" cy="2519199"/>
            </a:xfrm>
          </p:grpSpPr>
          <p:grpSp>
            <p:nvGrpSpPr>
              <p:cNvPr id="264" name="Группа 263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268" name="Прямоугольник 267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л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9" name="Прямоугольник 268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0" name="Прямоугольник 269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1" name="Прямоугольник 270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65" name="Прямоугольник 264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6" name="Прямоугольник 265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7" name="Прямоугольник 266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63" name="Прямоугольник 262"/>
            <p:cNvSpPr/>
            <p:nvPr/>
          </p:nvSpPr>
          <p:spPr>
            <a:xfrm>
              <a:off x="6591619" y="65809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2" name="Группа 271"/>
          <p:cNvGrpSpPr/>
          <p:nvPr/>
        </p:nvGrpSpPr>
        <p:grpSpPr>
          <a:xfrm>
            <a:off x="3568478" y="1401696"/>
            <a:ext cx="502924" cy="2587019"/>
            <a:chOff x="2267744" y="1532416"/>
            <a:chExt cx="360040" cy="2526309"/>
          </a:xfrm>
        </p:grpSpPr>
        <p:sp>
          <p:nvSpPr>
            <p:cNvPr id="273" name="Прямоугольник 272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4" name="Прямоугольник 273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75" name="Группа 274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276" name="Группа 275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278" name="Прямоугольник 277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9" name="Прямоугольник 278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р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0" name="Прямоугольник 279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1" name="Прямоугольник 280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77" name="Прямоугольник 276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1160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6782" y="396080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56782" y="359211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6782" y="322341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82" y="285472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56782" y="248603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53857" y="3960801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53857" y="3592109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3856" y="3223417"/>
            <a:ext cx="492676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3857" y="2853467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092156" y="2468574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59079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3" name="Группа 232"/>
          <p:cNvGrpSpPr/>
          <p:nvPr/>
        </p:nvGrpSpPr>
        <p:grpSpPr>
          <a:xfrm>
            <a:off x="5077251" y="2485070"/>
            <a:ext cx="502924" cy="1842354"/>
            <a:chOff x="3347864" y="2615208"/>
            <a:chExt cx="360040" cy="1799119"/>
          </a:xfrm>
        </p:grpSpPr>
        <p:sp>
          <p:nvSpPr>
            <p:cNvPr id="234" name="Прямоугольник 23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Прямоугольник 23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Прямоугольник 23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Прямоугольник 23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Прямоугольник 23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9" name="Группа 238"/>
          <p:cNvGrpSpPr/>
          <p:nvPr/>
        </p:nvGrpSpPr>
        <p:grpSpPr>
          <a:xfrm>
            <a:off x="7083785" y="1378588"/>
            <a:ext cx="502924" cy="2208420"/>
            <a:chOff x="7094544" y="1378588"/>
            <a:chExt cx="502924" cy="2208420"/>
          </a:xfrm>
        </p:grpSpPr>
        <p:grpSp>
          <p:nvGrpSpPr>
            <p:cNvPr id="240" name="Группа 239"/>
            <p:cNvGrpSpPr/>
            <p:nvPr/>
          </p:nvGrpSpPr>
          <p:grpSpPr>
            <a:xfrm>
              <a:off x="7094544" y="1378588"/>
              <a:ext cx="502924" cy="1477505"/>
              <a:chOff x="2627784" y="2971495"/>
              <a:chExt cx="360040" cy="1442832"/>
            </a:xfrm>
          </p:grpSpPr>
          <p:sp>
            <p:nvSpPr>
              <p:cNvPr id="243" name="Прямоугольник 242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Прямоугольник 243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Прямоугольник 244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Прямоугольник 245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1" name="Прямоугольник 240"/>
            <p:cNvSpPr/>
            <p:nvPr/>
          </p:nvSpPr>
          <p:spPr>
            <a:xfrm>
              <a:off x="7094544" y="285609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2" name="Прямоугольник 241"/>
            <p:cNvSpPr/>
            <p:nvPr/>
          </p:nvSpPr>
          <p:spPr>
            <a:xfrm>
              <a:off x="7094544" y="3224785"/>
              <a:ext cx="502924" cy="3622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7" name="Группа 246"/>
          <p:cNvGrpSpPr/>
          <p:nvPr/>
        </p:nvGrpSpPr>
        <p:grpSpPr>
          <a:xfrm>
            <a:off x="3065554" y="319093"/>
            <a:ext cx="502924" cy="4014755"/>
            <a:chOff x="1907704" y="493787"/>
            <a:chExt cx="360040" cy="3920540"/>
          </a:xfrm>
        </p:grpSpPr>
        <p:grpSp>
          <p:nvGrpSpPr>
            <p:cNvPr id="248" name="Группа 247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253" name="Группа 25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257" name="Прямоугольник 25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8" name="Прямоугольник 25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ы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9" name="Прямоугольник 25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0" name="Прямоугольник 25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4" name="Прямоугольник 25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Прямоугольник 25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6" name="Прямоугольник 25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9" name="Прямоугольник 248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0" name="Прямоугольник 249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1" name="Прямоугольник 250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2" name="Прямоугольник 251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1" name="Группа 260"/>
          <p:cNvGrpSpPr/>
          <p:nvPr/>
        </p:nvGrpSpPr>
        <p:grpSpPr>
          <a:xfrm>
            <a:off x="6590550" y="658095"/>
            <a:ext cx="502924" cy="2932757"/>
            <a:chOff x="6591619" y="658095"/>
            <a:chExt cx="502924" cy="2932757"/>
          </a:xfrm>
        </p:grpSpPr>
        <p:grpSp>
          <p:nvGrpSpPr>
            <p:cNvPr id="262" name="Группа 261"/>
            <p:cNvGrpSpPr/>
            <p:nvPr/>
          </p:nvGrpSpPr>
          <p:grpSpPr>
            <a:xfrm>
              <a:off x="6591619" y="1011113"/>
              <a:ext cx="502924" cy="2579739"/>
              <a:chOff x="1907704" y="1895128"/>
              <a:chExt cx="360040" cy="2519199"/>
            </a:xfrm>
          </p:grpSpPr>
          <p:grpSp>
            <p:nvGrpSpPr>
              <p:cNvPr id="264" name="Группа 263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268" name="Прямоугольник 267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л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9" name="Прямоугольник 268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0" name="Прямоугольник 269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1" name="Прямоугольник 270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65" name="Прямоугольник 264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6" name="Прямоугольник 265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7" name="Прямоугольник 266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63" name="Прямоугольник 262"/>
            <p:cNvSpPr/>
            <p:nvPr/>
          </p:nvSpPr>
          <p:spPr>
            <a:xfrm>
              <a:off x="6591619" y="65809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2" name="Группа 271"/>
          <p:cNvGrpSpPr/>
          <p:nvPr/>
        </p:nvGrpSpPr>
        <p:grpSpPr>
          <a:xfrm>
            <a:off x="3568478" y="1383681"/>
            <a:ext cx="502924" cy="2587019"/>
            <a:chOff x="2267744" y="1532416"/>
            <a:chExt cx="360040" cy="2526309"/>
          </a:xfrm>
        </p:grpSpPr>
        <p:sp>
          <p:nvSpPr>
            <p:cNvPr id="273" name="Прямоугольник 272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4" name="Прямоугольник 273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75" name="Группа 274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276" name="Группа 275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278" name="Прямоугольник 277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9" name="Прямоугольник 278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р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0" name="Прямоугольник 279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1" name="Прямоугольник 280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77" name="Прямоугольник 276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82" name="Группа 281"/>
          <p:cNvGrpSpPr/>
          <p:nvPr/>
        </p:nvGrpSpPr>
        <p:grpSpPr>
          <a:xfrm>
            <a:off x="1048731" y="2862985"/>
            <a:ext cx="502926" cy="1476026"/>
            <a:chOff x="467543" y="2975248"/>
            <a:chExt cx="360041" cy="1441388"/>
          </a:xfrm>
        </p:grpSpPr>
        <p:sp>
          <p:nvSpPr>
            <p:cNvPr id="283" name="Прямоугольник 282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4" name="Прямоугольник 283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5" name="Прямоугольник 284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6" name="Прямоугольник 285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792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6782" y="396080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56782" y="359211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6782" y="322341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82" y="285472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56782" y="248603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53857" y="3960801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53857" y="3592109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3856" y="3223417"/>
            <a:ext cx="492676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3857" y="2853467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059706" y="3223417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059706" y="3592110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059707" y="3960802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059707" y="2486033"/>
            <a:ext cx="502925" cy="36743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72" name="Прямоугольник 71"/>
          <p:cNvSpPr/>
          <p:nvPr/>
        </p:nvSpPr>
        <p:spPr>
          <a:xfrm>
            <a:off x="3065554" y="395843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065554" y="358974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3065554" y="322341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065554" y="285472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065554" y="248603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065554" y="2112240"/>
            <a:ext cx="502924" cy="3737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3065554" y="174739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3065554" y="1375962"/>
            <a:ext cx="502924" cy="38185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065554" y="1020436"/>
            <a:ext cx="502924" cy="35826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3065554" y="66431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3065554" y="312374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61" name="Прямоугольник 60"/>
          <p:cNvSpPr/>
          <p:nvPr/>
        </p:nvSpPr>
        <p:spPr>
          <a:xfrm>
            <a:off x="4071402" y="1757819"/>
            <a:ext cx="502924" cy="359521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071402" y="1378698"/>
            <a:ext cx="502924" cy="379121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4071402" y="211608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4071402" y="2480931"/>
            <a:ext cx="502924" cy="37597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071402" y="285690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4071402" y="3221053"/>
            <a:ext cx="502924" cy="37323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4071402" y="359428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4071402" y="395843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4071402" y="432712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4071402" y="469582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4071402" y="5066878"/>
            <a:ext cx="502924" cy="3784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4071402" y="544533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4071402" y="581402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4071402" y="618271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4574327" y="1743548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4574327" y="211224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4574327" y="2480931"/>
            <a:ext cx="502924" cy="37597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4574327" y="2856905"/>
            <a:ext cx="502924" cy="3641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87" name="Прямоугольник 186"/>
          <p:cNvSpPr/>
          <p:nvPr/>
        </p:nvSpPr>
        <p:spPr>
          <a:xfrm>
            <a:off x="6591619" y="322216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Прямоугольник 187"/>
          <p:cNvSpPr/>
          <p:nvPr/>
        </p:nvSpPr>
        <p:spPr>
          <a:xfrm>
            <a:off x="6591619" y="285346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9" name="Прямоугольник 188"/>
          <p:cNvSpPr/>
          <p:nvPr/>
        </p:nvSpPr>
        <p:spPr>
          <a:xfrm>
            <a:off x="6591619" y="248713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6591619" y="211844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" name="Прямоугольник 183"/>
          <p:cNvSpPr/>
          <p:nvPr/>
        </p:nvSpPr>
        <p:spPr>
          <a:xfrm>
            <a:off x="6591619" y="174975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5" name="Прямоугольник 184"/>
          <p:cNvSpPr/>
          <p:nvPr/>
        </p:nvSpPr>
        <p:spPr>
          <a:xfrm>
            <a:off x="6591619" y="1375962"/>
            <a:ext cx="502924" cy="3737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6" name="Прямоугольник 185"/>
          <p:cNvSpPr/>
          <p:nvPr/>
        </p:nvSpPr>
        <p:spPr>
          <a:xfrm>
            <a:off x="6591619" y="101111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9" name="Прямоугольник 178"/>
          <p:cNvSpPr/>
          <p:nvPr/>
        </p:nvSpPr>
        <p:spPr>
          <a:xfrm>
            <a:off x="6591619" y="65809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7" name="Группа 156"/>
          <p:cNvGrpSpPr/>
          <p:nvPr/>
        </p:nvGrpSpPr>
        <p:grpSpPr>
          <a:xfrm>
            <a:off x="7094544" y="1378588"/>
            <a:ext cx="502924" cy="1477505"/>
            <a:chOff x="2627784" y="2971495"/>
            <a:chExt cx="360040" cy="1442832"/>
          </a:xfrm>
        </p:grpSpPr>
        <p:sp>
          <p:nvSpPr>
            <p:cNvPr id="161" name="Прямоугольник 160"/>
            <p:cNvSpPr/>
            <p:nvPr/>
          </p:nvSpPr>
          <p:spPr>
            <a:xfrm>
              <a:off x="2627784" y="2971495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2" name="Прямоугольник 161"/>
            <p:cNvSpPr/>
            <p:nvPr/>
          </p:nvSpPr>
          <p:spPr>
            <a:xfrm>
              <a:off x="2627784" y="3334207"/>
              <a:ext cx="360040" cy="36447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3" name="Прямоугольник 162"/>
            <p:cNvSpPr/>
            <p:nvPr/>
          </p:nvSpPr>
          <p:spPr>
            <a:xfrm>
              <a:off x="262778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4" name="Прямоугольник 163"/>
            <p:cNvSpPr/>
            <p:nvPr/>
          </p:nvSpPr>
          <p:spPr>
            <a:xfrm>
              <a:off x="262778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8" name="Прямоугольник 157"/>
          <p:cNvSpPr/>
          <p:nvPr/>
        </p:nvSpPr>
        <p:spPr>
          <a:xfrm>
            <a:off x="7094544" y="285609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7094544" y="3224785"/>
            <a:ext cx="502924" cy="36222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7597468" y="3587008"/>
            <a:ext cx="502924" cy="37859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7597468" y="212325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7597468" y="248810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7597468" y="2856794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7597468" y="3225486"/>
            <a:ext cx="502924" cy="36152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2562630" y="66929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2562630" y="103798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2562630" y="1383681"/>
            <a:ext cx="502924" cy="37912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2562630" y="1762802"/>
            <a:ext cx="502924" cy="35826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2562630" y="2121066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2562630" y="248975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2562630" y="322714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2562630" y="359583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2562630" y="396342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2562630" y="433447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2562630" y="470316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2562630" y="507186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6" name="Группа 155"/>
          <p:cNvGrpSpPr/>
          <p:nvPr/>
        </p:nvGrpSpPr>
        <p:grpSpPr>
          <a:xfrm>
            <a:off x="4071402" y="1383681"/>
            <a:ext cx="502924" cy="1478207"/>
            <a:chOff x="2627784" y="1535087"/>
            <a:chExt cx="360040" cy="1443518"/>
          </a:xfrm>
        </p:grpSpPr>
        <p:sp>
          <p:nvSpPr>
            <p:cNvPr id="177" name="Прямоугольник 176"/>
            <p:cNvSpPr/>
            <p:nvPr/>
          </p:nvSpPr>
          <p:spPr>
            <a:xfrm>
              <a:off x="2627784" y="1905311"/>
              <a:ext cx="360040" cy="3510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0" name="Прямоугольник 179"/>
            <p:cNvSpPr/>
            <p:nvPr/>
          </p:nvSpPr>
          <p:spPr>
            <a:xfrm>
              <a:off x="2627784" y="1535087"/>
              <a:ext cx="360040" cy="3702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Прямоугольник 180"/>
            <p:cNvSpPr/>
            <p:nvPr/>
          </p:nvSpPr>
          <p:spPr>
            <a:xfrm>
              <a:off x="262778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2" name="Прямоугольник 181"/>
            <p:cNvSpPr/>
            <p:nvPr/>
          </p:nvSpPr>
          <p:spPr>
            <a:xfrm>
              <a:off x="2627784" y="2611454"/>
              <a:ext cx="360040" cy="3671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4" name="Прямоугольник 173"/>
          <p:cNvSpPr/>
          <p:nvPr/>
        </p:nvSpPr>
        <p:spPr>
          <a:xfrm>
            <a:off x="4071402" y="3226036"/>
            <a:ext cx="502924" cy="37323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4071402" y="359927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4071402" y="396342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4071402" y="433211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4071402" y="4700804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4071402" y="5071861"/>
            <a:ext cx="502924" cy="3784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Прямоугольник 165"/>
          <p:cNvSpPr/>
          <p:nvPr/>
        </p:nvSpPr>
        <p:spPr>
          <a:xfrm>
            <a:off x="4071402" y="545031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" name="Прямоугольник 166"/>
          <p:cNvSpPr/>
          <p:nvPr/>
        </p:nvSpPr>
        <p:spPr>
          <a:xfrm>
            <a:off x="4071402" y="5819008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8" name="Прямоугольник 167"/>
          <p:cNvSpPr/>
          <p:nvPr/>
        </p:nvSpPr>
        <p:spPr>
          <a:xfrm>
            <a:off x="4071402" y="618770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4574327" y="174081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4574327" y="210950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4574327" y="2478194"/>
            <a:ext cx="502924" cy="37597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" name="Прямоугольник 214"/>
          <p:cNvSpPr/>
          <p:nvPr/>
        </p:nvSpPr>
        <p:spPr>
          <a:xfrm>
            <a:off x="6088695" y="322777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6" name="Прямоугольник 215"/>
          <p:cNvSpPr/>
          <p:nvPr/>
        </p:nvSpPr>
        <p:spPr>
          <a:xfrm>
            <a:off x="6088695" y="359646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7" name="Прямоугольник 216"/>
          <p:cNvSpPr/>
          <p:nvPr/>
        </p:nvSpPr>
        <p:spPr>
          <a:xfrm>
            <a:off x="6088695" y="396515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" name="Прямоугольник 217"/>
          <p:cNvSpPr/>
          <p:nvPr/>
        </p:nvSpPr>
        <p:spPr>
          <a:xfrm>
            <a:off x="6088695" y="4333848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9" name="Прямоугольник 218"/>
          <p:cNvSpPr/>
          <p:nvPr/>
        </p:nvSpPr>
        <p:spPr>
          <a:xfrm>
            <a:off x="6088695" y="470143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2" name="Прямоугольник 211"/>
          <p:cNvSpPr/>
          <p:nvPr/>
        </p:nvSpPr>
        <p:spPr>
          <a:xfrm>
            <a:off x="6088695" y="507248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6088695" y="544118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4" name="Прямоугольник 213"/>
          <p:cNvSpPr/>
          <p:nvPr/>
        </p:nvSpPr>
        <p:spPr>
          <a:xfrm>
            <a:off x="6088695" y="5809874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1" name="Прямоугольник 220"/>
          <p:cNvSpPr/>
          <p:nvPr/>
        </p:nvSpPr>
        <p:spPr>
          <a:xfrm>
            <a:off x="7597468" y="3573258"/>
            <a:ext cx="502924" cy="37859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" name="Прямоугольник 222"/>
          <p:cNvSpPr/>
          <p:nvPr/>
        </p:nvSpPr>
        <p:spPr>
          <a:xfrm>
            <a:off x="7597468" y="210950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4" name="Прямоугольник 223"/>
          <p:cNvSpPr/>
          <p:nvPr/>
        </p:nvSpPr>
        <p:spPr>
          <a:xfrm>
            <a:off x="7597468" y="247435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Прямоугольник 225"/>
          <p:cNvSpPr/>
          <p:nvPr/>
        </p:nvSpPr>
        <p:spPr>
          <a:xfrm>
            <a:off x="7597468" y="3211736"/>
            <a:ext cx="502924" cy="36152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Прямоугольник 227"/>
          <p:cNvSpPr/>
          <p:nvPr/>
        </p:nvSpPr>
        <p:spPr>
          <a:xfrm>
            <a:off x="1556782" y="396080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Прямоугольник 228"/>
          <p:cNvSpPr/>
          <p:nvPr/>
        </p:nvSpPr>
        <p:spPr>
          <a:xfrm>
            <a:off x="1556782" y="359211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" name="Прямоугольник 229"/>
          <p:cNvSpPr/>
          <p:nvPr/>
        </p:nvSpPr>
        <p:spPr>
          <a:xfrm>
            <a:off x="1556782" y="322341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Прямоугольник 231"/>
          <p:cNvSpPr/>
          <p:nvPr/>
        </p:nvSpPr>
        <p:spPr>
          <a:xfrm>
            <a:off x="1556782" y="248603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4" name="Прямоугольник 233"/>
          <p:cNvSpPr/>
          <p:nvPr/>
        </p:nvSpPr>
        <p:spPr>
          <a:xfrm>
            <a:off x="5077251" y="395873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" name="Прямоугольник 234"/>
          <p:cNvSpPr/>
          <p:nvPr/>
        </p:nvSpPr>
        <p:spPr>
          <a:xfrm>
            <a:off x="5077251" y="2485070"/>
            <a:ext cx="502924" cy="37213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" name="Прямоугольник 236"/>
          <p:cNvSpPr/>
          <p:nvPr/>
        </p:nvSpPr>
        <p:spPr>
          <a:xfrm>
            <a:off x="5077251" y="321861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8" name="Прямоугольник 237"/>
          <p:cNvSpPr/>
          <p:nvPr/>
        </p:nvSpPr>
        <p:spPr>
          <a:xfrm>
            <a:off x="5077251" y="358730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3" name="Прямоугольник 242"/>
          <p:cNvSpPr/>
          <p:nvPr/>
        </p:nvSpPr>
        <p:spPr>
          <a:xfrm>
            <a:off x="7083785" y="1378588"/>
            <a:ext cx="502924" cy="37597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4" name="Прямоугольник 243"/>
          <p:cNvSpPr/>
          <p:nvPr/>
        </p:nvSpPr>
        <p:spPr>
          <a:xfrm>
            <a:off x="7083785" y="1750016"/>
            <a:ext cx="502924" cy="37323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" name="Прямоугольник 244"/>
          <p:cNvSpPr/>
          <p:nvPr/>
        </p:nvSpPr>
        <p:spPr>
          <a:xfrm>
            <a:off x="7083785" y="212325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" name="Прямоугольник 245"/>
          <p:cNvSpPr/>
          <p:nvPr/>
        </p:nvSpPr>
        <p:spPr>
          <a:xfrm>
            <a:off x="7083785" y="248740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2" name="Прямоугольник 241"/>
          <p:cNvSpPr/>
          <p:nvPr/>
        </p:nvSpPr>
        <p:spPr>
          <a:xfrm>
            <a:off x="7083785" y="3224785"/>
            <a:ext cx="502924" cy="36222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7" name="Прямоугольник 256"/>
          <p:cNvSpPr/>
          <p:nvPr/>
        </p:nvSpPr>
        <p:spPr>
          <a:xfrm>
            <a:off x="3065554" y="3965156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8" name="Прямоугольник 257"/>
          <p:cNvSpPr/>
          <p:nvPr/>
        </p:nvSpPr>
        <p:spPr>
          <a:xfrm>
            <a:off x="3065554" y="3596464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9" name="Прямоугольник 258"/>
          <p:cNvSpPr/>
          <p:nvPr/>
        </p:nvSpPr>
        <p:spPr>
          <a:xfrm>
            <a:off x="3065554" y="3230136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4" name="Прямоугольник 253"/>
          <p:cNvSpPr/>
          <p:nvPr/>
        </p:nvSpPr>
        <p:spPr>
          <a:xfrm>
            <a:off x="3065554" y="2492752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5" name="Прямоугольник 254"/>
          <p:cNvSpPr/>
          <p:nvPr/>
        </p:nvSpPr>
        <p:spPr>
          <a:xfrm>
            <a:off x="3065554" y="2118959"/>
            <a:ext cx="502924" cy="3737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" name="Прямоугольник 255"/>
          <p:cNvSpPr/>
          <p:nvPr/>
        </p:nvSpPr>
        <p:spPr>
          <a:xfrm>
            <a:off x="3065554" y="175411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9" name="Прямоугольник 248"/>
          <p:cNvSpPr/>
          <p:nvPr/>
        </p:nvSpPr>
        <p:spPr>
          <a:xfrm>
            <a:off x="3065554" y="1382681"/>
            <a:ext cx="502924" cy="38185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0" name="Прямоугольник 249"/>
          <p:cNvSpPr/>
          <p:nvPr/>
        </p:nvSpPr>
        <p:spPr>
          <a:xfrm>
            <a:off x="3065554" y="1027155"/>
            <a:ext cx="502924" cy="35826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1" name="Прямоугольник 250"/>
          <p:cNvSpPr/>
          <p:nvPr/>
        </p:nvSpPr>
        <p:spPr>
          <a:xfrm>
            <a:off x="3065554" y="67103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2" name="Прямоугольник 251"/>
          <p:cNvSpPr/>
          <p:nvPr/>
        </p:nvSpPr>
        <p:spPr>
          <a:xfrm>
            <a:off x="3065554" y="31909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8" name="Прямоугольник 267"/>
          <p:cNvSpPr/>
          <p:nvPr/>
        </p:nvSpPr>
        <p:spPr>
          <a:xfrm>
            <a:off x="6590550" y="3222160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0" name="Прямоугольник 269"/>
          <p:cNvSpPr/>
          <p:nvPr/>
        </p:nvSpPr>
        <p:spPr>
          <a:xfrm>
            <a:off x="6590550" y="248713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1" name="Прямоугольник 270"/>
          <p:cNvSpPr/>
          <p:nvPr/>
        </p:nvSpPr>
        <p:spPr>
          <a:xfrm>
            <a:off x="6590550" y="2118447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5" name="Прямоугольник 264"/>
          <p:cNvSpPr/>
          <p:nvPr/>
        </p:nvSpPr>
        <p:spPr>
          <a:xfrm>
            <a:off x="6590550" y="174975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" name="Прямоугольник 265"/>
          <p:cNvSpPr/>
          <p:nvPr/>
        </p:nvSpPr>
        <p:spPr>
          <a:xfrm>
            <a:off x="6590550" y="1375962"/>
            <a:ext cx="502924" cy="3737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7" name="Прямоугольник 266"/>
          <p:cNvSpPr/>
          <p:nvPr/>
        </p:nvSpPr>
        <p:spPr>
          <a:xfrm>
            <a:off x="6590550" y="1011113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3" name="Прямоугольник 262"/>
          <p:cNvSpPr/>
          <p:nvPr/>
        </p:nvSpPr>
        <p:spPr>
          <a:xfrm>
            <a:off x="6590550" y="658095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3" name="Прямоугольник 272"/>
          <p:cNvSpPr/>
          <p:nvPr/>
        </p:nvSpPr>
        <p:spPr>
          <a:xfrm>
            <a:off x="3568478" y="3602008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4" name="Прямоугольник 273"/>
          <p:cNvSpPr/>
          <p:nvPr/>
        </p:nvSpPr>
        <p:spPr>
          <a:xfrm>
            <a:off x="3568478" y="3233316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9" name="Прямоугольник 278"/>
          <p:cNvSpPr/>
          <p:nvPr/>
        </p:nvSpPr>
        <p:spPr>
          <a:xfrm>
            <a:off x="3568478" y="2492494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0" name="Прямоугольник 279"/>
          <p:cNvSpPr/>
          <p:nvPr/>
        </p:nvSpPr>
        <p:spPr>
          <a:xfrm>
            <a:off x="3568478" y="2123801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1" name="Прямоугольник 280"/>
          <p:cNvSpPr/>
          <p:nvPr/>
        </p:nvSpPr>
        <p:spPr>
          <a:xfrm>
            <a:off x="3568478" y="1755109"/>
            <a:ext cx="502924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7" name="Прямоугольник 276"/>
          <p:cNvSpPr/>
          <p:nvPr/>
        </p:nvSpPr>
        <p:spPr>
          <a:xfrm>
            <a:off x="3568478" y="1383681"/>
            <a:ext cx="502924" cy="38185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3" name="Прямоугольник 282"/>
          <p:cNvSpPr/>
          <p:nvPr/>
        </p:nvSpPr>
        <p:spPr>
          <a:xfrm>
            <a:off x="1048732" y="3970319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4" name="Прямоугольник 283"/>
          <p:cNvSpPr/>
          <p:nvPr/>
        </p:nvSpPr>
        <p:spPr>
          <a:xfrm>
            <a:off x="1048732" y="3601627"/>
            <a:ext cx="502925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5" name="Прямоугольник 284"/>
          <p:cNvSpPr/>
          <p:nvPr/>
        </p:nvSpPr>
        <p:spPr>
          <a:xfrm>
            <a:off x="1048731" y="3232935"/>
            <a:ext cx="492676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1048732" y="2843044"/>
            <a:ext cx="7051660" cy="388633"/>
            <a:chOff x="1048732" y="2843044"/>
            <a:chExt cx="7051660" cy="388633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5580175" y="2843044"/>
              <a:ext cx="2520217" cy="384727"/>
              <a:chOff x="5580175" y="2843044"/>
              <a:chExt cx="2520217" cy="384727"/>
            </a:xfrm>
          </p:grpSpPr>
          <p:sp>
            <p:nvSpPr>
              <p:cNvPr id="225" name="Прямоугольник 224"/>
              <p:cNvSpPr/>
              <p:nvPr/>
            </p:nvSpPr>
            <p:spPr>
              <a:xfrm>
                <a:off x="7597468" y="2843044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1" name="Прямоугольник 240"/>
              <p:cNvSpPr/>
              <p:nvPr/>
            </p:nvSpPr>
            <p:spPr>
              <a:xfrm>
                <a:off x="7083785" y="2856093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2" name="Прямоугольник 221"/>
              <p:cNvSpPr/>
              <p:nvPr/>
            </p:nvSpPr>
            <p:spPr>
              <a:xfrm>
                <a:off x="5580175" y="2849625"/>
                <a:ext cx="508520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9" name="Прямоугольник 208"/>
              <p:cNvSpPr/>
              <p:nvPr/>
            </p:nvSpPr>
            <p:spPr>
              <a:xfrm>
                <a:off x="6088695" y="2859079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9" name="Прямоугольник 268"/>
              <p:cNvSpPr/>
              <p:nvPr/>
            </p:nvSpPr>
            <p:spPr>
              <a:xfrm>
                <a:off x="6590550" y="2853467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Группа 14"/>
            <p:cNvGrpSpPr/>
            <p:nvPr/>
          </p:nvGrpSpPr>
          <p:grpSpPr>
            <a:xfrm>
              <a:off x="1048732" y="2849919"/>
              <a:ext cx="4531443" cy="381758"/>
              <a:chOff x="1048732" y="2849919"/>
              <a:chExt cx="4531443" cy="381758"/>
            </a:xfrm>
          </p:grpSpPr>
          <p:grpSp>
            <p:nvGrpSpPr>
              <p:cNvPr id="14" name="Группа 13"/>
              <p:cNvGrpSpPr/>
              <p:nvPr/>
            </p:nvGrpSpPr>
            <p:grpSpPr>
              <a:xfrm>
                <a:off x="4071402" y="2849919"/>
                <a:ext cx="1508773" cy="380661"/>
                <a:chOff x="4071402" y="2849919"/>
                <a:chExt cx="1508773" cy="380661"/>
              </a:xfrm>
            </p:grpSpPr>
            <p:sp>
              <p:nvSpPr>
                <p:cNvPr id="173" name="Прямоугольник 172"/>
                <p:cNvSpPr/>
                <p:nvPr/>
              </p:nvSpPr>
              <p:spPr>
                <a:xfrm>
                  <a:off x="4071402" y="2861888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7" name="Прямоугольник 206"/>
                <p:cNvSpPr/>
                <p:nvPr/>
              </p:nvSpPr>
              <p:spPr>
                <a:xfrm>
                  <a:off x="4574327" y="2854168"/>
                  <a:ext cx="502924" cy="36414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6" name="Прямоугольник 235"/>
                <p:cNvSpPr/>
                <p:nvPr/>
              </p:nvSpPr>
              <p:spPr>
                <a:xfrm>
                  <a:off x="5077251" y="2849919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3" name="Группа 12"/>
              <p:cNvGrpSpPr/>
              <p:nvPr/>
            </p:nvGrpSpPr>
            <p:grpSpPr>
              <a:xfrm>
                <a:off x="1048732" y="2854725"/>
                <a:ext cx="3022670" cy="376952"/>
                <a:chOff x="1048732" y="2854725"/>
                <a:chExt cx="3022670" cy="376952"/>
              </a:xfrm>
            </p:grpSpPr>
            <p:sp>
              <p:nvSpPr>
                <p:cNvPr id="44" name="Прямоугольник 43"/>
                <p:cNvSpPr/>
                <p:nvPr/>
              </p:nvSpPr>
              <p:spPr>
                <a:xfrm>
                  <a:off x="2059707" y="2854725"/>
                  <a:ext cx="502925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0" name="Прямоугольник 149"/>
                <p:cNvSpPr/>
                <p:nvPr/>
              </p:nvSpPr>
              <p:spPr>
                <a:xfrm>
                  <a:off x="2562630" y="2858451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1" name="Прямоугольник 230"/>
                <p:cNvSpPr/>
                <p:nvPr/>
              </p:nvSpPr>
              <p:spPr>
                <a:xfrm>
                  <a:off x="1556782" y="2854725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0" name="Прямоугольник 259"/>
                <p:cNvSpPr/>
                <p:nvPr/>
              </p:nvSpPr>
              <p:spPr>
                <a:xfrm>
                  <a:off x="3065554" y="2861444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8" name="Прямоугольник 277"/>
                <p:cNvSpPr/>
                <p:nvPr/>
              </p:nvSpPr>
              <p:spPr>
                <a:xfrm>
                  <a:off x="3568478" y="2861186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6" name="Прямоугольник 285"/>
                <p:cNvSpPr/>
                <p:nvPr/>
              </p:nvSpPr>
              <p:spPr>
                <a:xfrm>
                  <a:off x="1048732" y="2862985"/>
                  <a:ext cx="502925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287" name="Группа 286"/>
          <p:cNvGrpSpPr/>
          <p:nvPr/>
        </p:nvGrpSpPr>
        <p:grpSpPr>
          <a:xfrm>
            <a:off x="1053857" y="2848480"/>
            <a:ext cx="7051660" cy="388633"/>
            <a:chOff x="1048732" y="2843044"/>
            <a:chExt cx="7051660" cy="388633"/>
          </a:xfrm>
        </p:grpSpPr>
        <p:grpSp>
          <p:nvGrpSpPr>
            <p:cNvPr id="288" name="Группа 287"/>
            <p:cNvGrpSpPr/>
            <p:nvPr/>
          </p:nvGrpSpPr>
          <p:grpSpPr>
            <a:xfrm>
              <a:off x="5580175" y="2843044"/>
              <a:ext cx="2520217" cy="384727"/>
              <a:chOff x="5580175" y="2843044"/>
              <a:chExt cx="2520217" cy="384727"/>
            </a:xfrm>
          </p:grpSpPr>
          <p:sp>
            <p:nvSpPr>
              <p:cNvPr id="301" name="Прямоугольник 300"/>
              <p:cNvSpPr/>
              <p:nvPr/>
            </p:nvSpPr>
            <p:spPr>
              <a:xfrm>
                <a:off x="7597468" y="2843044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</a:t>
                </a:r>
                <a:endPara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2" name="Прямоугольник 301"/>
              <p:cNvSpPr/>
              <p:nvPr/>
            </p:nvSpPr>
            <p:spPr>
              <a:xfrm>
                <a:off x="7083785" y="2856093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</a:t>
                </a:r>
                <a:endPara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3" name="Прямоугольник 302"/>
              <p:cNvSpPr/>
              <p:nvPr/>
            </p:nvSpPr>
            <p:spPr>
              <a:xfrm>
                <a:off x="5580175" y="2849625"/>
                <a:ext cx="508520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4" name="Прямоугольник 303"/>
              <p:cNvSpPr/>
              <p:nvPr/>
            </p:nvSpPr>
            <p:spPr>
              <a:xfrm>
                <a:off x="6088695" y="2859079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</a:t>
                </a:r>
                <a:endPara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5" name="Прямоугольник 304"/>
              <p:cNvSpPr/>
              <p:nvPr/>
            </p:nvSpPr>
            <p:spPr>
              <a:xfrm>
                <a:off x="6590550" y="2853467"/>
                <a:ext cx="502924" cy="3686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</a:t>
                </a:r>
                <a:endPara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89" name="Группа 288"/>
            <p:cNvGrpSpPr/>
            <p:nvPr/>
          </p:nvGrpSpPr>
          <p:grpSpPr>
            <a:xfrm>
              <a:off x="1048732" y="2849919"/>
              <a:ext cx="4531443" cy="381758"/>
              <a:chOff x="1048732" y="2849919"/>
              <a:chExt cx="4531443" cy="381758"/>
            </a:xfrm>
          </p:grpSpPr>
          <p:grpSp>
            <p:nvGrpSpPr>
              <p:cNvPr id="290" name="Группа 289"/>
              <p:cNvGrpSpPr/>
              <p:nvPr/>
            </p:nvGrpSpPr>
            <p:grpSpPr>
              <a:xfrm>
                <a:off x="4071402" y="2849919"/>
                <a:ext cx="1508773" cy="380661"/>
                <a:chOff x="4071402" y="2849919"/>
                <a:chExt cx="1508773" cy="380661"/>
              </a:xfrm>
            </p:grpSpPr>
            <p:sp>
              <p:nvSpPr>
                <p:cNvPr id="298" name="Прямоугольник 297"/>
                <p:cNvSpPr/>
                <p:nvPr/>
              </p:nvSpPr>
              <p:spPr>
                <a:xfrm>
                  <a:off x="4071402" y="2861888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9" name="Прямоугольник 298"/>
                <p:cNvSpPr/>
                <p:nvPr/>
              </p:nvSpPr>
              <p:spPr>
                <a:xfrm>
                  <a:off x="4574327" y="2854168"/>
                  <a:ext cx="502924" cy="364148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ы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00" name="Прямоугольник 299"/>
                <p:cNvSpPr/>
                <p:nvPr/>
              </p:nvSpPr>
              <p:spPr>
                <a:xfrm>
                  <a:off x="5077251" y="2849919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91" name="Группа 290"/>
              <p:cNvGrpSpPr/>
              <p:nvPr/>
            </p:nvGrpSpPr>
            <p:grpSpPr>
              <a:xfrm>
                <a:off x="1048732" y="2854725"/>
                <a:ext cx="3022670" cy="376952"/>
                <a:chOff x="1048732" y="2854725"/>
                <a:chExt cx="3022670" cy="376952"/>
              </a:xfrm>
            </p:grpSpPr>
            <p:sp>
              <p:nvSpPr>
                <p:cNvPr id="292" name="Прямоугольник 291"/>
                <p:cNvSpPr/>
                <p:nvPr/>
              </p:nvSpPr>
              <p:spPr>
                <a:xfrm>
                  <a:off x="2059707" y="2854725"/>
                  <a:ext cx="502925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3" name="Прямоугольник 292"/>
                <p:cNvSpPr/>
                <p:nvPr/>
              </p:nvSpPr>
              <p:spPr>
                <a:xfrm>
                  <a:off x="2562630" y="2858451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4" name="Прямоугольник 293"/>
                <p:cNvSpPr/>
                <p:nvPr/>
              </p:nvSpPr>
              <p:spPr>
                <a:xfrm>
                  <a:off x="1556782" y="2854725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5" name="Прямоугольник 294"/>
                <p:cNvSpPr/>
                <p:nvPr/>
              </p:nvSpPr>
              <p:spPr>
                <a:xfrm>
                  <a:off x="3065554" y="2861444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д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6" name="Прямоугольник 295"/>
                <p:cNvSpPr/>
                <p:nvPr/>
              </p:nvSpPr>
              <p:spPr>
                <a:xfrm>
                  <a:off x="3568478" y="2861186"/>
                  <a:ext cx="502924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7" name="Прямоугольник 296"/>
                <p:cNvSpPr/>
                <p:nvPr/>
              </p:nvSpPr>
              <p:spPr>
                <a:xfrm>
                  <a:off x="1048732" y="2862985"/>
                  <a:ext cx="502925" cy="3686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</a:t>
                  </a:r>
                  <a:endPara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5526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600929" y="188640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7699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109701" y="987992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994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612626" y="1250418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04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6126994" y="2367698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1974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7635767" y="1693875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562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633381" y="2032031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680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5115550" y="2077881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3" name="Группа 232"/>
          <p:cNvGrpSpPr/>
          <p:nvPr/>
        </p:nvGrpSpPr>
        <p:grpSpPr>
          <a:xfrm>
            <a:off x="5077251" y="2492123"/>
            <a:ext cx="502924" cy="1842354"/>
            <a:chOff x="3347864" y="2615208"/>
            <a:chExt cx="360040" cy="1799119"/>
          </a:xfrm>
        </p:grpSpPr>
        <p:sp>
          <p:nvSpPr>
            <p:cNvPr id="234" name="Прямоугольник 23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Прямоугольник 23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Прямоугольник 23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Прямоугольник 23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Прямоугольник 23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646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1053856" y="2853467"/>
            <a:ext cx="502926" cy="1476026"/>
            <a:chOff x="467543" y="2975248"/>
            <a:chExt cx="360041" cy="1441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544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754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543" y="3336516"/>
              <a:ext cx="352703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67544" y="297524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059706" y="2486033"/>
            <a:ext cx="502926" cy="1843461"/>
            <a:chOff x="1187624" y="2616436"/>
            <a:chExt cx="360041" cy="180020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1187624" y="333651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187624" y="369655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187625" y="405659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1187625" y="297647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187625" y="2616436"/>
              <a:ext cx="360040" cy="3588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28" name="Группа 1027"/>
          <p:cNvGrpSpPr/>
          <p:nvPr/>
        </p:nvGrpSpPr>
        <p:grpSpPr>
          <a:xfrm>
            <a:off x="2562630" y="664312"/>
            <a:ext cx="502924" cy="4771258"/>
            <a:chOff x="1547664" y="837466"/>
            <a:chExt cx="360040" cy="465929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25" name="Группа 102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Прямоугольник 51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24" name="Группа 1023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48" name="Группа 47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53" name="Прямоугольник 52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4" name="Прямоугольник 53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5" name="Прямоугольник 54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6" name="Прямоугольник 55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7" name="Прямоугольник 56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8" name="Прямоугольник 57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Прямоугольник 58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Прямоугольник 59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031" name="Группа 1030"/>
          <p:cNvGrpSpPr/>
          <p:nvPr/>
        </p:nvGrpSpPr>
        <p:grpSpPr>
          <a:xfrm>
            <a:off x="3065554" y="312374"/>
            <a:ext cx="502924" cy="4014755"/>
            <a:chOff x="1907704" y="493787"/>
            <a:chExt cx="360040" cy="3920540"/>
          </a:xfrm>
        </p:grpSpPr>
        <p:grpSp>
          <p:nvGrpSpPr>
            <p:cNvPr id="1030" name="Группа 1029"/>
            <p:cNvGrpSpPr/>
            <p:nvPr/>
          </p:nvGrpSpPr>
          <p:grpSpPr>
            <a:xfrm>
              <a:off x="1907704" y="1895128"/>
              <a:ext cx="360040" cy="2519199"/>
              <a:chOff x="1907704" y="1895128"/>
              <a:chExt cx="360040" cy="2519199"/>
            </a:xfrm>
          </p:grpSpPr>
          <p:grpSp>
            <p:nvGrpSpPr>
              <p:cNvPr id="1029" name="Группа 1028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72" name="Прямоугольник 71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Прямоугольник 72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Прямоугольник 73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Прямоугольник 74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6" name="Прямоугольник 75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5" name="Прямоугольник 84"/>
            <p:cNvSpPr/>
            <p:nvPr/>
          </p:nvSpPr>
          <p:spPr>
            <a:xfrm>
              <a:off x="1907704" y="1532416"/>
              <a:ext cx="360040" cy="372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907704" y="1185233"/>
              <a:ext cx="360040" cy="349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90770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907704" y="4937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4" name="Группа 1033"/>
          <p:cNvGrpSpPr/>
          <p:nvPr/>
        </p:nvGrpSpPr>
        <p:grpSpPr>
          <a:xfrm>
            <a:off x="3568478" y="1375962"/>
            <a:ext cx="502924" cy="2587019"/>
            <a:chOff x="2267744" y="1532416"/>
            <a:chExt cx="360040" cy="2526309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2267744" y="369868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2267744" y="333864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3" name="Группа 1032"/>
            <p:cNvGrpSpPr/>
            <p:nvPr/>
          </p:nvGrpSpPr>
          <p:grpSpPr>
            <a:xfrm>
              <a:off x="2267744" y="1532416"/>
              <a:ext cx="360040" cy="1802872"/>
              <a:chOff x="2267744" y="1532416"/>
              <a:chExt cx="360040" cy="1802872"/>
            </a:xfrm>
          </p:grpSpPr>
          <p:grpSp>
            <p:nvGrpSpPr>
              <p:cNvPr id="1032" name="Группа 1031"/>
              <p:cNvGrpSpPr/>
              <p:nvPr/>
            </p:nvGrpSpPr>
            <p:grpSpPr>
              <a:xfrm>
                <a:off x="2267744" y="1895128"/>
                <a:ext cx="360040" cy="1440160"/>
                <a:chOff x="2267744" y="1895128"/>
                <a:chExt cx="360040" cy="1440160"/>
              </a:xfrm>
            </p:grpSpPr>
            <p:sp>
              <p:nvSpPr>
                <p:cNvPr id="71" name="Прямоугольник 70"/>
                <p:cNvSpPr/>
                <p:nvPr/>
              </p:nvSpPr>
              <p:spPr>
                <a:xfrm>
                  <a:off x="226774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Прямоугольник 91"/>
                <p:cNvSpPr/>
                <p:nvPr/>
              </p:nvSpPr>
              <p:spPr>
                <a:xfrm>
                  <a:off x="226774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Прямоугольник 92"/>
                <p:cNvSpPr/>
                <p:nvPr/>
              </p:nvSpPr>
              <p:spPr>
                <a:xfrm>
                  <a:off x="2267744" y="225516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Прямоугольник 93"/>
                <p:cNvSpPr/>
                <p:nvPr/>
              </p:nvSpPr>
              <p:spPr>
                <a:xfrm>
                  <a:off x="2267744" y="18951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5" name="Прямоугольник 94"/>
              <p:cNvSpPr/>
              <p:nvPr/>
            </p:nvSpPr>
            <p:spPr>
              <a:xfrm>
                <a:off x="2267744" y="1532416"/>
                <a:ext cx="360040" cy="3728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9" name="Группа 1038"/>
          <p:cNvGrpSpPr/>
          <p:nvPr/>
        </p:nvGrpSpPr>
        <p:grpSpPr>
          <a:xfrm>
            <a:off x="4071402" y="1378698"/>
            <a:ext cx="502924" cy="5172711"/>
            <a:chOff x="2627784" y="1535087"/>
            <a:chExt cx="360040" cy="5051322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61" name="Прямоугольник 60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37" name="Группа 1036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036" name="Группа 1035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035" name="Группа 1034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Прямоугольник 100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Прямоугольник 101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Прямоугольник 102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4" name="Прямоугольник 103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Прямоугольник 104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Прямоугольник 106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0" name="Группа 1039"/>
          <p:cNvGrpSpPr/>
          <p:nvPr/>
        </p:nvGrpSpPr>
        <p:grpSpPr>
          <a:xfrm>
            <a:off x="4574327" y="1743548"/>
            <a:ext cx="502924" cy="1477505"/>
            <a:chOff x="2987824" y="1891375"/>
            <a:chExt cx="360040" cy="1442832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5077251" y="2484775"/>
            <a:ext cx="502924" cy="1842354"/>
            <a:chOff x="3347864" y="2615208"/>
            <a:chExt cx="360040" cy="1799119"/>
          </a:xfrm>
        </p:grpSpPr>
        <p:sp>
          <p:nvSpPr>
            <p:cNvPr id="114" name="Прямоугольник 11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4" name="Группа 193"/>
          <p:cNvGrpSpPr/>
          <p:nvPr/>
        </p:nvGrpSpPr>
        <p:grpSpPr>
          <a:xfrm>
            <a:off x="6088695" y="2849625"/>
            <a:ext cx="502924" cy="3319487"/>
            <a:chOff x="1547664" y="2255168"/>
            <a:chExt cx="360040" cy="3241588"/>
          </a:xfrm>
        </p:grpSpPr>
        <p:sp>
          <p:nvSpPr>
            <p:cNvPr id="196" name="Прямоугольник 195"/>
            <p:cNvSpPr/>
            <p:nvPr/>
          </p:nvSpPr>
          <p:spPr>
            <a:xfrm>
              <a:off x="1547664" y="225516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7" name="Группа 196"/>
            <p:cNvGrpSpPr/>
            <p:nvPr/>
          </p:nvGrpSpPr>
          <p:grpSpPr>
            <a:xfrm>
              <a:off x="1547664" y="2615208"/>
              <a:ext cx="360040" cy="2881548"/>
              <a:chOff x="1547664" y="2615208"/>
              <a:chExt cx="360040" cy="2881548"/>
            </a:xfrm>
          </p:grpSpPr>
          <p:grpSp>
            <p:nvGrpSpPr>
              <p:cNvPr id="198" name="Группа 197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5" name="Прямоугольник 204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6" name="Прямоугольник 205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9" name="Прямоугольник 198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Прямоугольник 199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44" name="Группа 1043"/>
          <p:cNvGrpSpPr/>
          <p:nvPr/>
        </p:nvGrpSpPr>
        <p:grpSpPr>
          <a:xfrm>
            <a:off x="6591619" y="658095"/>
            <a:ext cx="502924" cy="2932757"/>
            <a:chOff x="8047319" y="1114043"/>
            <a:chExt cx="421770" cy="2939675"/>
          </a:xfrm>
        </p:grpSpPr>
        <p:grpSp>
          <p:nvGrpSpPr>
            <p:cNvPr id="178" name="Группа 177"/>
            <p:cNvGrpSpPr/>
            <p:nvPr/>
          </p:nvGrpSpPr>
          <p:grpSpPr>
            <a:xfrm>
              <a:off x="8047319" y="1467894"/>
              <a:ext cx="421770" cy="2585824"/>
              <a:chOff x="1907704" y="1895128"/>
              <a:chExt cx="360040" cy="2519199"/>
            </a:xfrm>
          </p:grpSpPr>
          <p:grpSp>
            <p:nvGrpSpPr>
              <p:cNvPr id="183" name="Группа 182"/>
              <p:cNvGrpSpPr/>
              <p:nvPr/>
            </p:nvGrpSpPr>
            <p:grpSpPr>
              <a:xfrm>
                <a:off x="1907704" y="2976476"/>
                <a:ext cx="360040" cy="1437851"/>
                <a:chOff x="1907704" y="2976476"/>
                <a:chExt cx="360040" cy="1437851"/>
              </a:xfrm>
            </p:grpSpPr>
            <p:sp>
              <p:nvSpPr>
                <p:cNvPr id="187" name="Прямоугольник 186"/>
                <p:cNvSpPr/>
                <p:nvPr/>
              </p:nvSpPr>
              <p:spPr>
                <a:xfrm>
                  <a:off x="190770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8" name="Прямоугольник 187"/>
                <p:cNvSpPr/>
                <p:nvPr/>
              </p:nvSpPr>
              <p:spPr>
                <a:xfrm>
                  <a:off x="1907704" y="369424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9" name="Прямоугольник 188"/>
                <p:cNvSpPr/>
                <p:nvPr/>
              </p:nvSpPr>
              <p:spPr>
                <a:xfrm>
                  <a:off x="1907704" y="33365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0" name="Прямоугольник 189"/>
                <p:cNvSpPr/>
                <p:nvPr/>
              </p:nvSpPr>
              <p:spPr>
                <a:xfrm>
                  <a:off x="1907704" y="29764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84" name="Прямоугольник 183"/>
              <p:cNvSpPr/>
              <p:nvPr/>
            </p:nvSpPr>
            <p:spPr>
              <a:xfrm>
                <a:off x="1907704" y="26164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5" name="Прямоугольник 184"/>
              <p:cNvSpPr/>
              <p:nvPr/>
            </p:nvSpPr>
            <p:spPr>
              <a:xfrm>
                <a:off x="1907704" y="2251415"/>
                <a:ext cx="360040" cy="3650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Прямоугольник 185"/>
              <p:cNvSpPr/>
              <p:nvPr/>
            </p:nvSpPr>
            <p:spPr>
              <a:xfrm>
                <a:off x="1907704" y="189512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8047319" y="1114043"/>
              <a:ext cx="421770" cy="3695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3" name="Группа 152"/>
          <p:cNvGrpSpPr/>
          <p:nvPr/>
        </p:nvGrpSpPr>
        <p:grpSpPr>
          <a:xfrm>
            <a:off x="7094544" y="1378588"/>
            <a:ext cx="502924" cy="2208420"/>
            <a:chOff x="2627784" y="2971495"/>
            <a:chExt cx="360040" cy="2156595"/>
          </a:xfrm>
        </p:grpSpPr>
        <p:grpSp>
          <p:nvGrpSpPr>
            <p:cNvPr id="157" name="Группа 156"/>
            <p:cNvGrpSpPr/>
            <p:nvPr/>
          </p:nvGrpSpPr>
          <p:grpSpPr>
            <a:xfrm>
              <a:off x="2627784" y="2971495"/>
              <a:ext cx="360040" cy="1442832"/>
              <a:chOff x="2627784" y="2971495"/>
              <a:chExt cx="360040" cy="1442832"/>
            </a:xfrm>
          </p:grpSpPr>
          <p:sp>
            <p:nvSpPr>
              <p:cNvPr id="161" name="Прямоугольник 160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8" name="Прямоугольник 157"/>
            <p:cNvSpPr/>
            <p:nvPr/>
          </p:nvSpPr>
          <p:spPr>
            <a:xfrm>
              <a:off x="2627784" y="441432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2627784" y="4774367"/>
              <a:ext cx="360040" cy="3537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7597468" y="2123253"/>
            <a:ext cx="502924" cy="1842354"/>
            <a:chOff x="3347864" y="2615208"/>
            <a:chExt cx="360040" cy="1799119"/>
          </a:xfrm>
        </p:grpSpPr>
        <p:sp>
          <p:nvSpPr>
            <p:cNvPr id="142" name="Прямоугольник 141"/>
            <p:cNvSpPr/>
            <p:nvPr/>
          </p:nvSpPr>
          <p:spPr>
            <a:xfrm>
              <a:off x="3347864" y="4044613"/>
              <a:ext cx="360040" cy="3697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3347864" y="2615208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Прямоугольник 143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Прямоугольник 144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Прямоугольник 145"/>
            <p:cNvSpPr/>
            <p:nvPr/>
          </p:nvSpPr>
          <p:spPr>
            <a:xfrm>
              <a:off x="3347864" y="3691575"/>
              <a:ext cx="360040" cy="353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2" name="Прямоугольник 221"/>
          <p:cNvSpPr/>
          <p:nvPr/>
        </p:nvSpPr>
        <p:spPr>
          <a:xfrm>
            <a:off x="5580175" y="2849625"/>
            <a:ext cx="508520" cy="3686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7106207" y="1006869"/>
            <a:ext cx="426326" cy="352333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31" name="Группа 130"/>
          <p:cNvGrpSpPr/>
          <p:nvPr/>
        </p:nvGrpSpPr>
        <p:grpSpPr>
          <a:xfrm>
            <a:off x="2562630" y="669295"/>
            <a:ext cx="502924" cy="4771258"/>
            <a:chOff x="1547664" y="837466"/>
            <a:chExt cx="360040" cy="4659290"/>
          </a:xfrm>
        </p:grpSpPr>
        <p:sp>
          <p:nvSpPr>
            <p:cNvPr id="132" name="Прямоугольник 131"/>
            <p:cNvSpPr/>
            <p:nvPr/>
          </p:nvSpPr>
          <p:spPr>
            <a:xfrm>
              <a:off x="1547664" y="83746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1547664" y="1197506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1547664" y="1535087"/>
              <a:ext cx="360040" cy="370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5" name="Группа 134"/>
            <p:cNvGrpSpPr/>
            <p:nvPr/>
          </p:nvGrpSpPr>
          <p:grpSpPr>
            <a:xfrm>
              <a:off x="1547664" y="1905311"/>
              <a:ext cx="360040" cy="3591445"/>
              <a:chOff x="1547664" y="1905311"/>
              <a:chExt cx="360040" cy="3591445"/>
            </a:xfrm>
          </p:grpSpPr>
          <p:sp>
            <p:nvSpPr>
              <p:cNvPr id="136" name="Прямоугольник 135"/>
              <p:cNvSpPr/>
              <p:nvPr/>
            </p:nvSpPr>
            <p:spPr>
              <a:xfrm>
                <a:off x="1547664" y="1905311"/>
                <a:ext cx="360040" cy="3498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154766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38" name="Группа 137"/>
              <p:cNvGrpSpPr/>
              <p:nvPr/>
            </p:nvGrpSpPr>
            <p:grpSpPr>
              <a:xfrm>
                <a:off x="1547664" y="2615208"/>
                <a:ext cx="360040" cy="2881548"/>
                <a:chOff x="1547664" y="2615208"/>
                <a:chExt cx="360040" cy="2881548"/>
              </a:xfrm>
            </p:grpSpPr>
            <p:grpSp>
              <p:nvGrpSpPr>
                <p:cNvPr id="139" name="Группа 138"/>
                <p:cNvGrpSpPr/>
                <p:nvPr/>
              </p:nvGrpSpPr>
              <p:grpSpPr>
                <a:xfrm>
                  <a:off x="1547664" y="2615208"/>
                  <a:ext cx="360040" cy="1799119"/>
                  <a:chOff x="1547664" y="2615208"/>
                  <a:chExt cx="360040" cy="1799119"/>
                </a:xfrm>
              </p:grpSpPr>
              <p:sp>
                <p:nvSpPr>
                  <p:cNvPr id="149" name="Прямоугольник 148"/>
                  <p:cNvSpPr/>
                  <p:nvPr/>
                </p:nvSpPr>
                <p:spPr>
                  <a:xfrm>
                    <a:off x="1547664" y="26152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0" name="Прямоугольник 149"/>
                  <p:cNvSpPr/>
                  <p:nvPr/>
                </p:nvSpPr>
                <p:spPr>
                  <a:xfrm>
                    <a:off x="1547664" y="297524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1" name="Прямоугольник 150"/>
                  <p:cNvSpPr/>
                  <p:nvPr/>
                </p:nvSpPr>
                <p:spPr>
                  <a:xfrm>
                    <a:off x="1547664" y="333528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2" name="Прямоугольник 151"/>
                  <p:cNvSpPr/>
                  <p:nvPr/>
                </p:nvSpPr>
                <p:spPr>
                  <a:xfrm>
                    <a:off x="1547664" y="369532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" name="Прямоугольник 153"/>
                  <p:cNvSpPr/>
                  <p:nvPr/>
                </p:nvSpPr>
                <p:spPr>
                  <a:xfrm>
                    <a:off x="154766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ю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40" name="Прямоугольник 139"/>
                <p:cNvSpPr/>
                <p:nvPr/>
              </p:nvSpPr>
              <p:spPr>
                <a:xfrm>
                  <a:off x="1547664" y="441663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7" name="Прямоугольник 146"/>
                <p:cNvSpPr/>
                <p:nvPr/>
              </p:nvSpPr>
              <p:spPr>
                <a:xfrm>
                  <a:off x="1547664" y="477667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8" name="Прямоугольник 147"/>
                <p:cNvSpPr/>
                <p:nvPr/>
              </p:nvSpPr>
              <p:spPr>
                <a:xfrm>
                  <a:off x="1547664" y="5136716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55" name="Группа 154"/>
          <p:cNvGrpSpPr/>
          <p:nvPr/>
        </p:nvGrpSpPr>
        <p:grpSpPr>
          <a:xfrm>
            <a:off x="4071402" y="1383681"/>
            <a:ext cx="502924" cy="5172711"/>
            <a:chOff x="2627784" y="1535087"/>
            <a:chExt cx="360040" cy="5051322"/>
          </a:xfrm>
        </p:grpSpPr>
        <p:grpSp>
          <p:nvGrpSpPr>
            <p:cNvPr id="156" name="Группа 155"/>
            <p:cNvGrpSpPr/>
            <p:nvPr/>
          </p:nvGrpSpPr>
          <p:grpSpPr>
            <a:xfrm>
              <a:off x="2627784" y="1535087"/>
              <a:ext cx="360040" cy="1443518"/>
              <a:chOff x="2627784" y="1535087"/>
              <a:chExt cx="360040" cy="1443518"/>
            </a:xfrm>
          </p:grpSpPr>
          <p:sp>
            <p:nvSpPr>
              <p:cNvPr id="177" name="Прямоугольник 176"/>
              <p:cNvSpPr/>
              <p:nvPr/>
            </p:nvSpPr>
            <p:spPr>
              <a:xfrm>
                <a:off x="2627784" y="1905311"/>
                <a:ext cx="360040" cy="3510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Прямоугольник 179"/>
              <p:cNvSpPr/>
              <p:nvPr/>
            </p:nvSpPr>
            <p:spPr>
              <a:xfrm>
                <a:off x="2627784" y="1535087"/>
                <a:ext cx="360040" cy="3702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Прямоугольник 180"/>
              <p:cNvSpPr/>
              <p:nvPr/>
            </p:nvSpPr>
            <p:spPr>
              <a:xfrm>
                <a:off x="2627784" y="2255168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2627784" y="2611454"/>
                <a:ext cx="360040" cy="3671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0" name="Группа 159"/>
            <p:cNvGrpSpPr/>
            <p:nvPr/>
          </p:nvGrpSpPr>
          <p:grpSpPr>
            <a:xfrm>
              <a:off x="2627784" y="2978605"/>
              <a:ext cx="360040" cy="3607804"/>
              <a:chOff x="2627784" y="2978605"/>
              <a:chExt cx="360040" cy="3607804"/>
            </a:xfrm>
          </p:grpSpPr>
          <p:grpSp>
            <p:nvGrpSpPr>
              <p:cNvPr id="165" name="Группа 164"/>
              <p:cNvGrpSpPr/>
              <p:nvPr/>
            </p:nvGrpSpPr>
            <p:grpSpPr>
              <a:xfrm>
                <a:off x="2627784" y="2978605"/>
                <a:ext cx="360040" cy="2527684"/>
                <a:chOff x="2627784" y="2978605"/>
                <a:chExt cx="360040" cy="2527684"/>
              </a:xfrm>
            </p:grpSpPr>
            <p:grpSp>
              <p:nvGrpSpPr>
                <p:cNvPr id="169" name="Группа 168"/>
                <p:cNvGrpSpPr/>
                <p:nvPr/>
              </p:nvGrpSpPr>
              <p:grpSpPr>
                <a:xfrm>
                  <a:off x="2627784" y="2978605"/>
                  <a:ext cx="360040" cy="1435722"/>
                  <a:chOff x="2627784" y="2978605"/>
                  <a:chExt cx="360040" cy="1435722"/>
                </a:xfrm>
              </p:grpSpPr>
              <p:sp>
                <p:nvSpPr>
                  <p:cNvPr id="173" name="Прямоугольник 172"/>
                  <p:cNvSpPr/>
                  <p:nvPr/>
                </p:nvSpPr>
                <p:spPr>
                  <a:xfrm>
                    <a:off x="2627784" y="297860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м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4" name="Прямоугольник 173"/>
                  <p:cNvSpPr/>
                  <p:nvPr/>
                </p:nvSpPr>
                <p:spPr>
                  <a:xfrm>
                    <a:off x="2627784" y="3334207"/>
                    <a:ext cx="360040" cy="36447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ы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5" name="Прямоугольник 174"/>
                  <p:cNvSpPr/>
                  <p:nvPr/>
                </p:nvSpPr>
                <p:spPr>
                  <a:xfrm>
                    <a:off x="2627784" y="3698685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6" name="Прямоугольник 175"/>
                  <p:cNvSpPr/>
                  <p:nvPr/>
                </p:nvSpPr>
                <p:spPr>
                  <a:xfrm>
                    <a:off x="2627784" y="4054287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</a:t>
                    </a:r>
                    <a:endParaRPr lang="ru-RU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0" name="Прямоугольник 169"/>
                <p:cNvSpPr/>
                <p:nvPr/>
              </p:nvSpPr>
              <p:spPr>
                <a:xfrm>
                  <a:off x="2627784" y="441432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1" name="Прямоугольник 170"/>
                <p:cNvSpPr/>
                <p:nvPr/>
              </p:nvSpPr>
              <p:spPr>
                <a:xfrm>
                  <a:off x="2627784" y="477436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щ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2" name="Прямоугольник 171"/>
                <p:cNvSpPr/>
                <p:nvPr/>
              </p:nvSpPr>
              <p:spPr>
                <a:xfrm>
                  <a:off x="2627784" y="5136716"/>
                  <a:ext cx="360040" cy="36957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6" name="Прямоугольник 165"/>
              <p:cNvSpPr/>
              <p:nvPr/>
            </p:nvSpPr>
            <p:spPr>
              <a:xfrm>
                <a:off x="2627784" y="550628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2627784" y="586632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627784" y="6226369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1" name="Группа 190"/>
          <p:cNvGrpSpPr/>
          <p:nvPr/>
        </p:nvGrpSpPr>
        <p:grpSpPr>
          <a:xfrm>
            <a:off x="4574327" y="1740811"/>
            <a:ext cx="502924" cy="1477505"/>
            <a:chOff x="2987824" y="1891375"/>
            <a:chExt cx="360040" cy="1442832"/>
          </a:xfrm>
        </p:grpSpPr>
        <p:sp>
          <p:nvSpPr>
            <p:cNvPr id="192" name="Прямоугольник 191"/>
            <p:cNvSpPr/>
            <p:nvPr/>
          </p:nvSpPr>
          <p:spPr>
            <a:xfrm>
              <a:off x="2987824" y="18913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Прямоугольник 192"/>
            <p:cNvSpPr/>
            <p:nvPr/>
          </p:nvSpPr>
          <p:spPr>
            <a:xfrm>
              <a:off x="2987824" y="225141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Прямоугольник 194"/>
            <p:cNvSpPr/>
            <p:nvPr/>
          </p:nvSpPr>
          <p:spPr>
            <a:xfrm>
              <a:off x="2987824" y="2611454"/>
              <a:ext cx="360040" cy="3671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" name="Прямоугольник 206"/>
            <p:cNvSpPr/>
            <p:nvPr/>
          </p:nvSpPr>
          <p:spPr>
            <a:xfrm>
              <a:off x="2987824" y="2978605"/>
              <a:ext cx="360040" cy="3556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8" name="Группа 207"/>
          <p:cNvGrpSpPr/>
          <p:nvPr/>
        </p:nvGrpSpPr>
        <p:grpSpPr>
          <a:xfrm>
            <a:off x="6088695" y="2872946"/>
            <a:ext cx="502924" cy="3319487"/>
            <a:chOff x="6088695" y="2849625"/>
            <a:chExt cx="502924" cy="3319487"/>
          </a:xfrm>
        </p:grpSpPr>
        <p:sp>
          <p:nvSpPr>
            <p:cNvPr id="209" name="Прямоугольник 208"/>
            <p:cNvSpPr/>
            <p:nvPr/>
          </p:nvSpPr>
          <p:spPr>
            <a:xfrm>
              <a:off x="6088695" y="2849625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0" name="Группа 209"/>
            <p:cNvGrpSpPr/>
            <p:nvPr/>
          </p:nvGrpSpPr>
          <p:grpSpPr>
            <a:xfrm>
              <a:off x="6088695" y="3218317"/>
              <a:ext cx="502924" cy="2950795"/>
              <a:chOff x="1547664" y="2615208"/>
              <a:chExt cx="360040" cy="2881548"/>
            </a:xfrm>
          </p:grpSpPr>
          <p:grpSp>
            <p:nvGrpSpPr>
              <p:cNvPr id="211" name="Группа 210"/>
              <p:cNvGrpSpPr/>
              <p:nvPr/>
            </p:nvGrpSpPr>
            <p:grpSpPr>
              <a:xfrm>
                <a:off x="1547664" y="2615208"/>
                <a:ext cx="360040" cy="1799119"/>
                <a:chOff x="1547664" y="2615208"/>
                <a:chExt cx="360040" cy="1799119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1547664" y="261520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1547664" y="297524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7" name="Прямоугольник 216"/>
                <p:cNvSpPr/>
                <p:nvPr/>
              </p:nvSpPr>
              <p:spPr>
                <a:xfrm>
                  <a:off x="1547664" y="333528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е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8" name="Прямоугольник 217"/>
                <p:cNvSpPr/>
                <p:nvPr/>
              </p:nvSpPr>
              <p:spPr>
                <a:xfrm>
                  <a:off x="1547664" y="3695328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9" name="Прямоугольник 218"/>
                <p:cNvSpPr/>
                <p:nvPr/>
              </p:nvSpPr>
              <p:spPr>
                <a:xfrm>
                  <a:off x="1547664" y="4054287"/>
                  <a:ext cx="360040" cy="36004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24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</a:t>
                  </a:r>
                  <a:endPara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12" name="Прямоугольник 211"/>
              <p:cNvSpPr/>
              <p:nvPr/>
            </p:nvSpPr>
            <p:spPr>
              <a:xfrm>
                <a:off x="1547664" y="441663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Прямоугольник 212"/>
              <p:cNvSpPr/>
              <p:nvPr/>
            </p:nvSpPr>
            <p:spPr>
              <a:xfrm>
                <a:off x="1547664" y="477667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Прямоугольник 213"/>
              <p:cNvSpPr/>
              <p:nvPr/>
            </p:nvSpPr>
            <p:spPr>
              <a:xfrm>
                <a:off x="1547664" y="5136716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0" name="Группа 219"/>
          <p:cNvGrpSpPr/>
          <p:nvPr/>
        </p:nvGrpSpPr>
        <p:grpSpPr>
          <a:xfrm>
            <a:off x="7597468" y="2109503"/>
            <a:ext cx="502924" cy="1842354"/>
            <a:chOff x="7597468" y="2123253"/>
            <a:chExt cx="502924" cy="1842354"/>
          </a:xfrm>
        </p:grpSpPr>
        <p:sp>
          <p:nvSpPr>
            <p:cNvPr id="221" name="Прямоугольник 220"/>
            <p:cNvSpPr/>
            <p:nvPr/>
          </p:nvSpPr>
          <p:spPr>
            <a:xfrm>
              <a:off x="7597468" y="3587008"/>
              <a:ext cx="502924" cy="37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ы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3" name="Прямоугольник 222"/>
            <p:cNvSpPr/>
            <p:nvPr/>
          </p:nvSpPr>
          <p:spPr>
            <a:xfrm>
              <a:off x="7597468" y="212325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>
              <a:off x="7597468" y="2488102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Прямоугольник 224"/>
            <p:cNvSpPr/>
            <p:nvPr/>
          </p:nvSpPr>
          <p:spPr>
            <a:xfrm>
              <a:off x="7597468" y="2856794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Прямоугольник 225"/>
            <p:cNvSpPr/>
            <p:nvPr/>
          </p:nvSpPr>
          <p:spPr>
            <a:xfrm>
              <a:off x="7597468" y="3225486"/>
              <a:ext cx="502924" cy="3615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7" name="Группа 226"/>
          <p:cNvGrpSpPr/>
          <p:nvPr/>
        </p:nvGrpSpPr>
        <p:grpSpPr>
          <a:xfrm>
            <a:off x="1556782" y="2486033"/>
            <a:ext cx="502924" cy="1843461"/>
            <a:chOff x="1907704" y="1931519"/>
            <a:chExt cx="360040" cy="1800200"/>
          </a:xfrm>
        </p:grpSpPr>
        <p:sp>
          <p:nvSpPr>
            <p:cNvPr id="228" name="Прямоугольник 227"/>
            <p:cNvSpPr/>
            <p:nvPr/>
          </p:nvSpPr>
          <p:spPr>
            <a:xfrm>
              <a:off x="1907704" y="337167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9" name="Прямоугольник 228"/>
            <p:cNvSpPr/>
            <p:nvPr/>
          </p:nvSpPr>
          <p:spPr>
            <a:xfrm>
              <a:off x="1907704" y="301163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0" name="Прямоугольник 229"/>
            <p:cNvSpPr/>
            <p:nvPr/>
          </p:nvSpPr>
          <p:spPr>
            <a:xfrm>
              <a:off x="1907704" y="265159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ш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1" name="Прямоугольник 230"/>
            <p:cNvSpPr/>
            <p:nvPr/>
          </p:nvSpPr>
          <p:spPr>
            <a:xfrm>
              <a:off x="1907704" y="229155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Прямоугольник 231"/>
            <p:cNvSpPr/>
            <p:nvPr/>
          </p:nvSpPr>
          <p:spPr>
            <a:xfrm>
              <a:off x="1907704" y="1931519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3" name="Группа 232"/>
          <p:cNvGrpSpPr/>
          <p:nvPr/>
        </p:nvGrpSpPr>
        <p:grpSpPr>
          <a:xfrm>
            <a:off x="5077251" y="2485070"/>
            <a:ext cx="502924" cy="1842354"/>
            <a:chOff x="3347864" y="2615208"/>
            <a:chExt cx="360040" cy="1799119"/>
          </a:xfrm>
        </p:grpSpPr>
        <p:sp>
          <p:nvSpPr>
            <p:cNvPr id="234" name="Прямоугольник 233"/>
            <p:cNvSpPr/>
            <p:nvPr/>
          </p:nvSpPr>
          <p:spPr>
            <a:xfrm>
              <a:off x="3347864" y="4054287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5" name="Прямоугольник 234"/>
            <p:cNvSpPr/>
            <p:nvPr/>
          </p:nvSpPr>
          <p:spPr>
            <a:xfrm>
              <a:off x="3347864" y="2615208"/>
              <a:ext cx="360040" cy="3633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6" name="Прямоугольник 235"/>
            <p:cNvSpPr/>
            <p:nvPr/>
          </p:nvSpPr>
          <p:spPr>
            <a:xfrm>
              <a:off x="3347864" y="297149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7" name="Прямоугольник 236"/>
            <p:cNvSpPr/>
            <p:nvPr/>
          </p:nvSpPr>
          <p:spPr>
            <a:xfrm>
              <a:off x="3347864" y="333153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8" name="Прямоугольник 237"/>
            <p:cNvSpPr/>
            <p:nvPr/>
          </p:nvSpPr>
          <p:spPr>
            <a:xfrm>
              <a:off x="3347864" y="3691575"/>
              <a:ext cx="360040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9" name="Группа 238"/>
          <p:cNvGrpSpPr/>
          <p:nvPr/>
        </p:nvGrpSpPr>
        <p:grpSpPr>
          <a:xfrm>
            <a:off x="7083785" y="1378588"/>
            <a:ext cx="502924" cy="2208420"/>
            <a:chOff x="7094544" y="1378588"/>
            <a:chExt cx="502924" cy="2208420"/>
          </a:xfrm>
        </p:grpSpPr>
        <p:grpSp>
          <p:nvGrpSpPr>
            <p:cNvPr id="240" name="Группа 239"/>
            <p:cNvGrpSpPr/>
            <p:nvPr/>
          </p:nvGrpSpPr>
          <p:grpSpPr>
            <a:xfrm>
              <a:off x="7094544" y="1378588"/>
              <a:ext cx="502924" cy="1477505"/>
              <a:chOff x="2627784" y="2971495"/>
              <a:chExt cx="360040" cy="1442832"/>
            </a:xfrm>
          </p:grpSpPr>
          <p:sp>
            <p:nvSpPr>
              <p:cNvPr id="243" name="Прямоугольник 242"/>
              <p:cNvSpPr/>
              <p:nvPr/>
            </p:nvSpPr>
            <p:spPr>
              <a:xfrm>
                <a:off x="2627784" y="2971495"/>
                <a:ext cx="360040" cy="3671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Прямоугольник 243"/>
              <p:cNvSpPr/>
              <p:nvPr/>
            </p:nvSpPr>
            <p:spPr>
              <a:xfrm>
                <a:off x="2627784" y="3334207"/>
                <a:ext cx="360040" cy="364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Прямоугольник 244"/>
              <p:cNvSpPr/>
              <p:nvPr/>
            </p:nvSpPr>
            <p:spPr>
              <a:xfrm>
                <a:off x="2627784" y="3698685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Прямоугольник 245"/>
              <p:cNvSpPr/>
              <p:nvPr/>
            </p:nvSpPr>
            <p:spPr>
              <a:xfrm>
                <a:off x="2627784" y="4054287"/>
                <a:ext cx="360040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1" name="Прямоугольник 240"/>
            <p:cNvSpPr/>
            <p:nvPr/>
          </p:nvSpPr>
          <p:spPr>
            <a:xfrm>
              <a:off x="7094544" y="2856093"/>
              <a:ext cx="502924" cy="3686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2" name="Прямоугольник 241"/>
            <p:cNvSpPr/>
            <p:nvPr/>
          </p:nvSpPr>
          <p:spPr>
            <a:xfrm>
              <a:off x="7094544" y="3224785"/>
              <a:ext cx="502924" cy="3622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ь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287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813</Words>
  <Application>Microsoft Office PowerPoint</Application>
  <PresentationFormat>Экран (4:3)</PresentationFormat>
  <Paragraphs>813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днс</dc:creator>
  <cp:lastModifiedBy>Трубачева</cp:lastModifiedBy>
  <cp:revision>26</cp:revision>
  <dcterms:created xsi:type="dcterms:W3CDTF">2016-10-18T16:19:00Z</dcterms:created>
  <dcterms:modified xsi:type="dcterms:W3CDTF">2016-10-19T10:03:34Z</dcterms:modified>
</cp:coreProperties>
</file>