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279" r:id="rId2"/>
    <p:sldId id="264" r:id="rId3"/>
    <p:sldId id="308" r:id="rId4"/>
    <p:sldId id="270" r:id="rId5"/>
    <p:sldId id="281" r:id="rId6"/>
    <p:sldId id="282" r:id="rId7"/>
    <p:sldId id="283" r:id="rId8"/>
    <p:sldId id="315" r:id="rId9"/>
    <p:sldId id="309" r:id="rId10"/>
    <p:sldId id="261" r:id="rId11"/>
    <p:sldId id="284" r:id="rId12"/>
    <p:sldId id="271" r:id="rId13"/>
    <p:sldId id="307" r:id="rId14"/>
    <p:sldId id="316" r:id="rId15"/>
    <p:sldId id="288" r:id="rId16"/>
    <p:sldId id="310" r:id="rId17"/>
    <p:sldId id="287" r:id="rId18"/>
    <p:sldId id="289" r:id="rId19"/>
    <p:sldId id="317" r:id="rId20"/>
    <p:sldId id="311" r:id="rId21"/>
    <p:sldId id="285" r:id="rId22"/>
    <p:sldId id="269" r:id="rId23"/>
    <p:sldId id="318" r:id="rId24"/>
    <p:sldId id="319" r:id="rId25"/>
    <p:sldId id="312" r:id="rId26"/>
    <p:sldId id="258" r:id="rId27"/>
    <p:sldId id="272" r:id="rId28"/>
    <p:sldId id="291" r:id="rId29"/>
    <p:sldId id="322" r:id="rId30"/>
    <p:sldId id="313" r:id="rId31"/>
    <p:sldId id="292" r:id="rId32"/>
    <p:sldId id="305" r:id="rId33"/>
    <p:sldId id="298" r:id="rId34"/>
    <p:sldId id="299" r:id="rId35"/>
    <p:sldId id="297" r:id="rId36"/>
    <p:sldId id="320" r:id="rId37"/>
    <p:sldId id="314" r:id="rId38"/>
    <p:sldId id="293" r:id="rId39"/>
    <p:sldId id="300" r:id="rId40"/>
    <p:sldId id="303" r:id="rId41"/>
    <p:sldId id="304" r:id="rId42"/>
    <p:sldId id="302" r:id="rId43"/>
    <p:sldId id="301" r:id="rId44"/>
    <p:sldId id="321" r:id="rId45"/>
    <p:sldId id="323" r:id="rId46"/>
    <p:sldId id="262" r:id="rId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3" autoAdjust="0"/>
    <p:restoredTop sz="94660"/>
  </p:normalViewPr>
  <p:slideViewPr>
    <p:cSldViewPr>
      <p:cViewPr varScale="1">
        <p:scale>
          <a:sx n="87" d="100"/>
          <a:sy n="87" d="100"/>
        </p:scale>
        <p:origin x="-72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D5125E-4461-4DD9-8F9A-E86427F57292}" type="datetimeFigureOut">
              <a:rPr lang="ru-RU" smtClean="0"/>
              <a:pPr/>
              <a:t>11.11.2016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F09B53-678A-43D7-88B1-4AB780A659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467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2E95B-6678-416D-A2E8-1732A10F8794}" type="slidenum">
              <a:rPr lang="ru-RU" smtClean="0"/>
              <a:pPr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6227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D0472-555D-43D4-B959-DCFA87759F34}" type="datetimeFigureOut">
              <a:rPr lang="ru-RU" smtClean="0"/>
              <a:pPr/>
              <a:t>11.11.2016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1807D-7F91-45BF-939C-39BB2EECD9A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D0472-555D-43D4-B959-DCFA87759F34}" type="datetimeFigureOut">
              <a:rPr lang="ru-RU" smtClean="0"/>
              <a:pPr/>
              <a:t>11.11.2016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1807D-7F91-45BF-939C-39BB2EECD9A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D0472-555D-43D4-B959-DCFA87759F34}" type="datetimeFigureOut">
              <a:rPr lang="ru-RU" smtClean="0"/>
              <a:pPr/>
              <a:t>11.11.2016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1807D-7F91-45BF-939C-39BB2EECD9A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D0472-555D-43D4-B959-DCFA87759F34}" type="datetimeFigureOut">
              <a:rPr lang="ru-RU" smtClean="0"/>
              <a:pPr/>
              <a:t>11.11.2016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1807D-7F91-45BF-939C-39BB2EECD9A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D0472-555D-43D4-B959-DCFA87759F34}" type="datetimeFigureOut">
              <a:rPr lang="ru-RU" smtClean="0"/>
              <a:pPr/>
              <a:t>11.11.2016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1807D-7F91-45BF-939C-39BB2EECD9A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D0472-555D-43D4-B959-DCFA87759F34}" type="datetimeFigureOut">
              <a:rPr lang="ru-RU" smtClean="0"/>
              <a:pPr/>
              <a:t>11.11.2016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1807D-7F91-45BF-939C-39BB2EECD9A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D0472-555D-43D4-B959-DCFA87759F34}" type="datetimeFigureOut">
              <a:rPr lang="ru-RU" smtClean="0"/>
              <a:pPr/>
              <a:t>11.11.2016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1807D-7F91-45BF-939C-39BB2EECD9A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D0472-555D-43D4-B959-DCFA87759F34}" type="datetimeFigureOut">
              <a:rPr lang="ru-RU" smtClean="0"/>
              <a:pPr/>
              <a:t>11.11.2016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1807D-7F91-45BF-939C-39BB2EECD9A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D0472-555D-43D4-B959-DCFA87759F34}" type="datetimeFigureOut">
              <a:rPr lang="ru-RU" smtClean="0"/>
              <a:pPr/>
              <a:t>11.11.2016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1807D-7F91-45BF-939C-39BB2EECD9A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D0472-555D-43D4-B959-DCFA87759F34}" type="datetimeFigureOut">
              <a:rPr lang="ru-RU" smtClean="0"/>
              <a:pPr/>
              <a:t>11.11.2016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1807D-7F91-45BF-939C-39BB2EECD9A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D0472-555D-43D4-B959-DCFA87759F34}" type="datetimeFigureOut">
              <a:rPr lang="ru-RU" smtClean="0"/>
              <a:pPr/>
              <a:t>11.11.2016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1807D-7F91-45BF-939C-39BB2EECD9A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5">
                <a:lumMod val="40000"/>
                <a:lumOff val="60000"/>
              </a:schemeClr>
            </a:gs>
            <a:gs pos="100000">
              <a:srgbClr val="92D050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0D0472-555D-43D4-B959-DCFA87759F34}" type="datetimeFigureOut">
              <a:rPr lang="ru-RU" smtClean="0"/>
              <a:pPr/>
              <a:t>11.11.2016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A1807D-7F91-45BF-939C-39BB2EECD9A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42;&#1086;&#1082;&#1088;&#1091;&#1075;%20&#1089;&#1074;&#1077;&#1090;&#1072;%20&#1079;&#1072;%20&#1086;&#1076;&#1080;&#1085;%20&#1076;&#1077;&#1085;&#1100;\&#1055;&#1088;&#1077;&#1079;&#1077;&#1085;&#1090;&#1072;&#1094;&#1080;&#1103;\&#1052;&#1091;&#1079;&#1099;&#1082;&#1072;\&#1045;&#1075;&#1080;&#1087;&#1077;&#1090;&#1089;&#1082;&#1072;&#1103;%20&#1085;&#1072;&#1088;&#1086;&#1076;&#1085;&#1072;&#1103;%20&#1084;&#1091;&#1079;&#1099;&#1082;&#1072;.mp3" TargetMode="External"/><Relationship Id="rId5" Type="http://schemas.openxmlformats.org/officeDocument/2006/relationships/image" Target="../media/image38.png"/><Relationship Id="rId4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slide" Target="slide2.xml"/><Relationship Id="rId7" Type="http://schemas.openxmlformats.org/officeDocument/2006/relationships/hyperlink" Target="http://ru.wikipedia.org/wiki/%D0%91%D0%B5%D0%BB%D0%BB,_%D0%94%D0%B6%D0%BE%D0%B7%D0%B5%D1%84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esktop\&#1042;&#1086;&#1082;&#1088;&#1091;&#1075;%20&#1089;&#1074;&#1077;&#1090;&#1072;%20&#1079;&#1072;%20&#1086;&#1076;&#1080;&#1085;%20&#1076;&#1077;&#1085;&#1100;\&#1055;&#1088;&#1077;&#1079;&#1077;&#1085;&#1090;&#1072;&#1094;&#1080;&#1103;\&#1052;&#1091;&#1079;&#1099;&#1082;&#1072;\&#1064;&#1086;&#1090;&#1083;&#1072;&#1085;&#1076;&#1089;&#1082;&#1072;&#1103;%20&#1085;&#1072;&#1088;&#1086;&#1076;&#1085;&#1072;&#1103;%20&#1084;&#1091;&#1079;&#1099;&#1082;&#1072;.mp3" TargetMode="External"/><Relationship Id="rId6" Type="http://schemas.openxmlformats.org/officeDocument/2006/relationships/hyperlink" Target="https://ru.wikipedia.org/wiki/%D0%A1%D0%B8%D0%BD%D0%B3,_%D0%A0%D0%B8%D1%87%D0%B0%D1%80%D0%B4_%D0%9B%D0%BE%D1%83%D1%80%D0%B5%D0%BD%D1%81_%D0%9C%D0%B8%D0%BB%D0%BB%D0%B8%D0%BD%D0%B3%D1%82%D0%BE%D0%BD" TargetMode="External"/><Relationship Id="rId5" Type="http://schemas.openxmlformats.org/officeDocument/2006/relationships/hyperlink" Target="https://ru.wikipedia.org/wiki/1934_%D0%B3%D0%BE%D0%B4" TargetMode="External"/><Relationship Id="rId4" Type="http://schemas.openxmlformats.org/officeDocument/2006/relationships/image" Target="../media/image46.jpeg"/><Relationship Id="rId9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45.xml"/><Relationship Id="rId7" Type="http://schemas.openxmlformats.org/officeDocument/2006/relationships/slide" Target="slide3.xml"/><Relationship Id="rId12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42;&#1086;&#1082;&#1088;&#1091;&#1075;%20&#1089;&#1074;&#1077;&#1090;&#1072;%20&#1079;&#1072;%20&#1086;&#1076;&#1080;&#1085;%20&#1076;&#1077;&#1085;&#1100;\&#1055;&#1088;&#1077;&#1079;&#1077;&#1085;&#1090;&#1072;&#1094;&#1080;&#1103;\&#1052;&#1091;&#1079;&#1099;&#1082;&#1072;\&#1048;&#1084;&#1077;&#1085;&#1080;&#1085;&#1085;&#1080;&#1082;&#1072;&#1084;.mp3" TargetMode="External"/><Relationship Id="rId6" Type="http://schemas.openxmlformats.org/officeDocument/2006/relationships/slide" Target="slide9.xml"/><Relationship Id="rId11" Type="http://schemas.openxmlformats.org/officeDocument/2006/relationships/slide" Target="slide25.xml"/><Relationship Id="rId5" Type="http://schemas.openxmlformats.org/officeDocument/2006/relationships/slide" Target="slide30.xml"/><Relationship Id="rId10" Type="http://schemas.openxmlformats.org/officeDocument/2006/relationships/slide" Target="slide20.xml"/><Relationship Id="rId4" Type="http://schemas.openxmlformats.org/officeDocument/2006/relationships/image" Target="../media/image4.jpeg"/><Relationship Id="rId9" Type="http://schemas.openxmlformats.org/officeDocument/2006/relationships/slide" Target="slide3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42;&#1086;&#1082;&#1088;&#1091;&#1075;%20&#1089;&#1074;&#1077;&#1090;&#1072;%20&#1079;&#1072;%20&#1086;&#1076;&#1080;&#1085;%20&#1076;&#1077;&#1085;&#1100;\&#1055;&#1088;&#1077;&#1079;&#1077;&#1085;&#1090;&#1072;&#1094;&#1080;&#1103;\&#1052;&#1091;&#1079;&#1099;&#1082;&#1072;\&#1071;&#1087;&#1086;&#1085;&#1089;&#1082;&#1072;&#1103;%20&#1084;&#1091;&#1079;&#1099;&#1082;&#1072;.mp3" TargetMode="External"/><Relationship Id="rId5" Type="http://schemas.openxmlformats.org/officeDocument/2006/relationships/image" Target="../media/image59.png"/><Relationship Id="rId4" Type="http://schemas.openxmlformats.org/officeDocument/2006/relationships/image" Target="../media/image58.gi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7" Type="http://schemas.openxmlformats.org/officeDocument/2006/relationships/image" Target="../media/image68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pn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42;&#1086;&#1082;&#1088;&#1091;&#1075;%20&#1089;&#1074;&#1077;&#1090;&#1072;%20&#1079;&#1072;%20&#1086;&#1076;&#1080;&#1085;%20&#1076;&#1077;&#1085;&#1100;\&#1055;&#1088;&#1077;&#1079;&#1077;&#1085;&#1090;&#1072;&#1094;&#1080;&#1103;\&#1052;&#1091;&#1079;&#1099;&#1082;&#1072;\&#1055;&#1080;&#1088;&#1072;&#1090;&#1099;%20&#1050;&#1072;&#1088;&#1080;&#1073;&#1089;&#1082;&#1086;&#1075;&#1086;%20&#1084;&#1086;&#1088;&#1103;%20(%20&#1057;&#1072;&#1091;&#1085;&#1076;&#1088;&#1077;&#1082;%20)%20-%20Hes%20A%20Pirate.mp3" TargetMode="External"/><Relationship Id="rId6" Type="http://schemas.openxmlformats.org/officeDocument/2006/relationships/image" Target="../media/image74.png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7" Type="http://schemas.openxmlformats.org/officeDocument/2006/relationships/image" Target="../media/image82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jpeg"/><Relationship Id="rId5" Type="http://schemas.openxmlformats.org/officeDocument/2006/relationships/image" Target="../media/image80.gif"/><Relationship Id="rId4" Type="http://schemas.openxmlformats.org/officeDocument/2006/relationships/image" Target="../media/image79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6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9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esktop\&#1042;&#1086;&#1082;&#1088;&#1091;&#1075;%20&#1089;&#1074;&#1077;&#1090;&#1072;%20&#1079;&#1072;%20&#1086;&#1076;&#1080;&#1085;%20&#1076;&#1077;&#1085;&#1100;\&#1055;&#1088;&#1077;&#1079;&#1077;&#1085;&#1090;&#1072;&#1094;&#1080;&#1103;\&#1052;&#1091;&#1079;&#1099;&#1082;&#1072;\&#1050;&#1080;&#1090;&#1072;&#1081;&#1089;&#1082;&#1072;&#1103;%20&#1084;&#1091;&#1079;&#1099;&#1082;&#1072;.mp3" TargetMode="External"/><Relationship Id="rId6" Type="http://schemas.openxmlformats.org/officeDocument/2006/relationships/image" Target="../media/image84.jpeg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0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3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8.jpeg"/><Relationship Id="rId5" Type="http://schemas.openxmlformats.org/officeDocument/2006/relationships/image" Target="../media/image107.jpeg"/><Relationship Id="rId4" Type="http://schemas.openxmlformats.org/officeDocument/2006/relationships/image" Target="../media/image106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7" Type="http://schemas.openxmlformats.org/officeDocument/2006/relationships/image" Target="../media/image11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esktop\&#1042;&#1086;&#1082;&#1088;&#1091;&#1075;%20&#1089;&#1074;&#1077;&#1090;&#1072;%20&#1079;&#1072;%20&#1086;&#1076;&#1080;&#1085;%20&#1076;&#1077;&#1085;&#1100;\&#1055;&#1088;&#1077;&#1079;&#1077;&#1085;&#1090;&#1072;&#1094;&#1080;&#1103;\&#1052;&#1091;&#1079;&#1099;&#1082;&#1072;\&#1055;&#1077;&#1089;&#1085;&#1080;%20&#1087;&#1083;&#1077;&#1084;&#1077;&#1085;&#1080;%20&#1084;&#1072;&#1086;&#1088;&#1080;.mp3" TargetMode="External"/><Relationship Id="rId6" Type="http://schemas.openxmlformats.org/officeDocument/2006/relationships/image" Target="../media/image111.jpeg"/><Relationship Id="rId5" Type="http://schemas.openxmlformats.org/officeDocument/2006/relationships/image" Target="../media/image110.jpeg"/><Relationship Id="rId4" Type="http://schemas.openxmlformats.org/officeDocument/2006/relationships/slide" Target="slide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\Desktop\&#1042;&#1086;&#1082;&#1088;&#1091;&#1075;%20&#1089;&#1074;&#1077;&#1090;&#1072;%20&#1079;&#1072;%20&#1086;&#1076;&#1080;&#1085;%20&#1076;&#1077;&#1085;&#1100;\&#1055;&#1088;&#1077;&#1079;&#1077;&#1085;&#1090;&#1072;&#1094;&#1080;&#1103;\&#1050;&#1083;&#1080;&#1087;&#1099;\&#1057;&#1052;&#1054;&#1051;&#1045;&#1053;&#1057;&#1050;%20-%201150%20&#1083;&#1077;&#1090;.mp4" TargetMode="Externa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gif"/><Relationship Id="rId3" Type="http://schemas.openxmlformats.org/officeDocument/2006/relationships/image" Target="../media/image115.gif"/><Relationship Id="rId7" Type="http://schemas.openxmlformats.org/officeDocument/2006/relationships/image" Target="../media/image119.gif"/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8.gif"/><Relationship Id="rId5" Type="http://schemas.openxmlformats.org/officeDocument/2006/relationships/image" Target="../media/image117.gif"/><Relationship Id="rId4" Type="http://schemas.openxmlformats.org/officeDocument/2006/relationships/image" Target="../media/image116.gif"/><Relationship Id="rId9" Type="http://schemas.openxmlformats.org/officeDocument/2006/relationships/image" Target="../media/image121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42;&#1086;&#1082;&#1088;&#1091;&#1075;%20&#1089;&#1074;&#1077;&#1090;&#1072;%20&#1079;&#1072;%20&#1086;&#1076;&#1080;&#1085;%20&#1076;&#1077;&#1085;&#1100;\&#1055;&#1088;&#1077;&#1079;&#1077;&#1085;&#1090;&#1072;&#1094;&#1080;&#1103;\&#1052;&#1091;&#1079;&#1099;&#1082;&#1072;\&#1060;&#1088;&#1072;&#1085;&#1094;&#1091;&#1079;&#1089;&#1082;&#1072;&#1103;%20&#1084;&#1077;&#1083;&#1086;&#1076;&#1080;&#1103;.mp3" TargetMode="Externa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cdn.gifbay.com/2013/09/inner_city_pressure_a_timelapse_gif_from_tonights_crane_session-86234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908720"/>
            <a:ext cx="8352927" cy="31440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0.joyreactor.cc/pics/post/%D0%BB%D0%B8%D1%87%D0%BD%D0%BE%D0%B5-%D0%B3%D0%B8%D1%84%D0%BA%D0%B8-%D0%BF%D0%B5%D1%81%D0%BE%D1%87%D0%BD%D0%B8%D1%86%D0%B0-%D1%82%D1%80%D0%B0%D0%BD%D1%81%D0%BF%D0%BE%D1%80%D1%82-100179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4221088"/>
            <a:ext cx="3744416" cy="22860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s.pikabu.ru/post_img/2013/08/07/0/1375820756_1136352230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4221088"/>
            <a:ext cx="4312019" cy="22860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13636" y="116660"/>
            <a:ext cx="622869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n w="22225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stA="45000" endPos="65000" dir="5400000" sy="-100000" algn="bl" rotWithShape="0"/>
                </a:effectLst>
              </a:rPr>
              <a:t>Вокруг света за 1 день</a:t>
            </a:r>
            <a:endParaRPr lang="ru-RU" sz="4000" dirty="0">
              <a:ln w="22225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stA="45000" endPos="65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 Каир Египет  фото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5307" y="980728"/>
            <a:ext cx="4180238" cy="37185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59632" y="188640"/>
            <a:ext cx="68290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/>
              </a:rPr>
              <a:t>Каир – столица Египта</a:t>
            </a:r>
            <a:endParaRPr lang="ru-RU" sz="5400" b="1" cap="none" spc="0" dirty="0">
              <a:ln w="12700" cmpd="sng">
                <a:solidFill>
                  <a:schemeClr val="accent4"/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571468" y="6088559"/>
            <a:ext cx="18473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4400" b="1" cap="none" spc="0" dirty="0">
              <a:ln w="12700" cmpd="sng">
                <a:solidFill>
                  <a:schemeClr val="accent4"/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effectLst/>
            </a:endParaRPr>
          </a:p>
        </p:txBody>
      </p:sp>
      <p:pic>
        <p:nvPicPr>
          <p:cNvPr id="2056" name="Picture 8" descr="http://turmanual.ru/wp-content/uploads/2011/01/Stolica-Egipta-Gorod-Kair-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0506" y="1054057"/>
            <a:ext cx="4762500" cy="36452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rus-touristo.ru/images/37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4699262"/>
            <a:ext cx="8352928" cy="19888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 Каир Египет  музей  фото 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035025"/>
            <a:ext cx="3414525" cy="2965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843808" y="265584"/>
            <a:ext cx="454996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/>
              </a:rPr>
              <a:t>Египетский музей</a:t>
            </a:r>
            <a:endParaRPr lang="ru-RU" sz="4400" b="1" cap="none" spc="0" dirty="0">
              <a:ln w="12700" cmpd="sng">
                <a:solidFill>
                  <a:schemeClr val="accent4"/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effectLst/>
            </a:endParaRPr>
          </a:p>
        </p:txBody>
      </p:sp>
      <p:pic>
        <p:nvPicPr>
          <p:cNvPr id="3074" name="Picture 2" descr="https://st.fl.ru/users/LazyFox/upload/f_49596e263d81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7944" y="1035025"/>
            <a:ext cx="4752528" cy="3114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.tourbina.ru/photos.3/1/2/125079/big.photo/V-Britanskom-muzee-egipet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4293096"/>
            <a:ext cx="5976664" cy="225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Египетский-музей-в-Каире-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6207" y="4293096"/>
            <a:ext cx="2394265" cy="2389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742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rostovriotour.ru/assets/images/egypet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340768"/>
            <a:ext cx="8424936" cy="51845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915816" y="260648"/>
            <a:ext cx="36503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Пирамиды 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309006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0672" y="1948679"/>
            <a:ext cx="4790252" cy="364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Фото002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87323" y="136675"/>
            <a:ext cx="3503662" cy="2244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87323" y="3147058"/>
            <a:ext cx="3707904" cy="2780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9715" y="220769"/>
            <a:ext cx="4572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Загадки </a:t>
            </a:r>
          </a:p>
          <a:p>
            <a:pPr algn="ctr"/>
            <a:r>
              <a:rPr lang="ru-RU" sz="4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		</a:t>
            </a:r>
            <a:r>
              <a:rPr lang="ru-RU" sz="44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пирамид</a:t>
            </a:r>
            <a:endParaRPr lang="ru-RU" sz="44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12672" y="2391994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</a:rPr>
              <a:t>В пирамиде продукты</a:t>
            </a:r>
          </a:p>
          <a:p>
            <a:pPr algn="ctr"/>
            <a:r>
              <a:rPr lang="ru-RU" sz="24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</a:rPr>
              <a:t>долго сохраняют свежесть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631715" y="5938656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</a:rPr>
              <a:t>Лезвия внутри пирамиды</a:t>
            </a:r>
          </a:p>
          <a:p>
            <a:pPr algn="ctr"/>
            <a:r>
              <a:rPr lang="ru-RU" sz="24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</a:rPr>
              <a:t>самозатачиваются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88774" y="5875063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</a:rPr>
              <a:t>Пирамида способна очищать воду от примесей</a:t>
            </a:r>
          </a:p>
        </p:txBody>
      </p:sp>
    </p:spTree>
    <p:extLst>
      <p:ext uri="{BB962C8B-B14F-4D97-AF65-F5344CB8AC3E}">
        <p14:creationId xmlns:p14="http://schemas.microsoft.com/office/powerpoint/2010/main" val="2868561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39286" y="4303455"/>
            <a:ext cx="890471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spc="75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Мы </a:t>
            </a:r>
            <a:r>
              <a:rPr lang="ru-RU" sz="2000" i="1" spc="75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ходе нашего исследования установили, что много еще неизвестного и таинственного хранят в себе пирамиды, например, некоторые придерживаются версии, что пирамиды построили вовсе не египтяне, а пришельцы из других цивилизаций. Иначе как объяснить тот факт, что пирамиды встречаются не только в Египте, но и в Мексике, Италии, Испании, Боснии и т.д</a:t>
            </a:r>
            <a:r>
              <a:rPr lang="ru-RU" sz="2000" i="1" spc="75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Цивилизация, построившая пирамиды, была очень высоко развитой для своего времени. Назначение некоторых пирамид до сих пор неизвестно.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15616" y="332656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		</a:t>
            </a:r>
            <a:r>
              <a:rPr lang="ru-RU" sz="32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Выводы</a:t>
            </a:r>
            <a:endParaRPr lang="ru-RU" sz="32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2050" name="Picture 2" descr="http://www.worldmagik.ru/files/poleznoe/gallery/piramidi_maiya/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739" y="1331079"/>
            <a:ext cx="3899495" cy="2906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4638114" y="917431"/>
            <a:ext cx="20345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Пирамида в Китае</a:t>
            </a:r>
            <a:endParaRPr lang="ru-RU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39552" y="946419"/>
            <a:ext cx="319446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Пирамиды Майя. Мексика</a:t>
            </a:r>
            <a:endParaRPr lang="ru-RU" sz="2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2052" name="Picture 4" descr="http://repin.info/sites/default/files/pages/72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60494" y="1329025"/>
            <a:ext cx="4344220" cy="283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5777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5340" y="141275"/>
            <a:ext cx="9144000" cy="6669360"/>
            <a:chOff x="0" y="188640"/>
            <a:chExt cx="9144000" cy="6669360"/>
          </a:xfrm>
        </p:grpSpPr>
        <p:pic>
          <p:nvPicPr>
            <p:cNvPr id="4098" name="Picture 2" descr="http://ankh.ucoz.ru/Kartush/2794311_hieroglyphics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88640"/>
              <a:ext cx="9144000" cy="6669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Прямоугольник 1"/>
            <p:cNvSpPr/>
            <p:nvPr/>
          </p:nvSpPr>
          <p:spPr>
            <a:xfrm>
              <a:off x="2231740" y="1027782"/>
              <a:ext cx="360040" cy="523220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ctr"/>
              <a:r>
                <a:rPr lang="ru-RU" sz="2800" b="1" cap="none" spc="0" dirty="0" smtClean="0">
                  <a:ln/>
                  <a:effectLst/>
                </a:rPr>
                <a:t>Б</a:t>
              </a:r>
              <a:endParaRPr lang="ru-RU" sz="2800" b="1" cap="none" spc="0" dirty="0">
                <a:ln/>
                <a:effectLst/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5459447" y="740919"/>
              <a:ext cx="360040" cy="523220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ctr"/>
              <a:r>
                <a:rPr lang="ru-RU" sz="2800" b="1" dirty="0" smtClean="0">
                  <a:ln/>
                </a:rPr>
                <a:t>Г</a:t>
              </a:r>
              <a:endParaRPr lang="ru-RU" sz="2800" b="1" cap="none" spc="0" dirty="0">
                <a:ln/>
                <a:effectLst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6593573" y="1002529"/>
              <a:ext cx="360040" cy="523220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ctr"/>
              <a:r>
                <a:rPr lang="ru-RU" sz="2800" b="1" dirty="0" smtClean="0">
                  <a:ln/>
                </a:rPr>
                <a:t>Д</a:t>
              </a:r>
              <a:endParaRPr lang="ru-RU" sz="2800" b="1" cap="none" spc="0" dirty="0">
                <a:ln/>
                <a:effectLst/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3713612" y="2292737"/>
              <a:ext cx="504056" cy="523220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ctr"/>
              <a:r>
                <a:rPr lang="ru-RU" sz="2800" b="1" dirty="0" smtClean="0">
                  <a:ln/>
                </a:rPr>
                <a:t>и</a:t>
              </a:r>
              <a:endParaRPr lang="ru-RU" sz="2800" b="1" cap="none" spc="0" dirty="0">
                <a:ln/>
                <a:effectLst/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751214" y="2278082"/>
              <a:ext cx="360040" cy="523220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ctr"/>
              <a:r>
                <a:rPr lang="ru-RU" sz="2800" b="1" dirty="0" smtClean="0">
                  <a:ln/>
                </a:rPr>
                <a:t>ж</a:t>
              </a:r>
              <a:endParaRPr lang="ru-RU" sz="2800" b="1" cap="none" spc="0" dirty="0">
                <a:ln/>
                <a:effectLst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2217698" y="2390144"/>
              <a:ext cx="324036" cy="461665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ctr"/>
              <a:r>
                <a:rPr lang="ru-RU" sz="2400" b="1" dirty="0">
                  <a:ln/>
                </a:rPr>
                <a:t>З</a:t>
              </a:r>
              <a:endParaRPr lang="ru-RU" sz="2400" b="1" cap="none" spc="0" dirty="0">
                <a:ln/>
                <a:effectLst/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5477449" y="2040650"/>
              <a:ext cx="324036" cy="461665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ctr"/>
              <a:r>
                <a:rPr lang="ru-RU" sz="2400" b="1" dirty="0">
                  <a:ln/>
                </a:rPr>
                <a:t>Й</a:t>
              </a:r>
              <a:endParaRPr lang="ru-RU" sz="2400" b="1" cap="none" spc="0" dirty="0">
                <a:ln/>
                <a:effectLst/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6603689" y="2278082"/>
              <a:ext cx="324036" cy="461665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ctr"/>
              <a:r>
                <a:rPr lang="ru-RU" sz="2400" b="1" dirty="0">
                  <a:ln/>
                </a:rPr>
                <a:t>К</a:t>
              </a:r>
              <a:endParaRPr lang="ru-RU" sz="2400" b="1" cap="none" spc="0" dirty="0">
                <a:ln/>
                <a:effectLst/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8070932" y="2306687"/>
              <a:ext cx="324036" cy="461665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ctr"/>
              <a:r>
                <a:rPr lang="ru-RU" sz="2400" b="1" dirty="0">
                  <a:ln/>
                </a:rPr>
                <a:t>Л</a:t>
              </a:r>
              <a:endParaRPr lang="ru-RU" sz="2400" b="1" cap="none" spc="0" dirty="0">
                <a:ln/>
                <a:effectLst/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751214" y="3599403"/>
              <a:ext cx="324036" cy="461665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ctr"/>
              <a:r>
                <a:rPr lang="ru-RU" sz="2400" b="1" dirty="0">
                  <a:ln/>
                </a:rPr>
                <a:t>М</a:t>
              </a:r>
              <a:endParaRPr lang="ru-RU" sz="2400" b="1" cap="none" spc="0" dirty="0">
                <a:ln/>
                <a:effectLst/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2267744" y="3599404"/>
              <a:ext cx="324036" cy="461665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ctr"/>
              <a:r>
                <a:rPr lang="ru-RU" sz="2400" b="1" dirty="0">
                  <a:ln/>
                </a:rPr>
                <a:t>Н</a:t>
              </a:r>
              <a:endParaRPr lang="ru-RU" sz="2400" b="1" cap="none" spc="0" dirty="0">
                <a:ln/>
                <a:effectLst/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4031432" y="3044313"/>
              <a:ext cx="324036" cy="461665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ctr"/>
              <a:r>
                <a:rPr lang="ru-RU" sz="2400" b="1" dirty="0">
                  <a:ln/>
                </a:rPr>
                <a:t>О</a:t>
              </a:r>
              <a:endParaRPr lang="ru-RU" sz="2400" b="1" cap="none" spc="0" dirty="0">
                <a:ln/>
                <a:effectLst/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5169338" y="3599404"/>
              <a:ext cx="324036" cy="461665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ctr"/>
              <a:r>
                <a:rPr lang="ru-RU" sz="2400" b="1" dirty="0">
                  <a:ln/>
                </a:rPr>
                <a:t>П</a:t>
              </a:r>
              <a:endParaRPr lang="ru-RU" sz="2400" b="1" cap="none" spc="0" dirty="0">
                <a:ln/>
                <a:effectLst/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6963577" y="3230017"/>
              <a:ext cx="324036" cy="461665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ctr"/>
              <a:r>
                <a:rPr lang="ru-RU" sz="2400" b="1" dirty="0">
                  <a:ln/>
                </a:rPr>
                <a:t>Р</a:t>
              </a:r>
              <a:endParaRPr lang="ru-RU" sz="2400" b="1" cap="none" spc="0" dirty="0">
                <a:ln/>
                <a:effectLst/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8394968" y="3520087"/>
              <a:ext cx="324036" cy="461665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ctr"/>
              <a:r>
                <a:rPr lang="ru-RU" sz="2400" b="1" dirty="0">
                  <a:ln/>
                </a:rPr>
                <a:t>С</a:t>
              </a:r>
              <a:endParaRPr lang="ru-RU" sz="2400" b="1" cap="none" spc="0" dirty="0">
                <a:ln/>
                <a:effectLst/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811634" y="4889655"/>
              <a:ext cx="324036" cy="461665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ctr"/>
              <a:r>
                <a:rPr lang="ru-RU" sz="2400" b="1" dirty="0">
                  <a:ln/>
                </a:rPr>
                <a:t>Т</a:t>
              </a:r>
              <a:endParaRPr lang="ru-RU" sz="2400" b="1" cap="none" spc="0" dirty="0">
                <a:ln/>
                <a:effectLst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5153413" y="4837580"/>
              <a:ext cx="324036" cy="461665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ctr"/>
              <a:r>
                <a:rPr lang="ru-RU" sz="2400" b="1" dirty="0">
                  <a:ln/>
                </a:rPr>
                <a:t>Х</a:t>
              </a:r>
              <a:endParaRPr lang="ru-RU" sz="2400" b="1" cap="none" spc="0" dirty="0">
                <a:ln/>
                <a:effectLst/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2245557" y="4905695"/>
              <a:ext cx="324036" cy="461665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ctr"/>
              <a:r>
                <a:rPr lang="ru-RU" sz="2400" b="1" dirty="0" smtClean="0">
                  <a:ln/>
                </a:rPr>
                <a:t>У</a:t>
              </a:r>
              <a:endParaRPr lang="ru-RU" sz="2400" b="1" cap="none" spc="0" dirty="0">
                <a:ln/>
                <a:effectLst/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3679480" y="4840983"/>
              <a:ext cx="324036" cy="461665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ctr"/>
              <a:r>
                <a:rPr lang="ru-RU" sz="2400" b="1" dirty="0" smtClean="0">
                  <a:ln/>
                </a:rPr>
                <a:t>Ф</a:t>
              </a:r>
              <a:endParaRPr lang="ru-RU" sz="2400" b="1" cap="none" spc="0" dirty="0">
                <a:ln/>
                <a:effectLst/>
              </a:endParaRPr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6618320" y="4840983"/>
              <a:ext cx="324036" cy="461665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ctr"/>
              <a:r>
                <a:rPr lang="ru-RU" sz="2400" b="1" dirty="0" smtClean="0">
                  <a:ln/>
                </a:rPr>
                <a:t>Ц</a:t>
              </a:r>
              <a:endParaRPr lang="ru-RU" sz="2400" b="1" cap="none" spc="0" dirty="0">
                <a:ln/>
                <a:effectLst/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8070932" y="4837580"/>
              <a:ext cx="324036" cy="461665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ctr"/>
              <a:r>
                <a:rPr lang="ru-RU" sz="2400" b="1" dirty="0" smtClean="0">
                  <a:ln/>
                </a:rPr>
                <a:t>Ч</a:t>
              </a:r>
              <a:endParaRPr lang="ru-RU" sz="2400" b="1" cap="none" spc="0" dirty="0">
                <a:ln/>
                <a:effectLst/>
              </a:endParaRPr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8131282" y="6099799"/>
              <a:ext cx="324036" cy="461665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ctr"/>
              <a:r>
                <a:rPr lang="ru-RU" sz="2400" b="1" dirty="0" smtClean="0">
                  <a:ln/>
                </a:rPr>
                <a:t>Я</a:t>
              </a:r>
              <a:endParaRPr lang="ru-RU" sz="2400" b="1" cap="none" spc="0" dirty="0">
                <a:ln/>
                <a:effectLst/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6995612" y="5898520"/>
              <a:ext cx="324036" cy="461665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ctr"/>
              <a:r>
                <a:rPr lang="ru-RU" sz="2400" b="1" dirty="0" smtClean="0">
                  <a:ln/>
                </a:rPr>
                <a:t>Ю</a:t>
              </a:r>
              <a:endParaRPr lang="ru-RU" sz="2400" b="1" cap="none" spc="0" dirty="0">
                <a:ln/>
                <a:effectLst/>
              </a:endParaRPr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5171261" y="6129353"/>
              <a:ext cx="324036" cy="461665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ctr"/>
              <a:r>
                <a:rPr lang="ru-RU" sz="2400" b="1" dirty="0" smtClean="0">
                  <a:ln/>
                </a:rPr>
                <a:t>Э</a:t>
              </a:r>
              <a:endParaRPr lang="ru-RU" sz="2400" b="1" cap="none" spc="0" dirty="0">
                <a:ln/>
                <a:effectLst/>
              </a:endParaRP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4031432" y="5507507"/>
              <a:ext cx="426925" cy="461665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ctr"/>
              <a:r>
                <a:rPr lang="ru-RU" sz="2400" b="1" dirty="0" smtClean="0">
                  <a:ln/>
                </a:rPr>
                <a:t>Ы</a:t>
              </a:r>
              <a:endParaRPr lang="ru-RU" sz="2400" b="1" cap="none" spc="0" dirty="0">
                <a:ln/>
                <a:effectLst/>
              </a:endParaRP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2591780" y="5471283"/>
              <a:ext cx="324036" cy="461665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ctr"/>
              <a:r>
                <a:rPr lang="ru-RU" sz="2400" b="1" dirty="0" smtClean="0">
                  <a:ln/>
                </a:rPr>
                <a:t>Щ</a:t>
              </a:r>
              <a:endParaRPr lang="ru-RU" sz="2400" b="1" cap="none" spc="0" dirty="0">
                <a:ln/>
                <a:effectLst/>
              </a:endParaRPr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973652" y="6149421"/>
              <a:ext cx="324036" cy="461665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ctr"/>
              <a:r>
                <a:rPr lang="ru-RU" sz="2400" b="1" dirty="0" smtClean="0">
                  <a:ln/>
                </a:rPr>
                <a:t>Ш</a:t>
              </a:r>
              <a:endParaRPr lang="ru-RU" sz="2400" b="1" cap="none" spc="0" dirty="0">
                <a:ln/>
                <a:effectLst/>
              </a:endParaRPr>
            </a:p>
          </p:txBody>
        </p:sp>
      </p:grpSp>
      <p:sp>
        <p:nvSpPr>
          <p:cNvPr id="6" name="Стрелка вправо 5">
            <a:hlinkClick r:id="rId4" action="ppaction://hlinksldjump"/>
          </p:cNvPr>
          <p:cNvSpPr/>
          <p:nvPr/>
        </p:nvSpPr>
        <p:spPr>
          <a:xfrm>
            <a:off x="8389314" y="6441527"/>
            <a:ext cx="515400" cy="2507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6" name="Египетская народная музы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643438" y="621508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82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4942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15816" y="548680"/>
            <a:ext cx="35283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Шотландия </a:t>
            </a:r>
            <a:endParaRPr lang="ru-RU" sz="4800" b="1" dirty="0">
              <a:ln w="12700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2132856"/>
            <a:ext cx="7149137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Проблемные вопросы</a:t>
            </a:r>
          </a:p>
          <a:p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eriod"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Столица Шотландии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Главная достопримечательность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чем загадка озера Лох-Несс?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явился прототипом Шерлока Холмса?</a:t>
            </a:r>
          </a:p>
        </p:txBody>
      </p:sp>
    </p:spTree>
    <p:extLst>
      <p:ext uri="{BB962C8B-B14F-4D97-AF65-F5344CB8AC3E}">
        <p14:creationId xmlns:p14="http://schemas.microsoft.com/office/powerpoint/2010/main" val="298744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0"/>
            <a:ext cx="4024307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800" b="1" cap="none" spc="0" dirty="0" smtClean="0">
                <a:ln/>
                <a:solidFill>
                  <a:srgbClr val="002060"/>
                </a:solidFill>
                <a:effectLst/>
              </a:rPr>
              <a:t>Предмет национальной </a:t>
            </a:r>
          </a:p>
          <a:p>
            <a:pPr algn="ctr"/>
            <a:r>
              <a:rPr lang="ru-RU" sz="2800" b="1" dirty="0">
                <a:ln/>
                <a:solidFill>
                  <a:srgbClr val="002060"/>
                </a:solidFill>
              </a:rPr>
              <a:t>м</a:t>
            </a:r>
            <a:r>
              <a:rPr lang="ru-RU" sz="2800" b="1" cap="none" spc="0" dirty="0" smtClean="0">
                <a:ln/>
                <a:solidFill>
                  <a:srgbClr val="002060"/>
                </a:solidFill>
                <a:effectLst/>
              </a:rPr>
              <a:t>ужской одежды - </a:t>
            </a:r>
            <a:r>
              <a:rPr lang="ru-RU" sz="2800" b="1" dirty="0" smtClean="0">
                <a:ln/>
                <a:solidFill>
                  <a:srgbClr val="002060"/>
                </a:solidFill>
              </a:rPr>
              <a:t>килт</a:t>
            </a:r>
            <a:endParaRPr lang="ru-RU" sz="2800" b="1" cap="none" spc="0" dirty="0">
              <a:ln/>
              <a:solidFill>
                <a:srgbClr val="002060"/>
              </a:solidFill>
              <a:effectLst/>
            </a:endParaRPr>
          </a:p>
        </p:txBody>
      </p:sp>
      <p:pic>
        <p:nvPicPr>
          <p:cNvPr id="5128" name="Picture 8" descr="http://mygazeta.com/i/cache/121596_PhotoNews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16601" y="943598"/>
            <a:ext cx="3923352" cy="27734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5010676" y="0"/>
            <a:ext cx="340025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000" b="1" cap="none" spc="0" dirty="0" smtClean="0">
                <a:ln/>
                <a:solidFill>
                  <a:srgbClr val="7030A0"/>
                </a:solidFill>
                <a:effectLst/>
              </a:rPr>
              <a:t>Шотландия</a:t>
            </a:r>
            <a:endParaRPr lang="ru-RU" sz="4000" b="1" cap="none" spc="0" dirty="0">
              <a:ln/>
              <a:solidFill>
                <a:srgbClr val="7030A0"/>
              </a:solidFill>
              <a:effectLst/>
            </a:endParaRPr>
          </a:p>
        </p:txBody>
      </p:sp>
      <p:pic>
        <p:nvPicPr>
          <p:cNvPr id="5130" name="Picture 10" descr="озеро лох-несс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6601" y="3978642"/>
            <a:ext cx="3923352" cy="257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611560" y="3455422"/>
            <a:ext cx="262276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800" b="1" cap="none" spc="0" dirty="0" smtClean="0">
                <a:ln/>
                <a:solidFill>
                  <a:srgbClr val="002060"/>
                </a:solidFill>
                <a:effectLst/>
              </a:rPr>
              <a:t>Озеро Лох-Несс</a:t>
            </a:r>
            <a:endParaRPr lang="ru-RU" sz="2800" b="1" cap="none" spc="0" dirty="0">
              <a:ln/>
              <a:solidFill>
                <a:srgbClr val="002060"/>
              </a:solidFill>
              <a:effectLst/>
            </a:endParaRPr>
          </a:p>
        </p:txBody>
      </p:sp>
      <p:pic>
        <p:nvPicPr>
          <p:cNvPr id="5132" name="Picture 12" descr="http://pictures.imhonet.ru/editor_images/67c1a67882eccc19d6a3fb6d617220cf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5976" y="1700808"/>
            <a:ext cx="4654824" cy="4854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5010676" y="707886"/>
            <a:ext cx="3400255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800" b="1" dirty="0" smtClean="0">
                <a:ln/>
                <a:solidFill>
                  <a:schemeClr val="tx2">
                    <a:lumMod val="50000"/>
                  </a:schemeClr>
                </a:solidFill>
              </a:rPr>
              <a:t>Эдинбург-столица Шотландии</a:t>
            </a:r>
            <a:endParaRPr lang="ru-RU" sz="2800" b="1" cap="none" spc="0" dirty="0">
              <a:ln/>
              <a:solidFill>
                <a:schemeClr val="tx2">
                  <a:lumMod val="50000"/>
                </a:schemeClr>
              </a:solidFill>
              <a:effectLst/>
            </a:endParaRPr>
          </a:p>
        </p:txBody>
      </p:sp>
      <p:pic>
        <p:nvPicPr>
          <p:cNvPr id="14" name="Picture 2" descr="http://img.dni.ru/binaries/v2_articlepic/58464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6601" y="4012163"/>
            <a:ext cx="3923352" cy="246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361465" y="3866402"/>
            <a:ext cx="363362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800" b="1" dirty="0" err="1" smtClean="0">
                <a:ln/>
                <a:solidFill>
                  <a:srgbClr val="002060"/>
                </a:solidFill>
              </a:rPr>
              <a:t>Лохнесское</a:t>
            </a:r>
            <a:r>
              <a:rPr lang="ru-RU" sz="2800" b="1" dirty="0" smtClean="0">
                <a:ln/>
                <a:solidFill>
                  <a:srgbClr val="002060"/>
                </a:solidFill>
              </a:rPr>
              <a:t> чудовище</a:t>
            </a:r>
            <a:endParaRPr lang="ru-RU" sz="2800" b="1" cap="none" spc="0" dirty="0">
              <a:ln/>
              <a:solidFill>
                <a:srgbClr val="00206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076681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booksgid.com/uploads/posts/2014-01/1391201572_sjer-artur-konan-dojj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5397" y="602482"/>
            <a:ext cx="3084450" cy="36906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shgpi.edu.ru/biblioteka/blog/wp-content/uploads/2013/03/sherlok8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2131" y="1199363"/>
            <a:ext cx="3850469" cy="52539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535185" y="245256"/>
            <a:ext cx="4464363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800" b="1" cap="none" spc="0" dirty="0" smtClean="0">
                <a:ln/>
                <a:solidFill>
                  <a:srgbClr val="002060"/>
                </a:solidFill>
                <a:effectLst/>
              </a:rPr>
              <a:t>Памятник Шерлоку Холмсу</a:t>
            </a:r>
          </a:p>
          <a:p>
            <a:pPr algn="ctr"/>
            <a:r>
              <a:rPr lang="ru-RU" sz="2800" b="1" dirty="0">
                <a:ln/>
                <a:solidFill>
                  <a:srgbClr val="002060"/>
                </a:solidFill>
              </a:rPr>
              <a:t>в</a:t>
            </a:r>
            <a:r>
              <a:rPr lang="ru-RU" sz="2800" b="1" dirty="0" smtClean="0">
                <a:ln/>
                <a:solidFill>
                  <a:srgbClr val="002060"/>
                </a:solidFill>
              </a:rPr>
              <a:t> Эдинбурге</a:t>
            </a:r>
            <a:endParaRPr lang="ru-RU" sz="2800" b="1" cap="none" spc="0" dirty="0">
              <a:ln/>
              <a:solidFill>
                <a:srgbClr val="002060"/>
              </a:soli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5397" y="199089"/>
            <a:ext cx="30404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Артур </a:t>
            </a:r>
            <a:r>
              <a:rPr lang="ru-RU" sz="2800" b="1" dirty="0" err="1" smtClean="0"/>
              <a:t>Конан</a:t>
            </a:r>
            <a:r>
              <a:rPr lang="ru-RU" sz="2800" b="1" dirty="0" smtClean="0"/>
              <a:t> Дойл</a:t>
            </a:r>
            <a:endParaRPr lang="ru-RU" sz="2800" b="1" dirty="0"/>
          </a:p>
        </p:txBody>
      </p:sp>
      <p:pic>
        <p:nvPicPr>
          <p:cNvPr id="2050" name="Picture 2" descr="http://images.myshared.ru/325379/slide_5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9377" y="3661703"/>
            <a:ext cx="4392488" cy="29356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1189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95174" y="0"/>
            <a:ext cx="164731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800" b="1" cap="none" spc="0" dirty="0" smtClean="0">
                <a:ln/>
                <a:solidFill>
                  <a:srgbClr val="002060"/>
                </a:solidFill>
                <a:effectLst/>
              </a:rPr>
              <a:t>Выводы: </a:t>
            </a:r>
            <a:endParaRPr lang="ru-RU" sz="2800" b="1" cap="none" spc="0" dirty="0">
              <a:ln/>
              <a:solidFill>
                <a:srgbClr val="002060"/>
              </a:solidFill>
              <a:effectLst/>
            </a:endParaRPr>
          </a:p>
        </p:txBody>
      </p:sp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327072" y="6355036"/>
            <a:ext cx="672474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Loxness_1211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988" y="552743"/>
            <a:ext cx="4427681" cy="3596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584295" y="20069"/>
            <a:ext cx="4297411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Мы </a:t>
            </a:r>
            <a:r>
              <a:rPr lang="ru-RU" sz="20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узнали, что </a:t>
            </a:r>
            <a:r>
              <a:rPr lang="ru-RU" sz="2000" i="1" dirty="0">
                <a:solidFill>
                  <a:srgbClr val="25252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первое письменное упоминание о загадочном существе, обитающем в водах озера Лох-Несс, восходит к VI веку нашей эры. В августе </a:t>
            </a:r>
            <a:r>
              <a:rPr lang="ru-RU" sz="2000" i="1" dirty="0">
                <a:solidFill>
                  <a:srgbClr val="0B008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 tooltip="1934 год"/>
              </a:rPr>
              <a:t>1934 года</a:t>
            </a:r>
            <a:r>
              <a:rPr lang="ru-RU" sz="2000" i="1" dirty="0">
                <a:solidFill>
                  <a:srgbClr val="25252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(</a:t>
            </a:r>
            <a:r>
              <a:rPr lang="en-US" sz="2000" i="1" dirty="0">
                <a:solidFill>
                  <a:srgbClr val="25252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  <a:r>
              <a:rPr lang="ru-RU" sz="2000" i="1" dirty="0">
                <a:solidFill>
                  <a:srgbClr val="25252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век) </a:t>
            </a:r>
            <a:r>
              <a:rPr lang="ru-RU" sz="2000" i="1" dirty="0">
                <a:solidFill>
                  <a:srgbClr val="0B008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6" tooltip="Синг, Ричард Лоуренс Миллингтон"/>
              </a:rPr>
              <a:t>Ричард </a:t>
            </a:r>
            <a:r>
              <a:rPr lang="ru-RU" sz="2000" i="1" dirty="0" err="1">
                <a:solidFill>
                  <a:srgbClr val="0B008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6" tooltip="Синг, Ричард Лоуренс Миллингтон"/>
              </a:rPr>
              <a:t>Синг</a:t>
            </a:r>
            <a:r>
              <a:rPr lang="ru-RU" sz="2000" i="1" dirty="0">
                <a:solidFill>
                  <a:srgbClr val="25252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000" i="1" dirty="0" smtClean="0">
                <a:solidFill>
                  <a:srgbClr val="25252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увидел </a:t>
            </a:r>
            <a:r>
              <a:rPr lang="ru-RU" sz="2000" i="1" dirty="0">
                <a:solidFill>
                  <a:srgbClr val="25252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на воде «торчал чёрный бугор, длинной около 3 футов, на фут возвышавшийся над водой», после чего объект стал удаляться в северном управлении.</a:t>
            </a:r>
            <a:r>
              <a:rPr lang="ru-RU" sz="2000" dirty="0">
                <a:solidFill>
                  <a:srgbClr val="25252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i="1" dirty="0" smtClean="0">
                <a:solidFill>
                  <a:srgbClr val="25252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Исходя из вышесказанного у нас возникли некоторые вопросы:</a:t>
            </a:r>
            <a:r>
              <a:rPr lang="ru-RU" sz="2000" dirty="0" smtClean="0">
                <a:solidFill>
                  <a:srgbClr val="25252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i="1" dirty="0" smtClean="0">
                <a:solidFill>
                  <a:srgbClr val="25252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какова </a:t>
            </a:r>
            <a:r>
              <a:rPr lang="ru-RU" sz="2000" i="1" dirty="0">
                <a:solidFill>
                  <a:srgbClr val="25252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продолжительность жизни этого существа? А может быть оно не одиноко в своем существовании? Да и вообще существует ли оно на самом деле? В ходе нашего исследования мы установили, что прообразом знаменитого Шерлока Холмса стал профессор </a:t>
            </a:r>
            <a:r>
              <a:rPr lang="ru-RU" sz="2000" i="1" dirty="0" err="1">
                <a:solidFill>
                  <a:srgbClr val="25252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Эдинбургского</a:t>
            </a:r>
            <a:r>
              <a:rPr lang="ru-RU" sz="2000" i="1" dirty="0">
                <a:solidFill>
                  <a:srgbClr val="25252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университета </a:t>
            </a:r>
            <a:r>
              <a:rPr lang="ru-RU" sz="2000" i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 tooltip="Белл, Джозеф"/>
              </a:rPr>
              <a:t>Джозеф Белл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2" descr="http://images.myshared.ru/325379/slide_5.jpg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1143095">
            <a:off x="235551" y="3889239"/>
            <a:ext cx="2794410" cy="29356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Шотландская народная музы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/>
          <a:stretch>
            <a:fillRect/>
          </a:stretch>
        </p:blipFill>
        <p:spPr>
          <a:xfrm>
            <a:off x="3714744" y="628652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489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54745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img1.liveinternet.ru/images/attach/c/4/82/608/82608695_3572401_large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6304" y="1412776"/>
            <a:ext cx="5059622" cy="415061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039334" y="2420739"/>
            <a:ext cx="19543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2">
                    <a:lumMod val="50000"/>
                  </a:schemeClr>
                </a:solidFill>
                <a:effectLst/>
                <a:hlinkClick r:id="rId5" action="ppaction://hlinksldjump"/>
              </a:rPr>
              <a:t>Китай</a:t>
            </a:r>
            <a:endParaRPr lang="ru-RU" sz="5400" b="1" cap="none" spc="0" dirty="0">
              <a:ln/>
              <a:solidFill>
                <a:schemeClr val="accent2">
                  <a:lumMod val="50000"/>
                </a:schemeClr>
              </a:solidFill>
              <a:effectLst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5330" y="2816627"/>
            <a:ext cx="21386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dirty="0" smtClean="0">
                <a:ln/>
                <a:solidFill>
                  <a:srgbClr val="7030A0"/>
                </a:solidFill>
                <a:hlinkClick r:id="rId6" action="ppaction://hlinksldjump"/>
              </a:rPr>
              <a:t>Египет</a:t>
            </a:r>
            <a:endParaRPr lang="ru-RU" sz="5400" b="1" cap="none" spc="0" dirty="0">
              <a:ln/>
              <a:solidFill>
                <a:srgbClr val="7030A0"/>
              </a:solidFill>
              <a:effectLst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5330" y="4585081"/>
            <a:ext cx="28969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dirty="0" smtClean="0">
                <a:ln/>
                <a:solidFill>
                  <a:schemeClr val="accent4">
                    <a:lumMod val="50000"/>
                  </a:schemeClr>
                </a:solidFill>
                <a:hlinkClick r:id="rId7" action="ppaction://hlinksldjump"/>
              </a:rPr>
              <a:t>Франция</a:t>
            </a:r>
            <a:endParaRPr lang="ru-RU" sz="5400" b="1" cap="none" spc="0" dirty="0">
              <a:ln/>
              <a:solidFill>
                <a:schemeClr val="accent4">
                  <a:lumMod val="50000"/>
                </a:schemeClr>
              </a:solidFill>
              <a:effectLst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509523" y="264454"/>
            <a:ext cx="36335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dirty="0" smtClean="0">
                <a:ln/>
                <a:solidFill>
                  <a:srgbClr val="C00000"/>
                </a:solidFill>
                <a:hlinkClick r:id="rId8" action="ppaction://hlinksldjump"/>
              </a:rPr>
              <a:t>Шотландия</a:t>
            </a:r>
            <a:endParaRPr lang="ru-RU" sz="5400" b="1" cap="none" spc="0" dirty="0">
              <a:ln/>
              <a:solidFill>
                <a:srgbClr val="C00000"/>
              </a:solidFill>
              <a:effectLst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44644" y="52542"/>
            <a:ext cx="307013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dirty="0" smtClean="0">
                <a:ln/>
                <a:solidFill>
                  <a:schemeClr val="accent6">
                    <a:lumMod val="75000"/>
                  </a:schemeClr>
                </a:solidFill>
                <a:hlinkClick r:id="rId9" action="ppaction://hlinksldjump"/>
              </a:rPr>
              <a:t>Новая </a:t>
            </a:r>
          </a:p>
          <a:p>
            <a:pPr algn="ctr"/>
            <a:r>
              <a:rPr lang="ru-RU" sz="5400" b="1" dirty="0" smtClean="0">
                <a:ln/>
                <a:solidFill>
                  <a:schemeClr val="accent6">
                    <a:lumMod val="75000"/>
                  </a:schemeClr>
                </a:solidFill>
                <a:hlinkClick r:id="rId9" action="ppaction://hlinksldjump"/>
              </a:rPr>
              <a:t>Зеландия</a:t>
            </a:r>
            <a:endParaRPr lang="ru-RU" sz="5400" b="1" cap="none" spc="0" dirty="0">
              <a:ln/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500573" y="4398944"/>
            <a:ext cx="24320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dirty="0" smtClean="0">
                <a:ln/>
                <a:solidFill>
                  <a:schemeClr val="tx2">
                    <a:lumMod val="75000"/>
                  </a:schemeClr>
                </a:solidFill>
                <a:hlinkClick r:id="rId10" action="ppaction://hlinksldjump"/>
              </a:rPr>
              <a:t>Япония</a:t>
            </a:r>
            <a:endParaRPr lang="ru-RU" sz="5400" b="1" cap="none" spc="0" dirty="0">
              <a:ln/>
              <a:solidFill>
                <a:schemeClr val="tx2">
                  <a:lumMod val="75000"/>
                </a:schemeClr>
              </a:solidFill>
              <a:effectLst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794861" y="5586691"/>
            <a:ext cx="59217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dirty="0" smtClean="0">
                <a:ln/>
                <a:solidFill>
                  <a:schemeClr val="accent3">
                    <a:lumMod val="50000"/>
                  </a:schemeClr>
                </a:solidFill>
                <a:hlinkClick r:id="rId11" action="ppaction://hlinksldjump"/>
              </a:rPr>
              <a:t>Карибские </a:t>
            </a:r>
            <a:r>
              <a:rPr lang="ru-RU" sz="5400" b="1" cap="none" spc="0" dirty="0" smtClean="0">
                <a:ln/>
                <a:solidFill>
                  <a:schemeClr val="accent3">
                    <a:lumMod val="50000"/>
                  </a:schemeClr>
                </a:solidFill>
                <a:effectLst/>
                <a:hlinkClick r:id="rId11" action="ppaction://hlinksldjump"/>
              </a:rPr>
              <a:t>острова</a:t>
            </a:r>
            <a:endParaRPr lang="ru-RU" sz="5400" b="1" cap="none" spc="0" dirty="0">
              <a:ln/>
              <a:solidFill>
                <a:schemeClr val="accent3">
                  <a:lumMod val="50000"/>
                </a:schemeClr>
              </a:solidFill>
              <a:effectLst/>
            </a:endParaRPr>
          </a:p>
        </p:txBody>
      </p:sp>
      <p:pic>
        <p:nvPicPr>
          <p:cNvPr id="11" name="Именинникам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2"/>
          <a:stretch>
            <a:fillRect/>
          </a:stretch>
        </p:blipFill>
        <p:spPr>
          <a:xfrm>
            <a:off x="8072462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40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15816" y="548680"/>
            <a:ext cx="35283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Япония </a:t>
            </a:r>
            <a:endParaRPr lang="ru-RU" sz="4800" b="1" dirty="0">
              <a:ln w="12700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2132856"/>
            <a:ext cx="6804876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Проблемные вопросы</a:t>
            </a:r>
          </a:p>
          <a:p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eriod"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Столица Японии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Главная достопримечательность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Удивительные факты о Японии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и где впервые появилась техника 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«оригами»?</a:t>
            </a:r>
          </a:p>
          <a:p>
            <a:pPr marL="514350" indent="-514350">
              <a:buAutoNum type="arabicPeriod"/>
            </a:pPr>
            <a:endParaRPr lang="ru-RU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4914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6" descr="http://www.holidaym.ru/mel/japan/images/tokio_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5252923" cy="54452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3.bp.blogspot.com/-BAeyjRI6sqg/UXn8BJovC_I/AAAAAAAAACo/nHSaHPWzKIo/s1600/tds10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4128" y="1055958"/>
            <a:ext cx="3316029" cy="2880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http://img-fotki.yandex.ru/get/4405/vobche.c/0_607d3_85dab1ed_ori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4128" y="3999297"/>
            <a:ext cx="3282890" cy="25235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39752" y="18864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dirty="0" smtClean="0">
                <a:ln/>
                <a:solidFill>
                  <a:srgbClr val="002060"/>
                </a:solidFill>
              </a:rPr>
              <a:t>Токио – столица Японии</a:t>
            </a:r>
            <a:endParaRPr lang="ru-RU" sz="3200" b="1" dirty="0">
              <a:ln/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3756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http://rpod.ru/personal/pictures/00/00/00/00/07/00000000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65468" y="2204864"/>
            <a:ext cx="4860032" cy="42077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http://i.redigo.ru/c600x338/4dfd113f5433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65468" y="2348880"/>
            <a:ext cx="4727012" cy="40512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165468" y="439649"/>
            <a:ext cx="456304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Самый большой </a:t>
            </a:r>
          </a:p>
          <a:p>
            <a:pPr algn="ctr"/>
            <a:r>
              <a:rPr lang="ru-RU" sz="36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пешеходный переход</a:t>
            </a:r>
            <a:endParaRPr lang="ru-RU" sz="36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1028" name="Picture 4" descr="http://gic2.mycdn.me/getImage?photoId=504821875025&amp;photoType=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9631" y="1128570"/>
            <a:ext cx="3966828" cy="45944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35317" y="200101"/>
            <a:ext cx="3830151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Самый большой </a:t>
            </a:r>
          </a:p>
          <a:p>
            <a:pPr algn="ctr"/>
            <a:r>
              <a:rPr lang="ru-RU" sz="28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железнодорожный </a:t>
            </a:r>
            <a:r>
              <a:rPr lang="ru-RU" sz="2800" b="1" dirty="0" err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хаб</a:t>
            </a:r>
            <a:endParaRPr lang="ru-RU" sz="2800" b="1" dirty="0" smtClean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1030" name="Picture 6" descr="http://starpublication.ru/upload/blogs/e8d29e836f4bd2587cfe14396f021080.jpg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136" y="1154209"/>
            <a:ext cx="3966828" cy="45688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600693" y="404664"/>
            <a:ext cx="3644259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Искусство «Оригами»</a:t>
            </a:r>
            <a:endParaRPr lang="ru-RU" sz="24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1026" name="Picture 2" descr="http://all-origami.ru/wp-content/uploads/2009/05/shema_origami_zhuravlik_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227487">
            <a:off x="761095" y="1376171"/>
            <a:ext cx="2400201" cy="17008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s://upload.wikimedia.org/wikipedia/commons/thumb/9/9a/Origami_%282%29.jpg/640px-Origami_%282%2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7904" y="1010346"/>
            <a:ext cx="4528763" cy="54190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29087" y="3789040"/>
            <a:ext cx="337618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Статуя </a:t>
            </a:r>
            <a:r>
              <a:rPr lang="ru-RU" sz="24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Садако</a:t>
            </a:r>
            <a:r>
              <a:rPr lang="ru-RU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Сасаки</a:t>
            </a:r>
            <a:endParaRPr lang="ru-RU" sz="2400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парке Мира в Сиэтле.</a:t>
            </a:r>
          </a:p>
          <a:p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Дата рождения: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января 1943 </a:t>
            </a:r>
          </a:p>
          <a:p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Дата смерти: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октября 1955 (12 лет)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6731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330320" y="173831"/>
            <a:ext cx="3644259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Выводы:</a:t>
            </a:r>
            <a:endParaRPr lang="ru-RU" sz="24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Стрелка вправо 2">
            <a:hlinkClick r:id="rId3" action="ppaction://hlinksldjump"/>
          </p:cNvPr>
          <p:cNvSpPr/>
          <p:nvPr/>
        </p:nvSpPr>
        <p:spPr>
          <a:xfrm>
            <a:off x="8014250" y="6373368"/>
            <a:ext cx="720080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644008" y="635496"/>
            <a:ext cx="4392488" cy="53614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0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0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ходе </a:t>
            </a:r>
            <a:r>
              <a:rPr lang="ru-RU" sz="20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нашего исследования мы выяснили, что столица Японии самый безопасный город мира, что на улицах практически нет корзин для мусора, потому что японцы несут мусор домой, а там его сортируют. </a:t>
            </a:r>
            <a:r>
              <a:rPr lang="ru-RU" sz="20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Мы </a:t>
            </a:r>
            <a:r>
              <a:rPr lang="ru-RU" sz="20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узнали, что несмотря на то, что китайцы первые придумали бумаги, искусство оригами возникло в Японии</a:t>
            </a:r>
            <a:r>
              <a:rPr lang="ru-RU" sz="20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Нас не оставила равнодушными судьба девочки </a:t>
            </a:r>
            <a:r>
              <a:rPr lang="ru-RU" sz="2000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Садако</a:t>
            </a:r>
            <a:r>
              <a:rPr lang="ru-RU" sz="20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Оказывается, последствия ядерного взрыва очень ужасны и мы считаем, что американцы не вправе были сбрасывать такое страшное оружие на </a:t>
            </a:r>
            <a:r>
              <a:rPr lang="ru-RU" sz="2000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Хирасиму</a:t>
            </a:r>
            <a:r>
              <a:rPr lang="ru-RU" sz="20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Нагасаки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https://upload.wikimedia.org/wikipedia/ru/b/bd/Bookcover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980728"/>
            <a:ext cx="4104456" cy="4639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88086" y="5619991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Обложка книги </a:t>
            </a:r>
            <a:r>
              <a:rPr lang="ru-RU" b="1" i="1" dirty="0" err="1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Элеанор</a:t>
            </a:r>
            <a:r>
              <a:rPr lang="ru-RU" b="1" i="1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Коэр</a:t>
            </a:r>
            <a:r>
              <a:rPr lang="ru-RU" b="1" i="1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i="1" dirty="0" smtClean="0">
              <a:solidFill>
                <a:srgbClr val="25252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i="1" dirty="0" smtClean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i="1" dirty="0" err="1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Садако</a:t>
            </a:r>
            <a:r>
              <a:rPr lang="ru-RU" b="1" i="1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тысяча бумажных журавликов»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Японская музы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500562" y="628652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649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8442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764704"/>
            <a:ext cx="64807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Карибские   острова </a:t>
            </a:r>
            <a:endParaRPr lang="ru-RU" sz="4800" b="1" dirty="0">
              <a:ln w="12700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2132856"/>
            <a:ext cx="7058407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Проблемные вопросы</a:t>
            </a:r>
          </a:p>
          <a:p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eriod"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находятся </a:t>
            </a:r>
            <a:r>
              <a:rPr lang="ru-RU" sz="2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Карибы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Главная достопримечательность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именно в Карибском море много </a:t>
            </a:r>
          </a:p>
          <a:p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атонувших сокровищ?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  Зачем пираты носили повязки на глазу 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серьги в ушах?</a:t>
            </a:r>
          </a:p>
          <a:p>
            <a:endParaRPr lang="ru-RU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7384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-26452" y="1844824"/>
            <a:ext cx="4896544" cy="4628646"/>
            <a:chOff x="-26452" y="1412776"/>
            <a:chExt cx="4896544" cy="4320480"/>
          </a:xfrm>
        </p:grpSpPr>
        <p:pic>
          <p:nvPicPr>
            <p:cNvPr id="3074" name="Picture 2" descr="http://ykurort.ru/wp-content/uploads/caribean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6452" y="1412776"/>
              <a:ext cx="4896544" cy="432048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Полилиния 3"/>
            <p:cNvSpPr/>
            <p:nvPr/>
          </p:nvSpPr>
          <p:spPr>
            <a:xfrm>
              <a:off x="5872" y="1681632"/>
              <a:ext cx="4864220" cy="3612638"/>
            </a:xfrm>
            <a:custGeom>
              <a:avLst/>
              <a:gdLst>
                <a:gd name="connsiteX0" fmla="*/ 232700 w 3739818"/>
                <a:gd name="connsiteY0" fmla="*/ 0 h 3442508"/>
                <a:gd name="connsiteX1" fmla="*/ 111930 w 3739818"/>
                <a:gd name="connsiteY1" fmla="*/ 17253 h 3442508"/>
                <a:gd name="connsiteX2" fmla="*/ 77424 w 3739818"/>
                <a:gd name="connsiteY2" fmla="*/ 120770 h 3442508"/>
                <a:gd name="connsiteX3" fmla="*/ 42918 w 3739818"/>
                <a:gd name="connsiteY3" fmla="*/ 172528 h 3442508"/>
                <a:gd name="connsiteX4" fmla="*/ 25666 w 3739818"/>
                <a:gd name="connsiteY4" fmla="*/ 569343 h 3442508"/>
                <a:gd name="connsiteX5" fmla="*/ 42918 w 3739818"/>
                <a:gd name="connsiteY5" fmla="*/ 621102 h 3442508"/>
                <a:gd name="connsiteX6" fmla="*/ 94677 w 3739818"/>
                <a:gd name="connsiteY6" fmla="*/ 672860 h 3442508"/>
                <a:gd name="connsiteX7" fmla="*/ 146435 w 3739818"/>
                <a:gd name="connsiteY7" fmla="*/ 776377 h 3442508"/>
                <a:gd name="connsiteX8" fmla="*/ 198194 w 3739818"/>
                <a:gd name="connsiteY8" fmla="*/ 793630 h 3442508"/>
                <a:gd name="connsiteX9" fmla="*/ 249952 w 3739818"/>
                <a:gd name="connsiteY9" fmla="*/ 828136 h 3442508"/>
                <a:gd name="connsiteX10" fmla="*/ 284458 w 3739818"/>
                <a:gd name="connsiteY10" fmla="*/ 931653 h 3442508"/>
                <a:gd name="connsiteX11" fmla="*/ 336217 w 3739818"/>
                <a:gd name="connsiteY11" fmla="*/ 1035170 h 3442508"/>
                <a:gd name="connsiteX12" fmla="*/ 387975 w 3739818"/>
                <a:gd name="connsiteY12" fmla="*/ 1069675 h 3442508"/>
                <a:gd name="connsiteX13" fmla="*/ 543251 w 3739818"/>
                <a:gd name="connsiteY13" fmla="*/ 1104181 h 3442508"/>
                <a:gd name="connsiteX14" fmla="*/ 646768 w 3739818"/>
                <a:gd name="connsiteY14" fmla="*/ 1138687 h 3442508"/>
                <a:gd name="connsiteX15" fmla="*/ 698526 w 3739818"/>
                <a:gd name="connsiteY15" fmla="*/ 1155939 h 3442508"/>
                <a:gd name="connsiteX16" fmla="*/ 750284 w 3739818"/>
                <a:gd name="connsiteY16" fmla="*/ 1190445 h 3442508"/>
                <a:gd name="connsiteX17" fmla="*/ 888307 w 3739818"/>
                <a:gd name="connsiteY17" fmla="*/ 1242204 h 3442508"/>
                <a:gd name="connsiteX18" fmla="*/ 974571 w 3739818"/>
                <a:gd name="connsiteY18" fmla="*/ 1345721 h 3442508"/>
                <a:gd name="connsiteX19" fmla="*/ 1078088 w 3739818"/>
                <a:gd name="connsiteY19" fmla="*/ 1380226 h 3442508"/>
                <a:gd name="connsiteX20" fmla="*/ 1129847 w 3739818"/>
                <a:gd name="connsiteY20" fmla="*/ 1397479 h 3442508"/>
                <a:gd name="connsiteX21" fmla="*/ 1233364 w 3739818"/>
                <a:gd name="connsiteY21" fmla="*/ 1431985 h 3442508"/>
                <a:gd name="connsiteX22" fmla="*/ 1285122 w 3739818"/>
                <a:gd name="connsiteY22" fmla="*/ 1449238 h 3442508"/>
                <a:gd name="connsiteX23" fmla="*/ 1457651 w 3739818"/>
                <a:gd name="connsiteY23" fmla="*/ 1483743 h 3442508"/>
                <a:gd name="connsiteX24" fmla="*/ 1664684 w 3739818"/>
                <a:gd name="connsiteY24" fmla="*/ 1518249 h 3442508"/>
                <a:gd name="connsiteX25" fmla="*/ 1716443 w 3739818"/>
                <a:gd name="connsiteY25" fmla="*/ 1535502 h 3442508"/>
                <a:gd name="connsiteX26" fmla="*/ 1802707 w 3739818"/>
                <a:gd name="connsiteY26" fmla="*/ 1621766 h 3442508"/>
                <a:gd name="connsiteX27" fmla="*/ 1837213 w 3739818"/>
                <a:gd name="connsiteY27" fmla="*/ 1725283 h 3442508"/>
                <a:gd name="connsiteX28" fmla="*/ 1854466 w 3739818"/>
                <a:gd name="connsiteY28" fmla="*/ 1777041 h 3442508"/>
                <a:gd name="connsiteX29" fmla="*/ 1888971 w 3739818"/>
                <a:gd name="connsiteY29" fmla="*/ 1932317 h 3442508"/>
                <a:gd name="connsiteX30" fmla="*/ 1906224 w 3739818"/>
                <a:gd name="connsiteY30" fmla="*/ 2001328 h 3442508"/>
                <a:gd name="connsiteX31" fmla="*/ 2078752 w 3739818"/>
                <a:gd name="connsiteY31" fmla="*/ 2053087 h 3442508"/>
                <a:gd name="connsiteX32" fmla="*/ 2199522 w 3739818"/>
                <a:gd name="connsiteY32" fmla="*/ 2087592 h 3442508"/>
                <a:gd name="connsiteX33" fmla="*/ 2251281 w 3739818"/>
                <a:gd name="connsiteY33" fmla="*/ 2122098 h 3442508"/>
                <a:gd name="connsiteX34" fmla="*/ 2303039 w 3739818"/>
                <a:gd name="connsiteY34" fmla="*/ 2139351 h 3442508"/>
                <a:gd name="connsiteX35" fmla="*/ 2406556 w 3739818"/>
                <a:gd name="connsiteY35" fmla="*/ 2208362 h 3442508"/>
                <a:gd name="connsiteX36" fmla="*/ 2441062 w 3739818"/>
                <a:gd name="connsiteY36" fmla="*/ 2260121 h 3442508"/>
                <a:gd name="connsiteX37" fmla="*/ 2544579 w 3739818"/>
                <a:gd name="connsiteY37" fmla="*/ 2363638 h 3442508"/>
                <a:gd name="connsiteX38" fmla="*/ 2596337 w 3739818"/>
                <a:gd name="connsiteY38" fmla="*/ 2467155 h 3442508"/>
                <a:gd name="connsiteX39" fmla="*/ 2613590 w 3739818"/>
                <a:gd name="connsiteY39" fmla="*/ 2518913 h 3442508"/>
                <a:gd name="connsiteX40" fmla="*/ 2682601 w 3739818"/>
                <a:gd name="connsiteY40" fmla="*/ 2622430 h 3442508"/>
                <a:gd name="connsiteX41" fmla="*/ 2717107 w 3739818"/>
                <a:gd name="connsiteY41" fmla="*/ 2725947 h 3442508"/>
                <a:gd name="connsiteX42" fmla="*/ 2648096 w 3739818"/>
                <a:gd name="connsiteY42" fmla="*/ 2932981 h 3442508"/>
                <a:gd name="connsiteX43" fmla="*/ 2596337 w 3739818"/>
                <a:gd name="connsiteY43" fmla="*/ 2950234 h 3442508"/>
                <a:gd name="connsiteX44" fmla="*/ 2337545 w 3739818"/>
                <a:gd name="connsiteY44" fmla="*/ 2932981 h 3442508"/>
                <a:gd name="connsiteX45" fmla="*/ 2234028 w 3739818"/>
                <a:gd name="connsiteY45" fmla="*/ 2881223 h 3442508"/>
                <a:gd name="connsiteX46" fmla="*/ 2130511 w 3739818"/>
                <a:gd name="connsiteY46" fmla="*/ 2846717 h 3442508"/>
                <a:gd name="connsiteX47" fmla="*/ 1992488 w 3739818"/>
                <a:gd name="connsiteY47" fmla="*/ 2812211 h 3442508"/>
                <a:gd name="connsiteX48" fmla="*/ 1543915 w 3739818"/>
                <a:gd name="connsiteY48" fmla="*/ 2881223 h 3442508"/>
                <a:gd name="connsiteX49" fmla="*/ 1526662 w 3739818"/>
                <a:gd name="connsiteY49" fmla="*/ 2950234 h 3442508"/>
                <a:gd name="connsiteX50" fmla="*/ 1492156 w 3739818"/>
                <a:gd name="connsiteY50" fmla="*/ 3001992 h 3442508"/>
                <a:gd name="connsiteX51" fmla="*/ 1509409 w 3739818"/>
                <a:gd name="connsiteY51" fmla="*/ 3071004 h 3442508"/>
                <a:gd name="connsiteX52" fmla="*/ 1612926 w 3739818"/>
                <a:gd name="connsiteY52" fmla="*/ 3105509 h 3442508"/>
                <a:gd name="connsiteX53" fmla="*/ 1716443 w 3739818"/>
                <a:gd name="connsiteY53" fmla="*/ 3174521 h 3442508"/>
                <a:gd name="connsiteX54" fmla="*/ 1716443 w 3739818"/>
                <a:gd name="connsiteY54" fmla="*/ 3174521 h 3442508"/>
                <a:gd name="connsiteX55" fmla="*/ 1819960 w 3739818"/>
                <a:gd name="connsiteY55" fmla="*/ 3278038 h 3442508"/>
                <a:gd name="connsiteX56" fmla="*/ 1854466 w 3739818"/>
                <a:gd name="connsiteY56" fmla="*/ 3329796 h 3442508"/>
                <a:gd name="connsiteX57" fmla="*/ 1957983 w 3739818"/>
                <a:gd name="connsiteY57" fmla="*/ 3364302 h 3442508"/>
                <a:gd name="connsiteX58" fmla="*/ 2182269 w 3739818"/>
                <a:gd name="connsiteY58" fmla="*/ 3398807 h 3442508"/>
                <a:gd name="connsiteX59" fmla="*/ 2872383 w 3739818"/>
                <a:gd name="connsiteY59" fmla="*/ 3398807 h 3442508"/>
                <a:gd name="connsiteX60" fmla="*/ 3079417 w 3739818"/>
                <a:gd name="connsiteY60" fmla="*/ 3381555 h 3442508"/>
                <a:gd name="connsiteX61" fmla="*/ 3217439 w 3739818"/>
                <a:gd name="connsiteY61" fmla="*/ 3347049 h 3442508"/>
                <a:gd name="connsiteX62" fmla="*/ 3269198 w 3739818"/>
                <a:gd name="connsiteY62" fmla="*/ 3295290 h 3442508"/>
                <a:gd name="connsiteX63" fmla="*/ 3320956 w 3739818"/>
                <a:gd name="connsiteY63" fmla="*/ 3260785 h 3442508"/>
                <a:gd name="connsiteX64" fmla="*/ 3355462 w 3739818"/>
                <a:gd name="connsiteY64" fmla="*/ 3209026 h 3442508"/>
                <a:gd name="connsiteX65" fmla="*/ 3441726 w 3739818"/>
                <a:gd name="connsiteY65" fmla="*/ 3140015 h 3442508"/>
                <a:gd name="connsiteX66" fmla="*/ 3458979 w 3739818"/>
                <a:gd name="connsiteY66" fmla="*/ 3088256 h 3442508"/>
                <a:gd name="connsiteX67" fmla="*/ 3527990 w 3739818"/>
                <a:gd name="connsiteY67" fmla="*/ 2984739 h 3442508"/>
                <a:gd name="connsiteX68" fmla="*/ 3562496 w 3739818"/>
                <a:gd name="connsiteY68" fmla="*/ 2846717 h 3442508"/>
                <a:gd name="connsiteX69" fmla="*/ 3579749 w 3739818"/>
                <a:gd name="connsiteY69" fmla="*/ 2794958 h 3442508"/>
                <a:gd name="connsiteX70" fmla="*/ 3614254 w 3739818"/>
                <a:gd name="connsiteY70" fmla="*/ 2674189 h 3442508"/>
                <a:gd name="connsiteX71" fmla="*/ 3648760 w 3739818"/>
                <a:gd name="connsiteY71" fmla="*/ 2622430 h 3442508"/>
                <a:gd name="connsiteX72" fmla="*/ 3700518 w 3739818"/>
                <a:gd name="connsiteY72" fmla="*/ 2518913 h 3442508"/>
                <a:gd name="connsiteX73" fmla="*/ 3717771 w 3739818"/>
                <a:gd name="connsiteY73" fmla="*/ 2449902 h 3442508"/>
                <a:gd name="connsiteX74" fmla="*/ 3717771 w 3739818"/>
                <a:gd name="connsiteY74" fmla="*/ 1863306 h 3442508"/>
                <a:gd name="connsiteX75" fmla="*/ 3683266 w 3739818"/>
                <a:gd name="connsiteY75" fmla="*/ 1811547 h 3442508"/>
                <a:gd name="connsiteX76" fmla="*/ 3545243 w 3739818"/>
                <a:gd name="connsiteY76" fmla="*/ 1639019 h 3442508"/>
                <a:gd name="connsiteX77" fmla="*/ 3389968 w 3739818"/>
                <a:gd name="connsiteY77" fmla="*/ 1535502 h 3442508"/>
                <a:gd name="connsiteX78" fmla="*/ 3338209 w 3739818"/>
                <a:gd name="connsiteY78" fmla="*/ 1500996 h 3442508"/>
                <a:gd name="connsiteX79" fmla="*/ 3286451 w 3739818"/>
                <a:gd name="connsiteY79" fmla="*/ 1449238 h 3442508"/>
                <a:gd name="connsiteX80" fmla="*/ 3182934 w 3739818"/>
                <a:gd name="connsiteY80" fmla="*/ 1380226 h 3442508"/>
                <a:gd name="connsiteX81" fmla="*/ 3131175 w 3739818"/>
                <a:gd name="connsiteY81" fmla="*/ 1345721 h 3442508"/>
                <a:gd name="connsiteX82" fmla="*/ 3079417 w 3739818"/>
                <a:gd name="connsiteY82" fmla="*/ 1293962 h 3442508"/>
                <a:gd name="connsiteX83" fmla="*/ 3027658 w 3739818"/>
                <a:gd name="connsiteY83" fmla="*/ 1276709 h 3442508"/>
                <a:gd name="connsiteX84" fmla="*/ 2958647 w 3739818"/>
                <a:gd name="connsiteY84" fmla="*/ 1242204 h 3442508"/>
                <a:gd name="connsiteX85" fmla="*/ 2837877 w 3739818"/>
                <a:gd name="connsiteY85" fmla="*/ 1190445 h 3442508"/>
                <a:gd name="connsiteX86" fmla="*/ 2734360 w 3739818"/>
                <a:gd name="connsiteY86" fmla="*/ 1155939 h 3442508"/>
                <a:gd name="connsiteX87" fmla="*/ 2337545 w 3739818"/>
                <a:gd name="connsiteY87" fmla="*/ 1121434 h 3442508"/>
                <a:gd name="connsiteX88" fmla="*/ 2251281 w 3739818"/>
                <a:gd name="connsiteY88" fmla="*/ 1104181 h 3442508"/>
                <a:gd name="connsiteX89" fmla="*/ 2147764 w 3739818"/>
                <a:gd name="connsiteY89" fmla="*/ 1086928 h 3442508"/>
                <a:gd name="connsiteX90" fmla="*/ 2044247 w 3739818"/>
                <a:gd name="connsiteY90" fmla="*/ 1052423 h 3442508"/>
                <a:gd name="connsiteX91" fmla="*/ 1940730 w 3739818"/>
                <a:gd name="connsiteY91" fmla="*/ 1035170 h 3442508"/>
                <a:gd name="connsiteX92" fmla="*/ 1888971 w 3739818"/>
                <a:gd name="connsiteY92" fmla="*/ 1017917 h 3442508"/>
                <a:gd name="connsiteX93" fmla="*/ 1733696 w 3739818"/>
                <a:gd name="connsiteY93" fmla="*/ 1000664 h 3442508"/>
                <a:gd name="connsiteX94" fmla="*/ 1612926 w 3739818"/>
                <a:gd name="connsiteY94" fmla="*/ 966158 h 3442508"/>
                <a:gd name="connsiteX95" fmla="*/ 1509409 w 3739818"/>
                <a:gd name="connsiteY95" fmla="*/ 914400 h 3442508"/>
                <a:gd name="connsiteX96" fmla="*/ 1405892 w 3739818"/>
                <a:gd name="connsiteY96" fmla="*/ 845389 h 3442508"/>
                <a:gd name="connsiteX97" fmla="*/ 1354134 w 3739818"/>
                <a:gd name="connsiteY97" fmla="*/ 828136 h 3442508"/>
                <a:gd name="connsiteX98" fmla="*/ 1250617 w 3739818"/>
                <a:gd name="connsiteY98" fmla="*/ 759124 h 3442508"/>
                <a:gd name="connsiteX99" fmla="*/ 1147100 w 3739818"/>
                <a:gd name="connsiteY99" fmla="*/ 672860 h 3442508"/>
                <a:gd name="connsiteX100" fmla="*/ 1112594 w 3739818"/>
                <a:gd name="connsiteY100" fmla="*/ 621102 h 3442508"/>
                <a:gd name="connsiteX101" fmla="*/ 1009077 w 3739818"/>
                <a:gd name="connsiteY101" fmla="*/ 552090 h 3442508"/>
                <a:gd name="connsiteX102" fmla="*/ 974571 w 3739818"/>
                <a:gd name="connsiteY102" fmla="*/ 500332 h 3442508"/>
                <a:gd name="connsiteX103" fmla="*/ 922813 w 3739818"/>
                <a:gd name="connsiteY103" fmla="*/ 483079 h 3442508"/>
                <a:gd name="connsiteX104" fmla="*/ 871054 w 3739818"/>
                <a:gd name="connsiteY104" fmla="*/ 448573 h 3442508"/>
                <a:gd name="connsiteX105" fmla="*/ 767537 w 3739818"/>
                <a:gd name="connsiteY105" fmla="*/ 345056 h 3442508"/>
                <a:gd name="connsiteX106" fmla="*/ 646768 w 3739818"/>
                <a:gd name="connsiteY106" fmla="*/ 189781 h 3442508"/>
                <a:gd name="connsiteX107" fmla="*/ 629515 w 3739818"/>
                <a:gd name="connsiteY107" fmla="*/ 138023 h 3442508"/>
                <a:gd name="connsiteX108" fmla="*/ 422481 w 3739818"/>
                <a:gd name="connsiteY108" fmla="*/ 34506 h 3442508"/>
                <a:gd name="connsiteX109" fmla="*/ 370722 w 3739818"/>
                <a:gd name="connsiteY109" fmla="*/ 17253 h 3442508"/>
                <a:gd name="connsiteX110" fmla="*/ 232700 w 3739818"/>
                <a:gd name="connsiteY110" fmla="*/ 0 h 3442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3739818" h="3442508">
                  <a:moveTo>
                    <a:pt x="232700" y="0"/>
                  </a:moveTo>
                  <a:cubicBezTo>
                    <a:pt x="192443" y="5751"/>
                    <a:pt x="144029" y="-7713"/>
                    <a:pt x="111930" y="17253"/>
                  </a:cubicBezTo>
                  <a:cubicBezTo>
                    <a:pt x="83220" y="39583"/>
                    <a:pt x="97600" y="90507"/>
                    <a:pt x="77424" y="120770"/>
                  </a:cubicBezTo>
                  <a:lnTo>
                    <a:pt x="42918" y="172528"/>
                  </a:lnTo>
                  <a:cubicBezTo>
                    <a:pt x="-18679" y="357323"/>
                    <a:pt x="-4162" y="271054"/>
                    <a:pt x="25666" y="569343"/>
                  </a:cubicBezTo>
                  <a:cubicBezTo>
                    <a:pt x="27476" y="587439"/>
                    <a:pt x="32830" y="605970"/>
                    <a:pt x="42918" y="621102"/>
                  </a:cubicBezTo>
                  <a:cubicBezTo>
                    <a:pt x="56452" y="641403"/>
                    <a:pt x="77424" y="655607"/>
                    <a:pt x="94677" y="672860"/>
                  </a:cubicBezTo>
                  <a:cubicBezTo>
                    <a:pt x="106042" y="706956"/>
                    <a:pt x="116031" y="752054"/>
                    <a:pt x="146435" y="776377"/>
                  </a:cubicBezTo>
                  <a:cubicBezTo>
                    <a:pt x="160636" y="787738"/>
                    <a:pt x="180941" y="787879"/>
                    <a:pt x="198194" y="793630"/>
                  </a:cubicBezTo>
                  <a:cubicBezTo>
                    <a:pt x="215447" y="805132"/>
                    <a:pt x="238962" y="810553"/>
                    <a:pt x="249952" y="828136"/>
                  </a:cubicBezTo>
                  <a:cubicBezTo>
                    <a:pt x="269229" y="858980"/>
                    <a:pt x="272956" y="897147"/>
                    <a:pt x="284458" y="931653"/>
                  </a:cubicBezTo>
                  <a:cubicBezTo>
                    <a:pt x="298490" y="973749"/>
                    <a:pt x="302772" y="1001725"/>
                    <a:pt x="336217" y="1035170"/>
                  </a:cubicBezTo>
                  <a:cubicBezTo>
                    <a:pt x="350879" y="1049832"/>
                    <a:pt x="368916" y="1061507"/>
                    <a:pt x="387975" y="1069675"/>
                  </a:cubicBezTo>
                  <a:cubicBezTo>
                    <a:pt x="415090" y="1081296"/>
                    <a:pt x="520731" y="1098039"/>
                    <a:pt x="543251" y="1104181"/>
                  </a:cubicBezTo>
                  <a:cubicBezTo>
                    <a:pt x="578342" y="1113751"/>
                    <a:pt x="612262" y="1127185"/>
                    <a:pt x="646768" y="1138687"/>
                  </a:cubicBezTo>
                  <a:lnTo>
                    <a:pt x="698526" y="1155939"/>
                  </a:lnTo>
                  <a:cubicBezTo>
                    <a:pt x="715779" y="1167441"/>
                    <a:pt x="730869" y="1183164"/>
                    <a:pt x="750284" y="1190445"/>
                  </a:cubicBezTo>
                  <a:cubicBezTo>
                    <a:pt x="920839" y="1254404"/>
                    <a:pt x="766926" y="1161282"/>
                    <a:pt x="888307" y="1242204"/>
                  </a:cubicBezTo>
                  <a:cubicBezTo>
                    <a:pt x="909783" y="1274417"/>
                    <a:pt x="939410" y="1326187"/>
                    <a:pt x="974571" y="1345721"/>
                  </a:cubicBezTo>
                  <a:cubicBezTo>
                    <a:pt x="1006366" y="1363385"/>
                    <a:pt x="1043582" y="1368724"/>
                    <a:pt x="1078088" y="1380226"/>
                  </a:cubicBezTo>
                  <a:lnTo>
                    <a:pt x="1129847" y="1397479"/>
                  </a:lnTo>
                  <a:lnTo>
                    <a:pt x="1233364" y="1431985"/>
                  </a:lnTo>
                  <a:cubicBezTo>
                    <a:pt x="1250617" y="1437736"/>
                    <a:pt x="1267479" y="1444828"/>
                    <a:pt x="1285122" y="1449238"/>
                  </a:cubicBezTo>
                  <a:cubicBezTo>
                    <a:pt x="1445440" y="1489315"/>
                    <a:pt x="1246110" y="1441434"/>
                    <a:pt x="1457651" y="1483743"/>
                  </a:cubicBezTo>
                  <a:cubicBezTo>
                    <a:pt x="1647639" y="1521741"/>
                    <a:pt x="1354532" y="1479479"/>
                    <a:pt x="1664684" y="1518249"/>
                  </a:cubicBezTo>
                  <a:cubicBezTo>
                    <a:pt x="1681937" y="1524000"/>
                    <a:pt x="1700177" y="1527369"/>
                    <a:pt x="1716443" y="1535502"/>
                  </a:cubicBezTo>
                  <a:cubicBezTo>
                    <a:pt x="1759165" y="1556863"/>
                    <a:pt x="1782989" y="1577401"/>
                    <a:pt x="1802707" y="1621766"/>
                  </a:cubicBezTo>
                  <a:cubicBezTo>
                    <a:pt x="1817479" y="1655003"/>
                    <a:pt x="1825711" y="1690777"/>
                    <a:pt x="1837213" y="1725283"/>
                  </a:cubicBezTo>
                  <a:lnTo>
                    <a:pt x="1854466" y="1777041"/>
                  </a:lnTo>
                  <a:cubicBezTo>
                    <a:pt x="1885599" y="1963845"/>
                    <a:pt x="1854994" y="1813398"/>
                    <a:pt x="1888971" y="1932317"/>
                  </a:cubicBezTo>
                  <a:cubicBezTo>
                    <a:pt x="1895485" y="1955116"/>
                    <a:pt x="1893071" y="1981599"/>
                    <a:pt x="1906224" y="2001328"/>
                  </a:cubicBezTo>
                  <a:cubicBezTo>
                    <a:pt x="1939837" y="2051747"/>
                    <a:pt x="2039399" y="2045932"/>
                    <a:pt x="2078752" y="2053087"/>
                  </a:cubicBezTo>
                  <a:cubicBezTo>
                    <a:pt x="2096131" y="2056247"/>
                    <a:pt x="2178401" y="2077031"/>
                    <a:pt x="2199522" y="2087592"/>
                  </a:cubicBezTo>
                  <a:cubicBezTo>
                    <a:pt x="2218068" y="2096865"/>
                    <a:pt x="2232735" y="2112825"/>
                    <a:pt x="2251281" y="2122098"/>
                  </a:cubicBezTo>
                  <a:cubicBezTo>
                    <a:pt x="2267547" y="2130231"/>
                    <a:pt x="2287142" y="2130519"/>
                    <a:pt x="2303039" y="2139351"/>
                  </a:cubicBezTo>
                  <a:cubicBezTo>
                    <a:pt x="2339291" y="2159491"/>
                    <a:pt x="2406556" y="2208362"/>
                    <a:pt x="2406556" y="2208362"/>
                  </a:cubicBezTo>
                  <a:cubicBezTo>
                    <a:pt x="2418058" y="2225615"/>
                    <a:pt x="2427286" y="2244623"/>
                    <a:pt x="2441062" y="2260121"/>
                  </a:cubicBezTo>
                  <a:cubicBezTo>
                    <a:pt x="2473482" y="2296593"/>
                    <a:pt x="2544579" y="2363638"/>
                    <a:pt x="2544579" y="2363638"/>
                  </a:cubicBezTo>
                  <a:cubicBezTo>
                    <a:pt x="2587945" y="2493733"/>
                    <a:pt x="2529448" y="2333375"/>
                    <a:pt x="2596337" y="2467155"/>
                  </a:cubicBezTo>
                  <a:cubicBezTo>
                    <a:pt x="2604470" y="2483421"/>
                    <a:pt x="2604758" y="2503016"/>
                    <a:pt x="2613590" y="2518913"/>
                  </a:cubicBezTo>
                  <a:cubicBezTo>
                    <a:pt x="2633730" y="2555165"/>
                    <a:pt x="2669487" y="2583088"/>
                    <a:pt x="2682601" y="2622430"/>
                  </a:cubicBezTo>
                  <a:lnTo>
                    <a:pt x="2717107" y="2725947"/>
                  </a:lnTo>
                  <a:cubicBezTo>
                    <a:pt x="2702674" y="2870279"/>
                    <a:pt x="2746191" y="2883933"/>
                    <a:pt x="2648096" y="2932981"/>
                  </a:cubicBezTo>
                  <a:cubicBezTo>
                    <a:pt x="2631830" y="2941114"/>
                    <a:pt x="2613590" y="2944483"/>
                    <a:pt x="2596337" y="2950234"/>
                  </a:cubicBezTo>
                  <a:cubicBezTo>
                    <a:pt x="2510073" y="2944483"/>
                    <a:pt x="2423472" y="2942529"/>
                    <a:pt x="2337545" y="2932981"/>
                  </a:cubicBezTo>
                  <a:cubicBezTo>
                    <a:pt x="2274624" y="2925990"/>
                    <a:pt x="2291216" y="2906640"/>
                    <a:pt x="2234028" y="2881223"/>
                  </a:cubicBezTo>
                  <a:cubicBezTo>
                    <a:pt x="2200791" y="2866451"/>
                    <a:pt x="2165017" y="2858219"/>
                    <a:pt x="2130511" y="2846717"/>
                  </a:cubicBezTo>
                  <a:cubicBezTo>
                    <a:pt x="2050934" y="2820191"/>
                    <a:pt x="2096583" y="2833030"/>
                    <a:pt x="1992488" y="2812211"/>
                  </a:cubicBezTo>
                  <a:cubicBezTo>
                    <a:pt x="1917982" y="2815450"/>
                    <a:pt x="1625401" y="2738622"/>
                    <a:pt x="1543915" y="2881223"/>
                  </a:cubicBezTo>
                  <a:cubicBezTo>
                    <a:pt x="1532151" y="2901811"/>
                    <a:pt x="1536003" y="2928440"/>
                    <a:pt x="1526662" y="2950234"/>
                  </a:cubicBezTo>
                  <a:cubicBezTo>
                    <a:pt x="1518494" y="2969293"/>
                    <a:pt x="1503658" y="2984739"/>
                    <a:pt x="1492156" y="3001992"/>
                  </a:cubicBezTo>
                  <a:cubicBezTo>
                    <a:pt x="1497907" y="3024996"/>
                    <a:pt x="1491406" y="3055572"/>
                    <a:pt x="1509409" y="3071004"/>
                  </a:cubicBezTo>
                  <a:cubicBezTo>
                    <a:pt x="1537025" y="3094675"/>
                    <a:pt x="1582663" y="3085333"/>
                    <a:pt x="1612926" y="3105509"/>
                  </a:cubicBezTo>
                  <a:lnTo>
                    <a:pt x="1716443" y="3174521"/>
                  </a:lnTo>
                  <a:lnTo>
                    <a:pt x="1716443" y="3174521"/>
                  </a:lnTo>
                  <a:cubicBezTo>
                    <a:pt x="1750949" y="3209027"/>
                    <a:pt x="1792891" y="3237436"/>
                    <a:pt x="1819960" y="3278038"/>
                  </a:cubicBezTo>
                  <a:cubicBezTo>
                    <a:pt x="1831462" y="3295291"/>
                    <a:pt x="1836883" y="3318806"/>
                    <a:pt x="1854466" y="3329796"/>
                  </a:cubicBezTo>
                  <a:cubicBezTo>
                    <a:pt x="1885310" y="3349073"/>
                    <a:pt x="1922697" y="3355480"/>
                    <a:pt x="1957983" y="3364302"/>
                  </a:cubicBezTo>
                  <a:cubicBezTo>
                    <a:pt x="2077516" y="3394186"/>
                    <a:pt x="2003427" y="3378937"/>
                    <a:pt x="2182269" y="3398807"/>
                  </a:cubicBezTo>
                  <a:cubicBezTo>
                    <a:pt x="2433900" y="3482684"/>
                    <a:pt x="2240043" y="3424616"/>
                    <a:pt x="2872383" y="3398807"/>
                  </a:cubicBezTo>
                  <a:cubicBezTo>
                    <a:pt x="2941576" y="3395983"/>
                    <a:pt x="3010406" y="3387306"/>
                    <a:pt x="3079417" y="3381555"/>
                  </a:cubicBezTo>
                  <a:cubicBezTo>
                    <a:pt x="3091861" y="3379066"/>
                    <a:pt x="3194702" y="3362207"/>
                    <a:pt x="3217439" y="3347049"/>
                  </a:cubicBezTo>
                  <a:cubicBezTo>
                    <a:pt x="3237740" y="3333515"/>
                    <a:pt x="3250454" y="3310910"/>
                    <a:pt x="3269198" y="3295290"/>
                  </a:cubicBezTo>
                  <a:cubicBezTo>
                    <a:pt x="3285127" y="3282016"/>
                    <a:pt x="3303703" y="3272287"/>
                    <a:pt x="3320956" y="3260785"/>
                  </a:cubicBezTo>
                  <a:cubicBezTo>
                    <a:pt x="3332458" y="3243532"/>
                    <a:pt x="3339270" y="3221979"/>
                    <a:pt x="3355462" y="3209026"/>
                  </a:cubicBezTo>
                  <a:cubicBezTo>
                    <a:pt x="3474513" y="3113784"/>
                    <a:pt x="3342834" y="3288350"/>
                    <a:pt x="3441726" y="3140015"/>
                  </a:cubicBezTo>
                  <a:cubicBezTo>
                    <a:pt x="3447477" y="3122762"/>
                    <a:pt x="3450147" y="3104154"/>
                    <a:pt x="3458979" y="3088256"/>
                  </a:cubicBezTo>
                  <a:cubicBezTo>
                    <a:pt x="3479119" y="3052004"/>
                    <a:pt x="3514876" y="3024081"/>
                    <a:pt x="3527990" y="2984739"/>
                  </a:cubicBezTo>
                  <a:cubicBezTo>
                    <a:pt x="3567427" y="2866430"/>
                    <a:pt x="3520858" y="3013268"/>
                    <a:pt x="3562496" y="2846717"/>
                  </a:cubicBezTo>
                  <a:cubicBezTo>
                    <a:pt x="3566907" y="2829074"/>
                    <a:pt x="3574753" y="2812445"/>
                    <a:pt x="3579749" y="2794958"/>
                  </a:cubicBezTo>
                  <a:cubicBezTo>
                    <a:pt x="3587121" y="2769155"/>
                    <a:pt x="3600463" y="2701771"/>
                    <a:pt x="3614254" y="2674189"/>
                  </a:cubicBezTo>
                  <a:cubicBezTo>
                    <a:pt x="3623527" y="2655643"/>
                    <a:pt x="3639487" y="2640976"/>
                    <a:pt x="3648760" y="2622430"/>
                  </a:cubicBezTo>
                  <a:cubicBezTo>
                    <a:pt x="3720195" y="2479562"/>
                    <a:pt x="3601625" y="2667257"/>
                    <a:pt x="3700518" y="2518913"/>
                  </a:cubicBezTo>
                  <a:cubicBezTo>
                    <a:pt x="3706269" y="2495909"/>
                    <a:pt x="3713873" y="2473291"/>
                    <a:pt x="3717771" y="2449902"/>
                  </a:cubicBezTo>
                  <a:cubicBezTo>
                    <a:pt x="3752007" y="2244488"/>
                    <a:pt x="3741896" y="2096515"/>
                    <a:pt x="3717771" y="1863306"/>
                  </a:cubicBezTo>
                  <a:cubicBezTo>
                    <a:pt x="3715637" y="1842681"/>
                    <a:pt x="3693554" y="1829550"/>
                    <a:pt x="3683266" y="1811547"/>
                  </a:cubicBezTo>
                  <a:cubicBezTo>
                    <a:pt x="3633675" y="1724763"/>
                    <a:pt x="3654160" y="1711631"/>
                    <a:pt x="3545243" y="1639019"/>
                  </a:cubicBezTo>
                  <a:lnTo>
                    <a:pt x="3389968" y="1535502"/>
                  </a:lnTo>
                  <a:cubicBezTo>
                    <a:pt x="3372715" y="1524000"/>
                    <a:pt x="3352871" y="1515658"/>
                    <a:pt x="3338209" y="1500996"/>
                  </a:cubicBezTo>
                  <a:cubicBezTo>
                    <a:pt x="3320956" y="1483743"/>
                    <a:pt x="3305710" y="1464218"/>
                    <a:pt x="3286451" y="1449238"/>
                  </a:cubicBezTo>
                  <a:cubicBezTo>
                    <a:pt x="3253716" y="1423777"/>
                    <a:pt x="3217440" y="1403230"/>
                    <a:pt x="3182934" y="1380226"/>
                  </a:cubicBezTo>
                  <a:cubicBezTo>
                    <a:pt x="3165681" y="1368724"/>
                    <a:pt x="3145837" y="1360383"/>
                    <a:pt x="3131175" y="1345721"/>
                  </a:cubicBezTo>
                  <a:cubicBezTo>
                    <a:pt x="3113922" y="1328468"/>
                    <a:pt x="3099718" y="1307496"/>
                    <a:pt x="3079417" y="1293962"/>
                  </a:cubicBezTo>
                  <a:cubicBezTo>
                    <a:pt x="3064285" y="1283874"/>
                    <a:pt x="3044374" y="1283873"/>
                    <a:pt x="3027658" y="1276709"/>
                  </a:cubicBezTo>
                  <a:cubicBezTo>
                    <a:pt x="3004019" y="1266578"/>
                    <a:pt x="2980977" y="1254964"/>
                    <a:pt x="2958647" y="1242204"/>
                  </a:cubicBezTo>
                  <a:cubicBezTo>
                    <a:pt x="2847716" y="1178815"/>
                    <a:pt x="2972109" y="1230715"/>
                    <a:pt x="2837877" y="1190445"/>
                  </a:cubicBezTo>
                  <a:cubicBezTo>
                    <a:pt x="2803039" y="1179993"/>
                    <a:pt x="2770625" y="1158728"/>
                    <a:pt x="2734360" y="1155939"/>
                  </a:cubicBezTo>
                  <a:cubicBezTo>
                    <a:pt x="2641895" y="1148827"/>
                    <a:pt x="2438659" y="1134916"/>
                    <a:pt x="2337545" y="1121434"/>
                  </a:cubicBezTo>
                  <a:cubicBezTo>
                    <a:pt x="2308478" y="1117558"/>
                    <a:pt x="2280132" y="1109427"/>
                    <a:pt x="2251281" y="1104181"/>
                  </a:cubicBezTo>
                  <a:cubicBezTo>
                    <a:pt x="2216864" y="1097923"/>
                    <a:pt x="2181701" y="1095412"/>
                    <a:pt x="2147764" y="1086928"/>
                  </a:cubicBezTo>
                  <a:cubicBezTo>
                    <a:pt x="2112478" y="1078107"/>
                    <a:pt x="2080124" y="1058403"/>
                    <a:pt x="2044247" y="1052423"/>
                  </a:cubicBezTo>
                  <a:cubicBezTo>
                    <a:pt x="2009741" y="1046672"/>
                    <a:pt x="1974879" y="1042759"/>
                    <a:pt x="1940730" y="1035170"/>
                  </a:cubicBezTo>
                  <a:cubicBezTo>
                    <a:pt x="1922977" y="1031225"/>
                    <a:pt x="1906910" y="1020907"/>
                    <a:pt x="1888971" y="1017917"/>
                  </a:cubicBezTo>
                  <a:cubicBezTo>
                    <a:pt x="1837603" y="1009356"/>
                    <a:pt x="1785454" y="1006415"/>
                    <a:pt x="1733696" y="1000664"/>
                  </a:cubicBezTo>
                  <a:cubicBezTo>
                    <a:pt x="1711582" y="995136"/>
                    <a:pt x="1637679" y="978534"/>
                    <a:pt x="1612926" y="966158"/>
                  </a:cubicBezTo>
                  <a:cubicBezTo>
                    <a:pt x="1479149" y="899269"/>
                    <a:pt x="1639504" y="957765"/>
                    <a:pt x="1509409" y="914400"/>
                  </a:cubicBezTo>
                  <a:cubicBezTo>
                    <a:pt x="1474903" y="891396"/>
                    <a:pt x="1445234" y="858503"/>
                    <a:pt x="1405892" y="845389"/>
                  </a:cubicBezTo>
                  <a:cubicBezTo>
                    <a:pt x="1388639" y="839638"/>
                    <a:pt x="1370031" y="836968"/>
                    <a:pt x="1354134" y="828136"/>
                  </a:cubicBezTo>
                  <a:cubicBezTo>
                    <a:pt x="1317882" y="807996"/>
                    <a:pt x="1279942" y="788448"/>
                    <a:pt x="1250617" y="759124"/>
                  </a:cubicBezTo>
                  <a:cubicBezTo>
                    <a:pt x="1184196" y="692704"/>
                    <a:pt x="1219159" y="720900"/>
                    <a:pt x="1147100" y="672860"/>
                  </a:cubicBezTo>
                  <a:cubicBezTo>
                    <a:pt x="1135598" y="655607"/>
                    <a:pt x="1128199" y="634756"/>
                    <a:pt x="1112594" y="621102"/>
                  </a:cubicBezTo>
                  <a:cubicBezTo>
                    <a:pt x="1081384" y="593793"/>
                    <a:pt x="1009077" y="552090"/>
                    <a:pt x="1009077" y="552090"/>
                  </a:cubicBezTo>
                  <a:cubicBezTo>
                    <a:pt x="997575" y="534837"/>
                    <a:pt x="990763" y="513285"/>
                    <a:pt x="974571" y="500332"/>
                  </a:cubicBezTo>
                  <a:cubicBezTo>
                    <a:pt x="960370" y="488971"/>
                    <a:pt x="939079" y="491212"/>
                    <a:pt x="922813" y="483079"/>
                  </a:cubicBezTo>
                  <a:cubicBezTo>
                    <a:pt x="904267" y="473806"/>
                    <a:pt x="886552" y="462349"/>
                    <a:pt x="871054" y="448573"/>
                  </a:cubicBezTo>
                  <a:cubicBezTo>
                    <a:pt x="834582" y="416153"/>
                    <a:pt x="794605" y="385659"/>
                    <a:pt x="767537" y="345056"/>
                  </a:cubicBezTo>
                  <a:cubicBezTo>
                    <a:pt x="684992" y="221238"/>
                    <a:pt x="727850" y="270863"/>
                    <a:pt x="646768" y="189781"/>
                  </a:cubicBezTo>
                  <a:cubicBezTo>
                    <a:pt x="641017" y="172528"/>
                    <a:pt x="642374" y="150882"/>
                    <a:pt x="629515" y="138023"/>
                  </a:cubicBezTo>
                  <a:cubicBezTo>
                    <a:pt x="562623" y="71131"/>
                    <a:pt x="506676" y="62571"/>
                    <a:pt x="422481" y="34506"/>
                  </a:cubicBezTo>
                  <a:cubicBezTo>
                    <a:pt x="405228" y="28755"/>
                    <a:pt x="388908" y="17253"/>
                    <a:pt x="370722" y="17253"/>
                  </a:cubicBezTo>
                  <a:lnTo>
                    <a:pt x="232700" y="0"/>
                  </a:lnTo>
                  <a:close/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953181" y="264169"/>
            <a:ext cx="293727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Карибские </a:t>
            </a:r>
          </a:p>
          <a:p>
            <a:pPr algn="ctr"/>
            <a:r>
              <a:rPr lang="ru-RU" sz="4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острова</a:t>
            </a:r>
            <a:endParaRPr lang="ru-RU" sz="44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3076" name="Picture 4" descr="http://4styles.net/_ph/27/4011911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8296" y="299382"/>
            <a:ext cx="4049299" cy="29034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advance-com.ru/wp-content/uploads/2014/01/karib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8296" y="3384384"/>
            <a:ext cx="4049299" cy="30890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http://paryz.ru/images/photos/medium/article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778" y="2276872"/>
            <a:ext cx="5632808" cy="42484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Pirate Clothi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76116" y="97582"/>
            <a:ext cx="3858342" cy="6552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 descr="http://otduhynas.ru/wp-content/uploads/2012/11/99999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62829"/>
            <a:ext cx="4896544" cy="19888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http://www.fotografiy.net/_ph/132/2/22415798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778" y="116633"/>
            <a:ext cx="5850550" cy="6408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Какую практическую пользу давали пиратам серьги в ушах?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9740" y="262829"/>
            <a:ext cx="2792128" cy="2662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ages6.alphacoders.com/345/345477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4638" y="3090190"/>
            <a:ext cx="3241858" cy="34351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alldiscovery.ru/wp-content/uploads/2011/11/teach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6490" y="1446038"/>
            <a:ext cx="4824536" cy="516408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50517" y="675366"/>
            <a:ext cx="422654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800" b="1" dirty="0" smtClean="0">
                <a:ln/>
                <a:solidFill>
                  <a:schemeClr val="accent4">
                    <a:lumMod val="50000"/>
                  </a:schemeClr>
                </a:solidFill>
              </a:rPr>
              <a:t>Черная борода</a:t>
            </a:r>
            <a:endParaRPr lang="ru-RU" sz="4800" b="1" cap="none" spc="0" dirty="0">
              <a:ln/>
              <a:solidFill>
                <a:schemeClr val="accent4">
                  <a:lumMod val="50000"/>
                </a:schemeClr>
              </a:solidFill>
              <a:effectLst/>
            </a:endParaRPr>
          </a:p>
        </p:txBody>
      </p:sp>
      <p:pic>
        <p:nvPicPr>
          <p:cNvPr id="5122" name="Picture 2" descr="http://pirates-game.narod.ru/Heroes/cotton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65890" y="924625"/>
            <a:ext cx="3771900" cy="33909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268260" y="4315525"/>
            <a:ext cx="3669530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/>
              </a:rPr>
              <a:t>Животных на </a:t>
            </a:r>
          </a:p>
          <a:p>
            <a:pPr algn="ctr"/>
            <a:r>
              <a:rPr lang="ru-RU" sz="2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/>
              </a:rPr>
              <a:t>пиратских кораблях не</a:t>
            </a:r>
          </a:p>
          <a:p>
            <a:pPr algn="ctr"/>
            <a:r>
              <a:rPr lang="ru-RU" sz="24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</a:rPr>
              <a:t>б</a:t>
            </a:r>
            <a:r>
              <a:rPr lang="ru-RU" sz="2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</a:rPr>
              <a:t>ыло. Всех птиц, обезьян,</a:t>
            </a:r>
          </a:p>
          <a:p>
            <a:pPr algn="ctr"/>
            <a:r>
              <a:rPr lang="ru-RU" sz="24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</a:rPr>
              <a:t>п</a:t>
            </a:r>
            <a:r>
              <a:rPr lang="ru-RU" sz="2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/>
              </a:rPr>
              <a:t>опавших на пиратский</a:t>
            </a:r>
          </a:p>
          <a:p>
            <a:pPr algn="ctr"/>
            <a:r>
              <a:rPr lang="ru-RU" sz="24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</a:rPr>
              <a:t>к</a:t>
            </a:r>
            <a:r>
              <a:rPr lang="ru-RU" sz="2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</a:rPr>
              <a:t>орабль сразу съедали</a:t>
            </a:r>
            <a:endParaRPr lang="ru-RU" sz="2400" b="1" cap="none" spc="0" dirty="0">
              <a:ln w="12700" cmpd="sng">
                <a:solidFill>
                  <a:schemeClr val="accent4"/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/>
            </a:endParaRPr>
          </a:p>
        </p:txBody>
      </p:sp>
      <p:pic>
        <p:nvPicPr>
          <p:cNvPr id="1026" name="Picture 2" descr="http://mystery.pnhost.ru/img/sta/2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5636" y="995529"/>
            <a:ext cx="3672408" cy="33199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860456" y="377928"/>
            <a:ext cx="428354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3200" b="1" cap="none" spc="0" dirty="0" smtClean="0">
                <a:ln/>
                <a:solidFill>
                  <a:schemeClr val="tx2">
                    <a:lumMod val="50000"/>
                  </a:schemeClr>
                </a:solidFill>
                <a:effectLst/>
              </a:rPr>
              <a:t>Мери Рид и Энн </a:t>
            </a:r>
            <a:r>
              <a:rPr lang="ru-RU" sz="3200" b="1" cap="none" spc="0" dirty="0" err="1" smtClean="0">
                <a:ln/>
                <a:solidFill>
                  <a:schemeClr val="tx2">
                    <a:lumMod val="50000"/>
                  </a:schemeClr>
                </a:solidFill>
                <a:effectLst/>
              </a:rPr>
              <a:t>Бонни</a:t>
            </a:r>
            <a:endParaRPr lang="ru-RU" sz="3200" b="1" cap="none" spc="0" dirty="0">
              <a:ln/>
              <a:solidFill>
                <a:schemeClr val="tx2">
                  <a:lumMod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515907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71600" y="260648"/>
            <a:ext cx="196053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3600" b="1" cap="none" spc="0" dirty="0" smtClean="0">
                <a:ln/>
                <a:solidFill>
                  <a:schemeClr val="accent4">
                    <a:lumMod val="50000"/>
                  </a:schemeClr>
                </a:solidFill>
                <a:effectLst/>
              </a:rPr>
              <a:t>Выводы:</a:t>
            </a:r>
            <a:endParaRPr lang="ru-RU" sz="3600" b="1" cap="none" spc="0" dirty="0">
              <a:ln/>
              <a:solidFill>
                <a:schemeClr val="accent4">
                  <a:lumMod val="50000"/>
                </a:schemeClr>
              </a:solidFill>
              <a:effectLst/>
            </a:endParaRPr>
          </a:p>
        </p:txBody>
      </p:sp>
      <p:sp>
        <p:nvSpPr>
          <p:cNvPr id="8" name="Стрелка вправо 7">
            <a:hlinkClick r:id="rId3" action="ppaction://hlinksldjump"/>
          </p:cNvPr>
          <p:cNvSpPr/>
          <p:nvPr/>
        </p:nvSpPr>
        <p:spPr>
          <a:xfrm>
            <a:off x="7740352" y="6304218"/>
            <a:ext cx="86409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076056" y="116632"/>
            <a:ext cx="3761417" cy="6315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0"/>
              </a:spcAft>
            </a:pP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ходе нашего исследования мы выяснили, где находятся Карибские острова, почему пираты носили повязку на глазу и серьги в ушах. Так же мы установили, что большинство пиратов были вовсе не такими кровожадными, как их описывают в литературных произведениях. Некоторые из них: Черная борода, Т. Морган никогда не нападали внезапно, а всегда старались договориться мирным путем. Нам удалось выяснить, что пираты бороздили не только моря Атлантического океана, но и много веков назад североевропейские моря - это пираты-викинги, пираты Северной Африки курсировали в водах Средиземного моря, речные пираты плавали по всей реке Волге до самой Астрахани.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144016" y="1052736"/>
            <a:ext cx="4788024" cy="2684735"/>
            <a:chOff x="-26452" y="1412776"/>
            <a:chExt cx="4896544" cy="4320480"/>
          </a:xfrm>
        </p:grpSpPr>
        <p:pic>
          <p:nvPicPr>
            <p:cNvPr id="12" name="Picture 2" descr="http://ykurort.ru/wp-content/uploads/caribean.jp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6452" y="1412776"/>
              <a:ext cx="4896544" cy="432048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Полилиния 12"/>
            <p:cNvSpPr/>
            <p:nvPr/>
          </p:nvSpPr>
          <p:spPr>
            <a:xfrm>
              <a:off x="5872" y="1681632"/>
              <a:ext cx="4864220" cy="3612638"/>
            </a:xfrm>
            <a:custGeom>
              <a:avLst/>
              <a:gdLst>
                <a:gd name="connsiteX0" fmla="*/ 232700 w 3739818"/>
                <a:gd name="connsiteY0" fmla="*/ 0 h 3442508"/>
                <a:gd name="connsiteX1" fmla="*/ 111930 w 3739818"/>
                <a:gd name="connsiteY1" fmla="*/ 17253 h 3442508"/>
                <a:gd name="connsiteX2" fmla="*/ 77424 w 3739818"/>
                <a:gd name="connsiteY2" fmla="*/ 120770 h 3442508"/>
                <a:gd name="connsiteX3" fmla="*/ 42918 w 3739818"/>
                <a:gd name="connsiteY3" fmla="*/ 172528 h 3442508"/>
                <a:gd name="connsiteX4" fmla="*/ 25666 w 3739818"/>
                <a:gd name="connsiteY4" fmla="*/ 569343 h 3442508"/>
                <a:gd name="connsiteX5" fmla="*/ 42918 w 3739818"/>
                <a:gd name="connsiteY5" fmla="*/ 621102 h 3442508"/>
                <a:gd name="connsiteX6" fmla="*/ 94677 w 3739818"/>
                <a:gd name="connsiteY6" fmla="*/ 672860 h 3442508"/>
                <a:gd name="connsiteX7" fmla="*/ 146435 w 3739818"/>
                <a:gd name="connsiteY7" fmla="*/ 776377 h 3442508"/>
                <a:gd name="connsiteX8" fmla="*/ 198194 w 3739818"/>
                <a:gd name="connsiteY8" fmla="*/ 793630 h 3442508"/>
                <a:gd name="connsiteX9" fmla="*/ 249952 w 3739818"/>
                <a:gd name="connsiteY9" fmla="*/ 828136 h 3442508"/>
                <a:gd name="connsiteX10" fmla="*/ 284458 w 3739818"/>
                <a:gd name="connsiteY10" fmla="*/ 931653 h 3442508"/>
                <a:gd name="connsiteX11" fmla="*/ 336217 w 3739818"/>
                <a:gd name="connsiteY11" fmla="*/ 1035170 h 3442508"/>
                <a:gd name="connsiteX12" fmla="*/ 387975 w 3739818"/>
                <a:gd name="connsiteY12" fmla="*/ 1069675 h 3442508"/>
                <a:gd name="connsiteX13" fmla="*/ 543251 w 3739818"/>
                <a:gd name="connsiteY13" fmla="*/ 1104181 h 3442508"/>
                <a:gd name="connsiteX14" fmla="*/ 646768 w 3739818"/>
                <a:gd name="connsiteY14" fmla="*/ 1138687 h 3442508"/>
                <a:gd name="connsiteX15" fmla="*/ 698526 w 3739818"/>
                <a:gd name="connsiteY15" fmla="*/ 1155939 h 3442508"/>
                <a:gd name="connsiteX16" fmla="*/ 750284 w 3739818"/>
                <a:gd name="connsiteY16" fmla="*/ 1190445 h 3442508"/>
                <a:gd name="connsiteX17" fmla="*/ 888307 w 3739818"/>
                <a:gd name="connsiteY17" fmla="*/ 1242204 h 3442508"/>
                <a:gd name="connsiteX18" fmla="*/ 974571 w 3739818"/>
                <a:gd name="connsiteY18" fmla="*/ 1345721 h 3442508"/>
                <a:gd name="connsiteX19" fmla="*/ 1078088 w 3739818"/>
                <a:gd name="connsiteY19" fmla="*/ 1380226 h 3442508"/>
                <a:gd name="connsiteX20" fmla="*/ 1129847 w 3739818"/>
                <a:gd name="connsiteY20" fmla="*/ 1397479 h 3442508"/>
                <a:gd name="connsiteX21" fmla="*/ 1233364 w 3739818"/>
                <a:gd name="connsiteY21" fmla="*/ 1431985 h 3442508"/>
                <a:gd name="connsiteX22" fmla="*/ 1285122 w 3739818"/>
                <a:gd name="connsiteY22" fmla="*/ 1449238 h 3442508"/>
                <a:gd name="connsiteX23" fmla="*/ 1457651 w 3739818"/>
                <a:gd name="connsiteY23" fmla="*/ 1483743 h 3442508"/>
                <a:gd name="connsiteX24" fmla="*/ 1664684 w 3739818"/>
                <a:gd name="connsiteY24" fmla="*/ 1518249 h 3442508"/>
                <a:gd name="connsiteX25" fmla="*/ 1716443 w 3739818"/>
                <a:gd name="connsiteY25" fmla="*/ 1535502 h 3442508"/>
                <a:gd name="connsiteX26" fmla="*/ 1802707 w 3739818"/>
                <a:gd name="connsiteY26" fmla="*/ 1621766 h 3442508"/>
                <a:gd name="connsiteX27" fmla="*/ 1837213 w 3739818"/>
                <a:gd name="connsiteY27" fmla="*/ 1725283 h 3442508"/>
                <a:gd name="connsiteX28" fmla="*/ 1854466 w 3739818"/>
                <a:gd name="connsiteY28" fmla="*/ 1777041 h 3442508"/>
                <a:gd name="connsiteX29" fmla="*/ 1888971 w 3739818"/>
                <a:gd name="connsiteY29" fmla="*/ 1932317 h 3442508"/>
                <a:gd name="connsiteX30" fmla="*/ 1906224 w 3739818"/>
                <a:gd name="connsiteY30" fmla="*/ 2001328 h 3442508"/>
                <a:gd name="connsiteX31" fmla="*/ 2078752 w 3739818"/>
                <a:gd name="connsiteY31" fmla="*/ 2053087 h 3442508"/>
                <a:gd name="connsiteX32" fmla="*/ 2199522 w 3739818"/>
                <a:gd name="connsiteY32" fmla="*/ 2087592 h 3442508"/>
                <a:gd name="connsiteX33" fmla="*/ 2251281 w 3739818"/>
                <a:gd name="connsiteY33" fmla="*/ 2122098 h 3442508"/>
                <a:gd name="connsiteX34" fmla="*/ 2303039 w 3739818"/>
                <a:gd name="connsiteY34" fmla="*/ 2139351 h 3442508"/>
                <a:gd name="connsiteX35" fmla="*/ 2406556 w 3739818"/>
                <a:gd name="connsiteY35" fmla="*/ 2208362 h 3442508"/>
                <a:gd name="connsiteX36" fmla="*/ 2441062 w 3739818"/>
                <a:gd name="connsiteY36" fmla="*/ 2260121 h 3442508"/>
                <a:gd name="connsiteX37" fmla="*/ 2544579 w 3739818"/>
                <a:gd name="connsiteY37" fmla="*/ 2363638 h 3442508"/>
                <a:gd name="connsiteX38" fmla="*/ 2596337 w 3739818"/>
                <a:gd name="connsiteY38" fmla="*/ 2467155 h 3442508"/>
                <a:gd name="connsiteX39" fmla="*/ 2613590 w 3739818"/>
                <a:gd name="connsiteY39" fmla="*/ 2518913 h 3442508"/>
                <a:gd name="connsiteX40" fmla="*/ 2682601 w 3739818"/>
                <a:gd name="connsiteY40" fmla="*/ 2622430 h 3442508"/>
                <a:gd name="connsiteX41" fmla="*/ 2717107 w 3739818"/>
                <a:gd name="connsiteY41" fmla="*/ 2725947 h 3442508"/>
                <a:gd name="connsiteX42" fmla="*/ 2648096 w 3739818"/>
                <a:gd name="connsiteY42" fmla="*/ 2932981 h 3442508"/>
                <a:gd name="connsiteX43" fmla="*/ 2596337 w 3739818"/>
                <a:gd name="connsiteY43" fmla="*/ 2950234 h 3442508"/>
                <a:gd name="connsiteX44" fmla="*/ 2337545 w 3739818"/>
                <a:gd name="connsiteY44" fmla="*/ 2932981 h 3442508"/>
                <a:gd name="connsiteX45" fmla="*/ 2234028 w 3739818"/>
                <a:gd name="connsiteY45" fmla="*/ 2881223 h 3442508"/>
                <a:gd name="connsiteX46" fmla="*/ 2130511 w 3739818"/>
                <a:gd name="connsiteY46" fmla="*/ 2846717 h 3442508"/>
                <a:gd name="connsiteX47" fmla="*/ 1992488 w 3739818"/>
                <a:gd name="connsiteY47" fmla="*/ 2812211 h 3442508"/>
                <a:gd name="connsiteX48" fmla="*/ 1543915 w 3739818"/>
                <a:gd name="connsiteY48" fmla="*/ 2881223 h 3442508"/>
                <a:gd name="connsiteX49" fmla="*/ 1526662 w 3739818"/>
                <a:gd name="connsiteY49" fmla="*/ 2950234 h 3442508"/>
                <a:gd name="connsiteX50" fmla="*/ 1492156 w 3739818"/>
                <a:gd name="connsiteY50" fmla="*/ 3001992 h 3442508"/>
                <a:gd name="connsiteX51" fmla="*/ 1509409 w 3739818"/>
                <a:gd name="connsiteY51" fmla="*/ 3071004 h 3442508"/>
                <a:gd name="connsiteX52" fmla="*/ 1612926 w 3739818"/>
                <a:gd name="connsiteY52" fmla="*/ 3105509 h 3442508"/>
                <a:gd name="connsiteX53" fmla="*/ 1716443 w 3739818"/>
                <a:gd name="connsiteY53" fmla="*/ 3174521 h 3442508"/>
                <a:gd name="connsiteX54" fmla="*/ 1716443 w 3739818"/>
                <a:gd name="connsiteY54" fmla="*/ 3174521 h 3442508"/>
                <a:gd name="connsiteX55" fmla="*/ 1819960 w 3739818"/>
                <a:gd name="connsiteY55" fmla="*/ 3278038 h 3442508"/>
                <a:gd name="connsiteX56" fmla="*/ 1854466 w 3739818"/>
                <a:gd name="connsiteY56" fmla="*/ 3329796 h 3442508"/>
                <a:gd name="connsiteX57" fmla="*/ 1957983 w 3739818"/>
                <a:gd name="connsiteY57" fmla="*/ 3364302 h 3442508"/>
                <a:gd name="connsiteX58" fmla="*/ 2182269 w 3739818"/>
                <a:gd name="connsiteY58" fmla="*/ 3398807 h 3442508"/>
                <a:gd name="connsiteX59" fmla="*/ 2872383 w 3739818"/>
                <a:gd name="connsiteY59" fmla="*/ 3398807 h 3442508"/>
                <a:gd name="connsiteX60" fmla="*/ 3079417 w 3739818"/>
                <a:gd name="connsiteY60" fmla="*/ 3381555 h 3442508"/>
                <a:gd name="connsiteX61" fmla="*/ 3217439 w 3739818"/>
                <a:gd name="connsiteY61" fmla="*/ 3347049 h 3442508"/>
                <a:gd name="connsiteX62" fmla="*/ 3269198 w 3739818"/>
                <a:gd name="connsiteY62" fmla="*/ 3295290 h 3442508"/>
                <a:gd name="connsiteX63" fmla="*/ 3320956 w 3739818"/>
                <a:gd name="connsiteY63" fmla="*/ 3260785 h 3442508"/>
                <a:gd name="connsiteX64" fmla="*/ 3355462 w 3739818"/>
                <a:gd name="connsiteY64" fmla="*/ 3209026 h 3442508"/>
                <a:gd name="connsiteX65" fmla="*/ 3441726 w 3739818"/>
                <a:gd name="connsiteY65" fmla="*/ 3140015 h 3442508"/>
                <a:gd name="connsiteX66" fmla="*/ 3458979 w 3739818"/>
                <a:gd name="connsiteY66" fmla="*/ 3088256 h 3442508"/>
                <a:gd name="connsiteX67" fmla="*/ 3527990 w 3739818"/>
                <a:gd name="connsiteY67" fmla="*/ 2984739 h 3442508"/>
                <a:gd name="connsiteX68" fmla="*/ 3562496 w 3739818"/>
                <a:gd name="connsiteY68" fmla="*/ 2846717 h 3442508"/>
                <a:gd name="connsiteX69" fmla="*/ 3579749 w 3739818"/>
                <a:gd name="connsiteY69" fmla="*/ 2794958 h 3442508"/>
                <a:gd name="connsiteX70" fmla="*/ 3614254 w 3739818"/>
                <a:gd name="connsiteY70" fmla="*/ 2674189 h 3442508"/>
                <a:gd name="connsiteX71" fmla="*/ 3648760 w 3739818"/>
                <a:gd name="connsiteY71" fmla="*/ 2622430 h 3442508"/>
                <a:gd name="connsiteX72" fmla="*/ 3700518 w 3739818"/>
                <a:gd name="connsiteY72" fmla="*/ 2518913 h 3442508"/>
                <a:gd name="connsiteX73" fmla="*/ 3717771 w 3739818"/>
                <a:gd name="connsiteY73" fmla="*/ 2449902 h 3442508"/>
                <a:gd name="connsiteX74" fmla="*/ 3717771 w 3739818"/>
                <a:gd name="connsiteY74" fmla="*/ 1863306 h 3442508"/>
                <a:gd name="connsiteX75" fmla="*/ 3683266 w 3739818"/>
                <a:gd name="connsiteY75" fmla="*/ 1811547 h 3442508"/>
                <a:gd name="connsiteX76" fmla="*/ 3545243 w 3739818"/>
                <a:gd name="connsiteY76" fmla="*/ 1639019 h 3442508"/>
                <a:gd name="connsiteX77" fmla="*/ 3389968 w 3739818"/>
                <a:gd name="connsiteY77" fmla="*/ 1535502 h 3442508"/>
                <a:gd name="connsiteX78" fmla="*/ 3338209 w 3739818"/>
                <a:gd name="connsiteY78" fmla="*/ 1500996 h 3442508"/>
                <a:gd name="connsiteX79" fmla="*/ 3286451 w 3739818"/>
                <a:gd name="connsiteY79" fmla="*/ 1449238 h 3442508"/>
                <a:gd name="connsiteX80" fmla="*/ 3182934 w 3739818"/>
                <a:gd name="connsiteY80" fmla="*/ 1380226 h 3442508"/>
                <a:gd name="connsiteX81" fmla="*/ 3131175 w 3739818"/>
                <a:gd name="connsiteY81" fmla="*/ 1345721 h 3442508"/>
                <a:gd name="connsiteX82" fmla="*/ 3079417 w 3739818"/>
                <a:gd name="connsiteY82" fmla="*/ 1293962 h 3442508"/>
                <a:gd name="connsiteX83" fmla="*/ 3027658 w 3739818"/>
                <a:gd name="connsiteY83" fmla="*/ 1276709 h 3442508"/>
                <a:gd name="connsiteX84" fmla="*/ 2958647 w 3739818"/>
                <a:gd name="connsiteY84" fmla="*/ 1242204 h 3442508"/>
                <a:gd name="connsiteX85" fmla="*/ 2837877 w 3739818"/>
                <a:gd name="connsiteY85" fmla="*/ 1190445 h 3442508"/>
                <a:gd name="connsiteX86" fmla="*/ 2734360 w 3739818"/>
                <a:gd name="connsiteY86" fmla="*/ 1155939 h 3442508"/>
                <a:gd name="connsiteX87" fmla="*/ 2337545 w 3739818"/>
                <a:gd name="connsiteY87" fmla="*/ 1121434 h 3442508"/>
                <a:gd name="connsiteX88" fmla="*/ 2251281 w 3739818"/>
                <a:gd name="connsiteY88" fmla="*/ 1104181 h 3442508"/>
                <a:gd name="connsiteX89" fmla="*/ 2147764 w 3739818"/>
                <a:gd name="connsiteY89" fmla="*/ 1086928 h 3442508"/>
                <a:gd name="connsiteX90" fmla="*/ 2044247 w 3739818"/>
                <a:gd name="connsiteY90" fmla="*/ 1052423 h 3442508"/>
                <a:gd name="connsiteX91" fmla="*/ 1940730 w 3739818"/>
                <a:gd name="connsiteY91" fmla="*/ 1035170 h 3442508"/>
                <a:gd name="connsiteX92" fmla="*/ 1888971 w 3739818"/>
                <a:gd name="connsiteY92" fmla="*/ 1017917 h 3442508"/>
                <a:gd name="connsiteX93" fmla="*/ 1733696 w 3739818"/>
                <a:gd name="connsiteY93" fmla="*/ 1000664 h 3442508"/>
                <a:gd name="connsiteX94" fmla="*/ 1612926 w 3739818"/>
                <a:gd name="connsiteY94" fmla="*/ 966158 h 3442508"/>
                <a:gd name="connsiteX95" fmla="*/ 1509409 w 3739818"/>
                <a:gd name="connsiteY95" fmla="*/ 914400 h 3442508"/>
                <a:gd name="connsiteX96" fmla="*/ 1405892 w 3739818"/>
                <a:gd name="connsiteY96" fmla="*/ 845389 h 3442508"/>
                <a:gd name="connsiteX97" fmla="*/ 1354134 w 3739818"/>
                <a:gd name="connsiteY97" fmla="*/ 828136 h 3442508"/>
                <a:gd name="connsiteX98" fmla="*/ 1250617 w 3739818"/>
                <a:gd name="connsiteY98" fmla="*/ 759124 h 3442508"/>
                <a:gd name="connsiteX99" fmla="*/ 1147100 w 3739818"/>
                <a:gd name="connsiteY99" fmla="*/ 672860 h 3442508"/>
                <a:gd name="connsiteX100" fmla="*/ 1112594 w 3739818"/>
                <a:gd name="connsiteY100" fmla="*/ 621102 h 3442508"/>
                <a:gd name="connsiteX101" fmla="*/ 1009077 w 3739818"/>
                <a:gd name="connsiteY101" fmla="*/ 552090 h 3442508"/>
                <a:gd name="connsiteX102" fmla="*/ 974571 w 3739818"/>
                <a:gd name="connsiteY102" fmla="*/ 500332 h 3442508"/>
                <a:gd name="connsiteX103" fmla="*/ 922813 w 3739818"/>
                <a:gd name="connsiteY103" fmla="*/ 483079 h 3442508"/>
                <a:gd name="connsiteX104" fmla="*/ 871054 w 3739818"/>
                <a:gd name="connsiteY104" fmla="*/ 448573 h 3442508"/>
                <a:gd name="connsiteX105" fmla="*/ 767537 w 3739818"/>
                <a:gd name="connsiteY105" fmla="*/ 345056 h 3442508"/>
                <a:gd name="connsiteX106" fmla="*/ 646768 w 3739818"/>
                <a:gd name="connsiteY106" fmla="*/ 189781 h 3442508"/>
                <a:gd name="connsiteX107" fmla="*/ 629515 w 3739818"/>
                <a:gd name="connsiteY107" fmla="*/ 138023 h 3442508"/>
                <a:gd name="connsiteX108" fmla="*/ 422481 w 3739818"/>
                <a:gd name="connsiteY108" fmla="*/ 34506 h 3442508"/>
                <a:gd name="connsiteX109" fmla="*/ 370722 w 3739818"/>
                <a:gd name="connsiteY109" fmla="*/ 17253 h 3442508"/>
                <a:gd name="connsiteX110" fmla="*/ 232700 w 3739818"/>
                <a:gd name="connsiteY110" fmla="*/ 0 h 3442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3739818" h="3442508">
                  <a:moveTo>
                    <a:pt x="232700" y="0"/>
                  </a:moveTo>
                  <a:cubicBezTo>
                    <a:pt x="192443" y="5751"/>
                    <a:pt x="144029" y="-7713"/>
                    <a:pt x="111930" y="17253"/>
                  </a:cubicBezTo>
                  <a:cubicBezTo>
                    <a:pt x="83220" y="39583"/>
                    <a:pt x="97600" y="90507"/>
                    <a:pt x="77424" y="120770"/>
                  </a:cubicBezTo>
                  <a:lnTo>
                    <a:pt x="42918" y="172528"/>
                  </a:lnTo>
                  <a:cubicBezTo>
                    <a:pt x="-18679" y="357323"/>
                    <a:pt x="-4162" y="271054"/>
                    <a:pt x="25666" y="569343"/>
                  </a:cubicBezTo>
                  <a:cubicBezTo>
                    <a:pt x="27476" y="587439"/>
                    <a:pt x="32830" y="605970"/>
                    <a:pt x="42918" y="621102"/>
                  </a:cubicBezTo>
                  <a:cubicBezTo>
                    <a:pt x="56452" y="641403"/>
                    <a:pt x="77424" y="655607"/>
                    <a:pt x="94677" y="672860"/>
                  </a:cubicBezTo>
                  <a:cubicBezTo>
                    <a:pt x="106042" y="706956"/>
                    <a:pt x="116031" y="752054"/>
                    <a:pt x="146435" y="776377"/>
                  </a:cubicBezTo>
                  <a:cubicBezTo>
                    <a:pt x="160636" y="787738"/>
                    <a:pt x="180941" y="787879"/>
                    <a:pt x="198194" y="793630"/>
                  </a:cubicBezTo>
                  <a:cubicBezTo>
                    <a:pt x="215447" y="805132"/>
                    <a:pt x="238962" y="810553"/>
                    <a:pt x="249952" y="828136"/>
                  </a:cubicBezTo>
                  <a:cubicBezTo>
                    <a:pt x="269229" y="858980"/>
                    <a:pt x="272956" y="897147"/>
                    <a:pt x="284458" y="931653"/>
                  </a:cubicBezTo>
                  <a:cubicBezTo>
                    <a:pt x="298490" y="973749"/>
                    <a:pt x="302772" y="1001725"/>
                    <a:pt x="336217" y="1035170"/>
                  </a:cubicBezTo>
                  <a:cubicBezTo>
                    <a:pt x="350879" y="1049832"/>
                    <a:pt x="368916" y="1061507"/>
                    <a:pt x="387975" y="1069675"/>
                  </a:cubicBezTo>
                  <a:cubicBezTo>
                    <a:pt x="415090" y="1081296"/>
                    <a:pt x="520731" y="1098039"/>
                    <a:pt x="543251" y="1104181"/>
                  </a:cubicBezTo>
                  <a:cubicBezTo>
                    <a:pt x="578342" y="1113751"/>
                    <a:pt x="612262" y="1127185"/>
                    <a:pt x="646768" y="1138687"/>
                  </a:cubicBezTo>
                  <a:lnTo>
                    <a:pt x="698526" y="1155939"/>
                  </a:lnTo>
                  <a:cubicBezTo>
                    <a:pt x="715779" y="1167441"/>
                    <a:pt x="730869" y="1183164"/>
                    <a:pt x="750284" y="1190445"/>
                  </a:cubicBezTo>
                  <a:cubicBezTo>
                    <a:pt x="920839" y="1254404"/>
                    <a:pt x="766926" y="1161282"/>
                    <a:pt x="888307" y="1242204"/>
                  </a:cubicBezTo>
                  <a:cubicBezTo>
                    <a:pt x="909783" y="1274417"/>
                    <a:pt x="939410" y="1326187"/>
                    <a:pt x="974571" y="1345721"/>
                  </a:cubicBezTo>
                  <a:cubicBezTo>
                    <a:pt x="1006366" y="1363385"/>
                    <a:pt x="1043582" y="1368724"/>
                    <a:pt x="1078088" y="1380226"/>
                  </a:cubicBezTo>
                  <a:lnTo>
                    <a:pt x="1129847" y="1397479"/>
                  </a:lnTo>
                  <a:lnTo>
                    <a:pt x="1233364" y="1431985"/>
                  </a:lnTo>
                  <a:cubicBezTo>
                    <a:pt x="1250617" y="1437736"/>
                    <a:pt x="1267479" y="1444828"/>
                    <a:pt x="1285122" y="1449238"/>
                  </a:cubicBezTo>
                  <a:cubicBezTo>
                    <a:pt x="1445440" y="1489315"/>
                    <a:pt x="1246110" y="1441434"/>
                    <a:pt x="1457651" y="1483743"/>
                  </a:cubicBezTo>
                  <a:cubicBezTo>
                    <a:pt x="1647639" y="1521741"/>
                    <a:pt x="1354532" y="1479479"/>
                    <a:pt x="1664684" y="1518249"/>
                  </a:cubicBezTo>
                  <a:cubicBezTo>
                    <a:pt x="1681937" y="1524000"/>
                    <a:pt x="1700177" y="1527369"/>
                    <a:pt x="1716443" y="1535502"/>
                  </a:cubicBezTo>
                  <a:cubicBezTo>
                    <a:pt x="1759165" y="1556863"/>
                    <a:pt x="1782989" y="1577401"/>
                    <a:pt x="1802707" y="1621766"/>
                  </a:cubicBezTo>
                  <a:cubicBezTo>
                    <a:pt x="1817479" y="1655003"/>
                    <a:pt x="1825711" y="1690777"/>
                    <a:pt x="1837213" y="1725283"/>
                  </a:cubicBezTo>
                  <a:lnTo>
                    <a:pt x="1854466" y="1777041"/>
                  </a:lnTo>
                  <a:cubicBezTo>
                    <a:pt x="1885599" y="1963845"/>
                    <a:pt x="1854994" y="1813398"/>
                    <a:pt x="1888971" y="1932317"/>
                  </a:cubicBezTo>
                  <a:cubicBezTo>
                    <a:pt x="1895485" y="1955116"/>
                    <a:pt x="1893071" y="1981599"/>
                    <a:pt x="1906224" y="2001328"/>
                  </a:cubicBezTo>
                  <a:cubicBezTo>
                    <a:pt x="1939837" y="2051747"/>
                    <a:pt x="2039399" y="2045932"/>
                    <a:pt x="2078752" y="2053087"/>
                  </a:cubicBezTo>
                  <a:cubicBezTo>
                    <a:pt x="2096131" y="2056247"/>
                    <a:pt x="2178401" y="2077031"/>
                    <a:pt x="2199522" y="2087592"/>
                  </a:cubicBezTo>
                  <a:cubicBezTo>
                    <a:pt x="2218068" y="2096865"/>
                    <a:pt x="2232735" y="2112825"/>
                    <a:pt x="2251281" y="2122098"/>
                  </a:cubicBezTo>
                  <a:cubicBezTo>
                    <a:pt x="2267547" y="2130231"/>
                    <a:pt x="2287142" y="2130519"/>
                    <a:pt x="2303039" y="2139351"/>
                  </a:cubicBezTo>
                  <a:cubicBezTo>
                    <a:pt x="2339291" y="2159491"/>
                    <a:pt x="2406556" y="2208362"/>
                    <a:pt x="2406556" y="2208362"/>
                  </a:cubicBezTo>
                  <a:cubicBezTo>
                    <a:pt x="2418058" y="2225615"/>
                    <a:pt x="2427286" y="2244623"/>
                    <a:pt x="2441062" y="2260121"/>
                  </a:cubicBezTo>
                  <a:cubicBezTo>
                    <a:pt x="2473482" y="2296593"/>
                    <a:pt x="2544579" y="2363638"/>
                    <a:pt x="2544579" y="2363638"/>
                  </a:cubicBezTo>
                  <a:cubicBezTo>
                    <a:pt x="2587945" y="2493733"/>
                    <a:pt x="2529448" y="2333375"/>
                    <a:pt x="2596337" y="2467155"/>
                  </a:cubicBezTo>
                  <a:cubicBezTo>
                    <a:pt x="2604470" y="2483421"/>
                    <a:pt x="2604758" y="2503016"/>
                    <a:pt x="2613590" y="2518913"/>
                  </a:cubicBezTo>
                  <a:cubicBezTo>
                    <a:pt x="2633730" y="2555165"/>
                    <a:pt x="2669487" y="2583088"/>
                    <a:pt x="2682601" y="2622430"/>
                  </a:cubicBezTo>
                  <a:lnTo>
                    <a:pt x="2717107" y="2725947"/>
                  </a:lnTo>
                  <a:cubicBezTo>
                    <a:pt x="2702674" y="2870279"/>
                    <a:pt x="2746191" y="2883933"/>
                    <a:pt x="2648096" y="2932981"/>
                  </a:cubicBezTo>
                  <a:cubicBezTo>
                    <a:pt x="2631830" y="2941114"/>
                    <a:pt x="2613590" y="2944483"/>
                    <a:pt x="2596337" y="2950234"/>
                  </a:cubicBezTo>
                  <a:cubicBezTo>
                    <a:pt x="2510073" y="2944483"/>
                    <a:pt x="2423472" y="2942529"/>
                    <a:pt x="2337545" y="2932981"/>
                  </a:cubicBezTo>
                  <a:cubicBezTo>
                    <a:pt x="2274624" y="2925990"/>
                    <a:pt x="2291216" y="2906640"/>
                    <a:pt x="2234028" y="2881223"/>
                  </a:cubicBezTo>
                  <a:cubicBezTo>
                    <a:pt x="2200791" y="2866451"/>
                    <a:pt x="2165017" y="2858219"/>
                    <a:pt x="2130511" y="2846717"/>
                  </a:cubicBezTo>
                  <a:cubicBezTo>
                    <a:pt x="2050934" y="2820191"/>
                    <a:pt x="2096583" y="2833030"/>
                    <a:pt x="1992488" y="2812211"/>
                  </a:cubicBezTo>
                  <a:cubicBezTo>
                    <a:pt x="1917982" y="2815450"/>
                    <a:pt x="1625401" y="2738622"/>
                    <a:pt x="1543915" y="2881223"/>
                  </a:cubicBezTo>
                  <a:cubicBezTo>
                    <a:pt x="1532151" y="2901811"/>
                    <a:pt x="1536003" y="2928440"/>
                    <a:pt x="1526662" y="2950234"/>
                  </a:cubicBezTo>
                  <a:cubicBezTo>
                    <a:pt x="1518494" y="2969293"/>
                    <a:pt x="1503658" y="2984739"/>
                    <a:pt x="1492156" y="3001992"/>
                  </a:cubicBezTo>
                  <a:cubicBezTo>
                    <a:pt x="1497907" y="3024996"/>
                    <a:pt x="1491406" y="3055572"/>
                    <a:pt x="1509409" y="3071004"/>
                  </a:cubicBezTo>
                  <a:cubicBezTo>
                    <a:pt x="1537025" y="3094675"/>
                    <a:pt x="1582663" y="3085333"/>
                    <a:pt x="1612926" y="3105509"/>
                  </a:cubicBezTo>
                  <a:lnTo>
                    <a:pt x="1716443" y="3174521"/>
                  </a:lnTo>
                  <a:lnTo>
                    <a:pt x="1716443" y="3174521"/>
                  </a:lnTo>
                  <a:cubicBezTo>
                    <a:pt x="1750949" y="3209027"/>
                    <a:pt x="1792891" y="3237436"/>
                    <a:pt x="1819960" y="3278038"/>
                  </a:cubicBezTo>
                  <a:cubicBezTo>
                    <a:pt x="1831462" y="3295291"/>
                    <a:pt x="1836883" y="3318806"/>
                    <a:pt x="1854466" y="3329796"/>
                  </a:cubicBezTo>
                  <a:cubicBezTo>
                    <a:pt x="1885310" y="3349073"/>
                    <a:pt x="1922697" y="3355480"/>
                    <a:pt x="1957983" y="3364302"/>
                  </a:cubicBezTo>
                  <a:cubicBezTo>
                    <a:pt x="2077516" y="3394186"/>
                    <a:pt x="2003427" y="3378937"/>
                    <a:pt x="2182269" y="3398807"/>
                  </a:cubicBezTo>
                  <a:cubicBezTo>
                    <a:pt x="2433900" y="3482684"/>
                    <a:pt x="2240043" y="3424616"/>
                    <a:pt x="2872383" y="3398807"/>
                  </a:cubicBezTo>
                  <a:cubicBezTo>
                    <a:pt x="2941576" y="3395983"/>
                    <a:pt x="3010406" y="3387306"/>
                    <a:pt x="3079417" y="3381555"/>
                  </a:cubicBezTo>
                  <a:cubicBezTo>
                    <a:pt x="3091861" y="3379066"/>
                    <a:pt x="3194702" y="3362207"/>
                    <a:pt x="3217439" y="3347049"/>
                  </a:cubicBezTo>
                  <a:cubicBezTo>
                    <a:pt x="3237740" y="3333515"/>
                    <a:pt x="3250454" y="3310910"/>
                    <a:pt x="3269198" y="3295290"/>
                  </a:cubicBezTo>
                  <a:cubicBezTo>
                    <a:pt x="3285127" y="3282016"/>
                    <a:pt x="3303703" y="3272287"/>
                    <a:pt x="3320956" y="3260785"/>
                  </a:cubicBezTo>
                  <a:cubicBezTo>
                    <a:pt x="3332458" y="3243532"/>
                    <a:pt x="3339270" y="3221979"/>
                    <a:pt x="3355462" y="3209026"/>
                  </a:cubicBezTo>
                  <a:cubicBezTo>
                    <a:pt x="3474513" y="3113784"/>
                    <a:pt x="3342834" y="3288350"/>
                    <a:pt x="3441726" y="3140015"/>
                  </a:cubicBezTo>
                  <a:cubicBezTo>
                    <a:pt x="3447477" y="3122762"/>
                    <a:pt x="3450147" y="3104154"/>
                    <a:pt x="3458979" y="3088256"/>
                  </a:cubicBezTo>
                  <a:cubicBezTo>
                    <a:pt x="3479119" y="3052004"/>
                    <a:pt x="3514876" y="3024081"/>
                    <a:pt x="3527990" y="2984739"/>
                  </a:cubicBezTo>
                  <a:cubicBezTo>
                    <a:pt x="3567427" y="2866430"/>
                    <a:pt x="3520858" y="3013268"/>
                    <a:pt x="3562496" y="2846717"/>
                  </a:cubicBezTo>
                  <a:cubicBezTo>
                    <a:pt x="3566907" y="2829074"/>
                    <a:pt x="3574753" y="2812445"/>
                    <a:pt x="3579749" y="2794958"/>
                  </a:cubicBezTo>
                  <a:cubicBezTo>
                    <a:pt x="3587121" y="2769155"/>
                    <a:pt x="3600463" y="2701771"/>
                    <a:pt x="3614254" y="2674189"/>
                  </a:cubicBezTo>
                  <a:cubicBezTo>
                    <a:pt x="3623527" y="2655643"/>
                    <a:pt x="3639487" y="2640976"/>
                    <a:pt x="3648760" y="2622430"/>
                  </a:cubicBezTo>
                  <a:cubicBezTo>
                    <a:pt x="3720195" y="2479562"/>
                    <a:pt x="3601625" y="2667257"/>
                    <a:pt x="3700518" y="2518913"/>
                  </a:cubicBezTo>
                  <a:cubicBezTo>
                    <a:pt x="3706269" y="2495909"/>
                    <a:pt x="3713873" y="2473291"/>
                    <a:pt x="3717771" y="2449902"/>
                  </a:cubicBezTo>
                  <a:cubicBezTo>
                    <a:pt x="3752007" y="2244488"/>
                    <a:pt x="3741896" y="2096515"/>
                    <a:pt x="3717771" y="1863306"/>
                  </a:cubicBezTo>
                  <a:cubicBezTo>
                    <a:pt x="3715637" y="1842681"/>
                    <a:pt x="3693554" y="1829550"/>
                    <a:pt x="3683266" y="1811547"/>
                  </a:cubicBezTo>
                  <a:cubicBezTo>
                    <a:pt x="3633675" y="1724763"/>
                    <a:pt x="3654160" y="1711631"/>
                    <a:pt x="3545243" y="1639019"/>
                  </a:cubicBezTo>
                  <a:lnTo>
                    <a:pt x="3389968" y="1535502"/>
                  </a:lnTo>
                  <a:cubicBezTo>
                    <a:pt x="3372715" y="1524000"/>
                    <a:pt x="3352871" y="1515658"/>
                    <a:pt x="3338209" y="1500996"/>
                  </a:cubicBezTo>
                  <a:cubicBezTo>
                    <a:pt x="3320956" y="1483743"/>
                    <a:pt x="3305710" y="1464218"/>
                    <a:pt x="3286451" y="1449238"/>
                  </a:cubicBezTo>
                  <a:cubicBezTo>
                    <a:pt x="3253716" y="1423777"/>
                    <a:pt x="3217440" y="1403230"/>
                    <a:pt x="3182934" y="1380226"/>
                  </a:cubicBezTo>
                  <a:cubicBezTo>
                    <a:pt x="3165681" y="1368724"/>
                    <a:pt x="3145837" y="1360383"/>
                    <a:pt x="3131175" y="1345721"/>
                  </a:cubicBezTo>
                  <a:cubicBezTo>
                    <a:pt x="3113922" y="1328468"/>
                    <a:pt x="3099718" y="1307496"/>
                    <a:pt x="3079417" y="1293962"/>
                  </a:cubicBezTo>
                  <a:cubicBezTo>
                    <a:pt x="3064285" y="1283874"/>
                    <a:pt x="3044374" y="1283873"/>
                    <a:pt x="3027658" y="1276709"/>
                  </a:cubicBezTo>
                  <a:cubicBezTo>
                    <a:pt x="3004019" y="1266578"/>
                    <a:pt x="2980977" y="1254964"/>
                    <a:pt x="2958647" y="1242204"/>
                  </a:cubicBezTo>
                  <a:cubicBezTo>
                    <a:pt x="2847716" y="1178815"/>
                    <a:pt x="2972109" y="1230715"/>
                    <a:pt x="2837877" y="1190445"/>
                  </a:cubicBezTo>
                  <a:cubicBezTo>
                    <a:pt x="2803039" y="1179993"/>
                    <a:pt x="2770625" y="1158728"/>
                    <a:pt x="2734360" y="1155939"/>
                  </a:cubicBezTo>
                  <a:cubicBezTo>
                    <a:pt x="2641895" y="1148827"/>
                    <a:pt x="2438659" y="1134916"/>
                    <a:pt x="2337545" y="1121434"/>
                  </a:cubicBezTo>
                  <a:cubicBezTo>
                    <a:pt x="2308478" y="1117558"/>
                    <a:pt x="2280132" y="1109427"/>
                    <a:pt x="2251281" y="1104181"/>
                  </a:cubicBezTo>
                  <a:cubicBezTo>
                    <a:pt x="2216864" y="1097923"/>
                    <a:pt x="2181701" y="1095412"/>
                    <a:pt x="2147764" y="1086928"/>
                  </a:cubicBezTo>
                  <a:cubicBezTo>
                    <a:pt x="2112478" y="1078107"/>
                    <a:pt x="2080124" y="1058403"/>
                    <a:pt x="2044247" y="1052423"/>
                  </a:cubicBezTo>
                  <a:cubicBezTo>
                    <a:pt x="2009741" y="1046672"/>
                    <a:pt x="1974879" y="1042759"/>
                    <a:pt x="1940730" y="1035170"/>
                  </a:cubicBezTo>
                  <a:cubicBezTo>
                    <a:pt x="1922977" y="1031225"/>
                    <a:pt x="1906910" y="1020907"/>
                    <a:pt x="1888971" y="1017917"/>
                  </a:cubicBezTo>
                  <a:cubicBezTo>
                    <a:pt x="1837603" y="1009356"/>
                    <a:pt x="1785454" y="1006415"/>
                    <a:pt x="1733696" y="1000664"/>
                  </a:cubicBezTo>
                  <a:cubicBezTo>
                    <a:pt x="1711582" y="995136"/>
                    <a:pt x="1637679" y="978534"/>
                    <a:pt x="1612926" y="966158"/>
                  </a:cubicBezTo>
                  <a:cubicBezTo>
                    <a:pt x="1479149" y="899269"/>
                    <a:pt x="1639504" y="957765"/>
                    <a:pt x="1509409" y="914400"/>
                  </a:cubicBezTo>
                  <a:cubicBezTo>
                    <a:pt x="1474903" y="891396"/>
                    <a:pt x="1445234" y="858503"/>
                    <a:pt x="1405892" y="845389"/>
                  </a:cubicBezTo>
                  <a:cubicBezTo>
                    <a:pt x="1388639" y="839638"/>
                    <a:pt x="1370031" y="836968"/>
                    <a:pt x="1354134" y="828136"/>
                  </a:cubicBezTo>
                  <a:cubicBezTo>
                    <a:pt x="1317882" y="807996"/>
                    <a:pt x="1279942" y="788448"/>
                    <a:pt x="1250617" y="759124"/>
                  </a:cubicBezTo>
                  <a:cubicBezTo>
                    <a:pt x="1184196" y="692704"/>
                    <a:pt x="1219159" y="720900"/>
                    <a:pt x="1147100" y="672860"/>
                  </a:cubicBezTo>
                  <a:cubicBezTo>
                    <a:pt x="1135598" y="655607"/>
                    <a:pt x="1128199" y="634756"/>
                    <a:pt x="1112594" y="621102"/>
                  </a:cubicBezTo>
                  <a:cubicBezTo>
                    <a:pt x="1081384" y="593793"/>
                    <a:pt x="1009077" y="552090"/>
                    <a:pt x="1009077" y="552090"/>
                  </a:cubicBezTo>
                  <a:cubicBezTo>
                    <a:pt x="997575" y="534837"/>
                    <a:pt x="990763" y="513285"/>
                    <a:pt x="974571" y="500332"/>
                  </a:cubicBezTo>
                  <a:cubicBezTo>
                    <a:pt x="960370" y="488971"/>
                    <a:pt x="939079" y="491212"/>
                    <a:pt x="922813" y="483079"/>
                  </a:cubicBezTo>
                  <a:cubicBezTo>
                    <a:pt x="904267" y="473806"/>
                    <a:pt x="886552" y="462349"/>
                    <a:pt x="871054" y="448573"/>
                  </a:cubicBezTo>
                  <a:cubicBezTo>
                    <a:pt x="834582" y="416153"/>
                    <a:pt x="794605" y="385659"/>
                    <a:pt x="767537" y="345056"/>
                  </a:cubicBezTo>
                  <a:cubicBezTo>
                    <a:pt x="684992" y="221238"/>
                    <a:pt x="727850" y="270863"/>
                    <a:pt x="646768" y="189781"/>
                  </a:cubicBezTo>
                  <a:cubicBezTo>
                    <a:pt x="641017" y="172528"/>
                    <a:pt x="642374" y="150882"/>
                    <a:pt x="629515" y="138023"/>
                  </a:cubicBezTo>
                  <a:cubicBezTo>
                    <a:pt x="562623" y="71131"/>
                    <a:pt x="506676" y="62571"/>
                    <a:pt x="422481" y="34506"/>
                  </a:cubicBezTo>
                  <a:cubicBezTo>
                    <a:pt x="405228" y="28755"/>
                    <a:pt x="388908" y="17253"/>
                    <a:pt x="370722" y="17253"/>
                  </a:cubicBezTo>
                  <a:lnTo>
                    <a:pt x="232700" y="0"/>
                  </a:lnTo>
                  <a:close/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8194" name="Picture 2" descr="http://world.lib.ru/img/a/aleks_safir/12zagadokpirata/blackbeardactor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5625" y="3883228"/>
            <a:ext cx="4667406" cy="27861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Пираты Карибского моря ( Саундрек ) - Hes A Pirat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5286380" y="635795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001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27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59832" y="548680"/>
            <a:ext cx="28803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Франция</a:t>
            </a:r>
            <a:endParaRPr lang="ru-RU" sz="4800" b="1" dirty="0">
              <a:ln w="12700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2132856"/>
            <a:ext cx="7521483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Проблемные вопросы</a:t>
            </a:r>
          </a:p>
          <a:p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eriod"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Столица Франции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Главная достопримечательность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явилось прототипом Эйфелевой башни?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Франция считается родиной духов?</a:t>
            </a:r>
          </a:p>
          <a:p>
            <a:pPr marL="514350" indent="-514350">
              <a:buAutoNum type="arabicPeriod"/>
            </a:pP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3382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764704"/>
            <a:ext cx="64807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Китай</a:t>
            </a:r>
            <a:endParaRPr lang="ru-RU" sz="4800" b="1" dirty="0">
              <a:ln w="12700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2132856"/>
            <a:ext cx="7566302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Проблемные вопросы</a:t>
            </a:r>
          </a:p>
          <a:p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eriod"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Столица Китая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Главная достопримечательность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изобретения придумали китайцы?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Зачем понадобилось создавать терракотовую</a:t>
            </a:r>
          </a:p>
          <a:p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рмию в Китае?</a:t>
            </a:r>
          </a:p>
          <a:p>
            <a:endParaRPr lang="ru-RU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2673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g1.liveinternet.ru/images/attach/c/2/74/312/74312197_3826117_4880910250_057883200b_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728940"/>
            <a:ext cx="7488832" cy="31290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318799" y="33916"/>
            <a:ext cx="469500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Столица Китая - Пекин</a:t>
            </a:r>
            <a:endParaRPr lang="ru-RU" sz="36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6146" name="Picture 2" descr="http://poshtour.com/uploads/posts/2013-05/1369742444_beijing-2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680247"/>
            <a:ext cx="7488832" cy="30486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152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antiqbookbinder.ucoz.ua/a7703868c925c764eb2512ce30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476672"/>
            <a:ext cx="3024336" cy="2962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900igr.net/datas/geografija/Izobretenija-Kitaja/0012-012-Kompas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080" y="453651"/>
            <a:ext cx="3593292" cy="2694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900igr.net/datas/geografija/Izobretenija-Kitaja/0017-017-Porokh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3789041"/>
            <a:ext cx="3408313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24378" y="-75141"/>
            <a:ext cx="143135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0"/>
                <a:solidFill>
                  <a:schemeClr val="accent4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</a:t>
            </a:r>
            <a:r>
              <a:rPr lang="ru-RU" sz="3200" b="1" cap="none" spc="0" dirty="0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умага</a:t>
            </a:r>
            <a:endParaRPr lang="ru-RU" sz="3200" b="1" cap="none" spc="0" dirty="0">
              <a:ln w="0"/>
              <a:solidFill>
                <a:schemeClr val="accent4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104" name="Picture 8" descr="http://webmandry.com/images/stories/2013/09/988/rodina_shelka.GIF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5006" y="3659101"/>
            <a:ext cx="3679805" cy="292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://server1.bezfishki.com/2009/072009/1/I/Dop/03/shelk_1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6257" y="3659101"/>
            <a:ext cx="2180264" cy="292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://img1.liveinternet.ru/images/attach/c/2/69/234/69234423_0a329046a279ebf9fc3bdcc82f1be358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74679" y="1174886"/>
            <a:ext cx="1546570" cy="2228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147494" y="627747"/>
            <a:ext cx="219760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мороженое</a:t>
            </a:r>
            <a:endParaRPr lang="ru-RU" sz="2800" b="1" cap="none" spc="0" dirty="0">
              <a:ln w="0"/>
              <a:solidFill>
                <a:schemeClr val="accent4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92080" y="3177338"/>
            <a:ext cx="219760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шёлк</a:t>
            </a:r>
            <a:endParaRPr lang="ru-RU" sz="2800" b="1" cap="none" spc="0" dirty="0">
              <a:ln w="0"/>
              <a:solidFill>
                <a:schemeClr val="accent4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17908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1494" y="1572275"/>
            <a:ext cx="10734263" cy="1321810"/>
          </a:xfrm>
        </p:spPr>
        <p:txBody>
          <a:bodyPr/>
          <a:lstStyle/>
          <a:p>
            <a:endParaRPr lang="ru-RU"/>
          </a:p>
        </p:txBody>
      </p:sp>
      <p:pic>
        <p:nvPicPr>
          <p:cNvPr id="7170" name="Picture 2" descr="http://bugoral.ru/images/rocketlauncher/terrakotovaya_armiya/terrakotovaya_armiya_3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302" y="1172102"/>
            <a:ext cx="8975194" cy="563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302" y="387240"/>
            <a:ext cx="909999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/>
                <a:solidFill>
                  <a:schemeClr val="accent1">
                    <a:lumMod val="50000"/>
                  </a:schemeClr>
                </a:solidFill>
                <a:effectLst/>
              </a:rPr>
              <a:t>Терракотовая армия </a:t>
            </a:r>
            <a:r>
              <a:rPr lang="ru-RU" sz="3200" b="1" dirty="0" smtClean="0">
                <a:ln/>
                <a:solidFill>
                  <a:schemeClr val="accent1">
                    <a:lumMod val="50000"/>
                  </a:schemeClr>
                </a:solidFill>
              </a:rPr>
              <a:t>и</a:t>
            </a:r>
            <a:r>
              <a:rPr lang="ru-RU" sz="3200" b="1" cap="none" spc="0" dirty="0" smtClean="0">
                <a:ln/>
                <a:solidFill>
                  <a:schemeClr val="accent1">
                    <a:lumMod val="50000"/>
                  </a:schemeClr>
                </a:solidFill>
                <a:effectLst/>
              </a:rPr>
              <a:t>мператора </a:t>
            </a:r>
            <a:r>
              <a:rPr lang="ru-RU" sz="3200" b="1" cap="none" spc="0" dirty="0" err="1" smtClean="0">
                <a:ln/>
                <a:solidFill>
                  <a:schemeClr val="accent1">
                    <a:lumMod val="50000"/>
                  </a:schemeClr>
                </a:solidFill>
                <a:effectLst/>
              </a:rPr>
              <a:t>Цинь</a:t>
            </a:r>
            <a:r>
              <a:rPr lang="ru-RU" sz="3200" b="1" cap="none" spc="0" dirty="0" smtClean="0">
                <a:ln/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sz="3200" b="1" cap="none" spc="0" dirty="0" err="1" smtClean="0">
                <a:ln/>
                <a:solidFill>
                  <a:schemeClr val="accent1">
                    <a:lumMod val="50000"/>
                  </a:schemeClr>
                </a:solidFill>
                <a:effectLst/>
              </a:rPr>
              <a:t>Шихуанди</a:t>
            </a:r>
            <a:endParaRPr lang="ru-RU" sz="3200" b="1" cap="none" spc="0" dirty="0">
              <a:ln/>
              <a:solidFill>
                <a:schemeClr val="accent1">
                  <a:lumMod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82358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Самые интересные факты о Китае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30648" y="188640"/>
            <a:ext cx="5505848" cy="64921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4" descr="http://izbachitalnja.ru/wp-content/uploads/2013/06/%D1%82%D0%B5%D1%80-%D0%B0%D1%80%D0%BC1-%D0%BA%D0%BE%D0%BB%D0%B5%D1%87%D0%BD%D0%B8%D1%86%D1%8B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9019"/>
            <a:ext cx="3528392" cy="25922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://geliopolis.ru/emocii/turizm/terracota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312" y="2611307"/>
            <a:ext cx="3600400" cy="41026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0245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стена Кита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48" y="25240"/>
            <a:ext cx="8957040" cy="31157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Великая стена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48" y="3683890"/>
            <a:ext cx="8957040" cy="31741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04919" y="2967335"/>
            <a:ext cx="49341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Китайская стена</a:t>
            </a:r>
            <a:endParaRPr lang="ru-RU" sz="5400" b="0" cap="none" spc="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0100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37876" y="332656"/>
            <a:ext cx="188545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0" cap="none" spc="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Выводы:</a:t>
            </a:r>
            <a:endParaRPr lang="ru-RU" sz="3600" b="0" cap="none" spc="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8244408" y="6364742"/>
            <a:ext cx="728080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037584" y="655821"/>
            <a:ext cx="3570864" cy="5690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0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0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ходе нашего исследования мы выяснили, что Китай была высоко развитая страна, именно поэтому в Китае очень много изобретений, которые мы используем до сих пор. Нас поразила находка китайских фермеров: семитысячная терракотовая армия, созданная для охраны покойного императора </a:t>
            </a:r>
            <a:r>
              <a:rPr lang="ru-RU" sz="20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Цинь</a:t>
            </a:r>
            <a:r>
              <a:rPr lang="ru-RU" sz="20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Шихуанди</a:t>
            </a:r>
            <a:r>
              <a:rPr lang="ru-RU" sz="20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Удивило то, что ни один воин не похож на другого. Узнали, что раствор, который склеивал кирпичи Китайской стены был сделан из обычной рисовой муки.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Экскурсионные туры в Китай — увлекательное путешествие в сердце восточной культуры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449585">
            <a:off x="313604" y="847959"/>
            <a:ext cx="4067409" cy="2236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Великая стена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1371080">
            <a:off x="-62649" y="3684099"/>
            <a:ext cx="3635895" cy="31741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Самые интересные факты о Китае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806199" y="2065679"/>
            <a:ext cx="3129584" cy="30245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Китайская музы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4071934" y="628652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720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88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764704"/>
            <a:ext cx="64807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Новая    Зеландия</a:t>
            </a:r>
            <a:endParaRPr lang="ru-RU" sz="4800" b="1" dirty="0">
              <a:ln w="12700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9592" y="2025908"/>
            <a:ext cx="7226850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Проблемные вопросы</a:t>
            </a:r>
          </a:p>
          <a:p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eriod"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Столица Новой Зеландии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Главная достопримечательность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Каковы особенности коренного населения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Новой Зеландии?</a:t>
            </a:r>
          </a:p>
          <a:p>
            <a:pPr marL="514350" indent="-514350">
              <a:buAutoNum type="arabicPeriod" startAt="4"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в Новой Зеландии можно увидеть </a:t>
            </a:r>
          </a:p>
          <a:p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ошадь в пальто?</a:t>
            </a:r>
          </a:p>
          <a:p>
            <a:endParaRPr lang="ru-RU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6293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interislander.co.nz/Files/Features/Regional-Wellington-vi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963" y="2564904"/>
            <a:ext cx="9144000" cy="44395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6245913" y="260648"/>
            <a:ext cx="2626040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545454"/>
                </a:solidFill>
                <a:latin typeface="arial" panose="020B0604020202020204" pitchFamily="34" charset="0"/>
              </a:rPr>
              <a:t>Столица </a:t>
            </a:r>
          </a:p>
          <a:p>
            <a:r>
              <a:rPr lang="ru-RU" sz="3200" b="1" dirty="0" smtClean="0">
                <a:solidFill>
                  <a:srgbClr val="545454"/>
                </a:solidFill>
                <a:latin typeface="arial" panose="020B0604020202020204" pitchFamily="34" charset="0"/>
              </a:rPr>
              <a:t>Новой </a:t>
            </a:r>
          </a:p>
          <a:p>
            <a:r>
              <a:rPr lang="ru-RU" sz="3200" b="1" dirty="0" smtClean="0">
                <a:solidFill>
                  <a:srgbClr val="545454"/>
                </a:solidFill>
                <a:latin typeface="arial" panose="020B0604020202020204" pitchFamily="34" charset="0"/>
              </a:rPr>
              <a:t>Зеландии – </a:t>
            </a:r>
          </a:p>
          <a:p>
            <a:r>
              <a:rPr lang="ru-RU" sz="3200" b="1" dirty="0" err="1" smtClean="0">
                <a:solidFill>
                  <a:srgbClr val="545454"/>
                </a:solidFill>
                <a:latin typeface="arial" panose="020B0604020202020204" pitchFamily="34" charset="0"/>
              </a:rPr>
              <a:t>Ве́ллингтон</a:t>
            </a:r>
            <a:endParaRPr lang="ru-RU" sz="3200" dirty="0"/>
          </a:p>
        </p:txBody>
      </p:sp>
      <p:pic>
        <p:nvPicPr>
          <p:cNvPr id="11266" name="Picture 2" descr="Факт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7469" y="10284"/>
            <a:ext cx="6286500" cy="353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9555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://upload.wikimedia.org/wikipedia/commons/f/fe/Young_Maori_man_dancing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-34188"/>
            <a:ext cx="4572000" cy="6892188"/>
          </a:xfrm>
          <a:prstGeom prst="rect">
            <a:avLst/>
          </a:prstGeom>
          <a:noFill/>
        </p:spPr>
      </p:pic>
      <p:pic>
        <p:nvPicPr>
          <p:cNvPr id="6148" name="Picture 4" descr="http://www.janeresture.com/tahiti_postcards29/maori_woman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196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200400" y="304800"/>
            <a:ext cx="3048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Маори</a:t>
            </a:r>
            <a:endParaRPr lang="ru-RU" sz="4800" b="1" cap="none" spc="0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82694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http://www.nastol.com.ua/pic/201110/1024x1024/nastol.com.ua-1049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9324" y="1010578"/>
            <a:ext cx="3456384" cy="5727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69324" y="129406"/>
            <a:ext cx="81339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Столица Франции - Париж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1026" name="Picture 2" descr="http://www.neboleem.net/images/stories1/anatomija/malaja_berc_kos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000910"/>
            <a:ext cx="3816424" cy="58570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kleo.ru/img/articles/73aI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1762" y="1031190"/>
            <a:ext cx="4724797" cy="57368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kleo.ru/img/articles/Alf2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75034" y="1013941"/>
            <a:ext cx="4958252" cy="57368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newpix.ru/wp-content/uploads/2013/11/Lake-Tekapo-Amazing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864" y="-17027"/>
            <a:ext cx="6216625" cy="3374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://turj.ru/images/f/b/7/6/814/153bc9454e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44264" y="3479042"/>
            <a:ext cx="6667500" cy="3375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966983" y="548680"/>
            <a:ext cx="170431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000" dirty="0" smtClean="0"/>
              <a:t>Озеро </a:t>
            </a:r>
          </a:p>
          <a:p>
            <a:pPr algn="ctr"/>
            <a:r>
              <a:rPr lang="ru-RU" sz="4000" b="1" dirty="0" err="1" smtClean="0"/>
              <a:t>Текапо</a:t>
            </a:r>
            <a:endParaRPr lang="ru-RU" sz="40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6864" y="3789040"/>
            <a:ext cx="2358338" cy="1815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800" b="1" dirty="0" err="1">
                <a:solidFill>
                  <a:srgbClr val="333333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Роторуа</a:t>
            </a:r>
            <a:r>
              <a:rPr lang="ru-RU" sz="2800" dirty="0">
                <a:solidFill>
                  <a:srgbClr val="333333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800" dirty="0" smtClean="0">
                <a:solidFill>
                  <a:srgbClr val="333333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-</a:t>
            </a:r>
          </a:p>
          <a:p>
            <a:r>
              <a:rPr lang="ru-RU" sz="2800" dirty="0" smtClean="0">
                <a:solidFill>
                  <a:srgbClr val="333333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город в </a:t>
            </a:r>
          </a:p>
          <a:p>
            <a:r>
              <a:rPr lang="ru-RU" sz="2800" dirty="0" smtClean="0">
                <a:solidFill>
                  <a:srgbClr val="333333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долине</a:t>
            </a:r>
            <a:endParaRPr lang="ru-RU" sz="2800" b="1" dirty="0" smtClean="0">
              <a:solidFill>
                <a:srgbClr val="333333"/>
              </a:solidFill>
              <a:latin typeface="Verdan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rgbClr val="333333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гейзеров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31765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www.prostoturist.com.ua/var/corporate_site/storage/images/media/images/prostoturist_com_ua/fotogalerei/mesta_gde_snimalis_izvestnye_filmy2/seychas_hobbiton_otkryt_dlya_posescheniya_turistami/236655-1-rus-RU/seychas_hobbiton_otkryt_dlya_posescheniya_turistami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6071" y="34731"/>
            <a:ext cx="6096000" cy="29523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://www.fingus.ru/pict/pict3/hobbits_haus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09308" y="2987059"/>
            <a:ext cx="4808449" cy="38709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http://www.taday.ru/data/2014/02/12/1236691137/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172" y="2987059"/>
            <a:ext cx="4320480" cy="38515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712098" y="766142"/>
            <a:ext cx="2405659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Деревня </a:t>
            </a:r>
          </a:p>
          <a:p>
            <a:pPr algn="ctr"/>
            <a:r>
              <a:rPr lang="ru-RU" sz="4400" dirty="0" err="1" smtClean="0">
                <a:ln w="0"/>
                <a:solidFill>
                  <a:schemeClr val="tx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хоббитов</a:t>
            </a:r>
            <a:endParaRPr lang="ru-RU" sz="4400" dirty="0">
              <a:ln w="0"/>
              <a:solidFill>
                <a:schemeClr val="tx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9291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rmagibess.files.wordpress.com/2011/05/kiwi_bird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60800" y="0"/>
            <a:ext cx="5283200" cy="3717032"/>
          </a:xfrm>
          <a:prstGeom prst="rect">
            <a:avLst/>
          </a:prstGeom>
          <a:noFill/>
        </p:spPr>
      </p:pic>
      <p:pic>
        <p:nvPicPr>
          <p:cNvPr id="6" name="Picture 2" descr="Новая Зеландия, Австралия и Океания: Интересные факты о Новой Зеландии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00376" y="3717032"/>
            <a:ext cx="5004048" cy="3140968"/>
          </a:xfrm>
          <a:prstGeom prst="rect">
            <a:avLst/>
          </a:prstGeom>
          <a:noFill/>
        </p:spPr>
      </p:pic>
      <p:pic>
        <p:nvPicPr>
          <p:cNvPr id="14338" name="Picture 2" descr="http://www.avalia.ru/wp-content/uploads/2011/12/%D0%9F%D1%82%D0%B8%D1%86%D0%B0-%D0%9C%D0%BE%D0%B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8088" y="9580"/>
            <a:ext cx="3687567" cy="6848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38668" y="2348880"/>
            <a:ext cx="16658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0"/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киви</a:t>
            </a:r>
            <a:endParaRPr lang="ru-RU" sz="5400" b="1" cap="none" spc="50" dirty="0">
              <a:ln w="0"/>
              <a:solidFill>
                <a:schemeClr val="accent1">
                  <a:lumMod val="20000"/>
                  <a:lumOff val="80000"/>
                </a:schemeClr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8539" y="260648"/>
            <a:ext cx="14109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err="1">
                <a:ln w="0"/>
                <a:solidFill>
                  <a:srgbClr val="7030A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м</a:t>
            </a:r>
            <a:r>
              <a:rPr lang="ru-RU" sz="5400" b="1" spc="50" dirty="0" err="1" smtClean="0">
                <a:ln w="0"/>
                <a:solidFill>
                  <a:srgbClr val="7030A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оа</a:t>
            </a:r>
            <a:endParaRPr lang="ru-RU" sz="5400" b="1" cap="none" spc="50" dirty="0">
              <a:ln w="0"/>
              <a:solidFill>
                <a:srgbClr val="7030A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29592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gallery.freakportal.com/wp-content/uploads/2011/07/maori-tattoo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356992"/>
            <a:ext cx="5032344" cy="3352800"/>
          </a:xfrm>
          <a:prstGeom prst="rect">
            <a:avLst/>
          </a:prstGeom>
          <a:noFill/>
        </p:spPr>
      </p:pic>
      <p:pic>
        <p:nvPicPr>
          <p:cNvPr id="22532" name="Picture 4" descr="http://ndla.no/sites/default/files/images/Maori%20warrior_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080" y="3356991"/>
            <a:ext cx="3672408" cy="3330507"/>
          </a:xfrm>
          <a:prstGeom prst="rect">
            <a:avLst/>
          </a:prstGeom>
          <a:noFill/>
        </p:spPr>
      </p:pic>
      <p:pic>
        <p:nvPicPr>
          <p:cNvPr id="6" name="Picture 4" descr="http://t2.gstatic.com/images?q=tbn:ANd9GcQdTPygU5z6-MjpQiWLtPG9OYNfstiwRWc37AidF-TY2pbPa8PW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158899"/>
            <a:ext cx="2590800" cy="3168351"/>
          </a:xfrm>
          <a:prstGeom prst="rect">
            <a:avLst/>
          </a:prstGeom>
          <a:noFill/>
        </p:spPr>
      </p:pic>
      <p:pic>
        <p:nvPicPr>
          <p:cNvPr id="7" name="Picture 2" descr="http://geography.su/news/item/f00/s00/n0000016/pic/000000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712" y="158899"/>
            <a:ext cx="3429000" cy="3168351"/>
          </a:xfrm>
          <a:prstGeom prst="rect">
            <a:avLst/>
          </a:prstGeom>
          <a:noFill/>
        </p:spPr>
      </p:pic>
      <p:pic>
        <p:nvPicPr>
          <p:cNvPr id="8" name="Picture 6" descr="http://static2.stuff.co.nz/1304596510/144/4969144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38664" y="138787"/>
            <a:ext cx="3167666" cy="31884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08760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geography.su/news/item/f00/s00/n0000016/pic/000000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209" y="2996952"/>
            <a:ext cx="1448366" cy="3687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трелка вправо 3">
            <a:hlinkClick r:id="rId4" action="ppaction://hlinksldjump"/>
          </p:cNvPr>
          <p:cNvSpPr/>
          <p:nvPr/>
        </p:nvSpPr>
        <p:spPr>
          <a:xfrm>
            <a:off x="8388424" y="6199695"/>
            <a:ext cx="576064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004924" y="262389"/>
            <a:ext cx="206620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Выводы:</a:t>
            </a:r>
            <a:endParaRPr lang="ru-RU" sz="3600" b="1" cap="none" spc="0" dirty="0">
              <a:ln w="0"/>
              <a:solidFill>
                <a:schemeClr val="tx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87280" y="324520"/>
            <a:ext cx="3724378" cy="6315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 fontAlgn="base">
              <a:lnSpc>
                <a:spcPct val="107000"/>
              </a:lnSpc>
              <a:spcAft>
                <a:spcPts val="0"/>
              </a:spcAft>
            </a:pP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 </a:t>
            </a: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выяснили, почему эта земля называется Новой Зеландией. </a:t>
            </a:r>
            <a:r>
              <a:rPr lang="ru-RU" i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Голландец Абель Тасман стал первым европейцем, обнаружившим Новую Зеландию. Именно он и назвал эту страну по-голландски </a:t>
            </a:r>
            <a:r>
              <a:rPr lang="ru-RU" i="1" dirty="0" err="1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Nieuw</a:t>
            </a:r>
            <a:r>
              <a:rPr lang="ru-RU" i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Zeeland</a:t>
            </a:r>
            <a:r>
              <a:rPr lang="ru-RU" i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(Новая земля в море). В 1642 году Тасман приплыл в эту часть света в поисках большого южного континента (Австралии). Установили, что в Новой Зеландии очень радиоактивные солнечные лучи, поэтому люди всегда пользуются кремом от загара, а животным шьют специальные накидки. Узнали, что коренное население наносит на кожу определенный рисунок </a:t>
            </a:r>
            <a:r>
              <a:rPr lang="ru-RU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того, чтобы  освободить тело </a:t>
            </a:r>
            <a:r>
              <a:rPr lang="ru-RU" i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 отрицательной </a:t>
            </a:r>
            <a:r>
              <a:rPr lang="ru-RU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энергии</a:t>
            </a:r>
            <a:r>
              <a:rPr lang="ru-RU" i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http://www.pamelasendee.com/wp-content/uploads/2014/03/queenstown_new_zealand-wide-1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840" y="908719"/>
            <a:ext cx="4809192" cy="23947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s.pikabu.ru/images/big_size_comm/2013-10_5/1382499629623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84575" y="3456590"/>
            <a:ext cx="3249875" cy="3074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Песни племени маор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4786314" y="6429396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484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87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МОЛЕНСК - 1150 лет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Тюльпан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273150" y="1293925"/>
            <a:ext cx="7488832" cy="42165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Итог занятия</a:t>
            </a:r>
          </a:p>
          <a:p>
            <a:r>
              <a:rPr lang="ru-RU" sz="3200" b="1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Что нового узнали?</a:t>
            </a:r>
          </a:p>
          <a:p>
            <a:r>
              <a:rPr lang="ru-RU" sz="3200" b="1" cap="none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Что понравилось больше всего?</a:t>
            </a:r>
          </a:p>
          <a:p>
            <a:r>
              <a:rPr lang="ru-RU" sz="3200" b="1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Какое задание вызвало затруднение в подготовке или в ходе сегодняшнего занятия?</a:t>
            </a:r>
          </a:p>
          <a:p>
            <a:r>
              <a:rPr lang="ru-RU" sz="3200" b="1" cap="none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Чему научились?</a:t>
            </a:r>
          </a:p>
          <a:p>
            <a:pPr algn="ctr"/>
            <a:endParaRPr lang="ru-RU" sz="32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460" name="Picture 4" descr="D:\Pictures\Анимашки\f8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304" y="5334000"/>
            <a:ext cx="1524000" cy="1524000"/>
          </a:xfrm>
          <a:prstGeom prst="rect">
            <a:avLst/>
          </a:prstGeom>
          <a:noFill/>
        </p:spPr>
      </p:pic>
      <p:pic>
        <p:nvPicPr>
          <p:cNvPr id="19463" name="Picture 7" descr="D:\Pictures\Анимашки\f12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5445224"/>
            <a:ext cx="1512168" cy="1305297"/>
          </a:xfrm>
          <a:prstGeom prst="rect">
            <a:avLst/>
          </a:prstGeom>
          <a:noFill/>
        </p:spPr>
      </p:pic>
      <p:pic>
        <p:nvPicPr>
          <p:cNvPr id="19465" name="Picture 9" descr="D:\Pictures\Анимашки\бабочка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86960" y="2021112"/>
            <a:ext cx="1066031" cy="817240"/>
          </a:xfrm>
          <a:prstGeom prst="rect">
            <a:avLst/>
          </a:prstGeom>
          <a:noFill/>
        </p:spPr>
      </p:pic>
      <p:pic>
        <p:nvPicPr>
          <p:cNvPr id="19466" name="Picture 10" descr="D:\Pictures\Анимашки\бабочка3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67049" y="5881158"/>
            <a:ext cx="1249288" cy="1105272"/>
          </a:xfrm>
          <a:prstGeom prst="rect">
            <a:avLst/>
          </a:prstGeom>
          <a:noFill/>
        </p:spPr>
      </p:pic>
      <p:pic>
        <p:nvPicPr>
          <p:cNvPr id="19467" name="Picture 11" descr="D:\Pictures\Анимашки\flowers32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299529" y="4941168"/>
            <a:ext cx="1872208" cy="1916832"/>
          </a:xfrm>
          <a:prstGeom prst="rect">
            <a:avLst/>
          </a:prstGeom>
          <a:noFill/>
        </p:spPr>
      </p:pic>
      <p:pic>
        <p:nvPicPr>
          <p:cNvPr id="19468" name="Picture 12" descr="D:\Pictures\Анимашки\butterfly1-3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412893" y="1132174"/>
            <a:ext cx="1314822" cy="762000"/>
          </a:xfrm>
          <a:prstGeom prst="rect">
            <a:avLst/>
          </a:prstGeom>
          <a:noFill/>
        </p:spPr>
      </p:pic>
      <p:pic>
        <p:nvPicPr>
          <p:cNvPr id="19469" name="Picture 13" descr="D:\Pictures\Анимашки\butterfly1-4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3915522">
            <a:off x="290525" y="2407047"/>
            <a:ext cx="847725" cy="628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mg1.liveinternet.ru/images/attach/c/3/76/884/76884581_2822077_ParisOpticalIllusionTownHall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556792"/>
            <a:ext cx="8568952" cy="49685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051720" y="476672"/>
            <a:ext cx="4917628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О</a:t>
            </a:r>
            <a:r>
              <a:rPr lang="ru-RU" sz="28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птическая иллюзия земного </a:t>
            </a:r>
          </a:p>
          <a:p>
            <a:pPr algn="ctr"/>
            <a:r>
              <a:rPr lang="ru-RU" sz="28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ш</a:t>
            </a:r>
            <a:r>
              <a:rPr lang="ru-RU" sz="28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ара в центре Парижа</a:t>
            </a:r>
            <a:endParaRPr lang="ru-RU" sz="2800" b="1" dirty="0">
              <a:ln w="12700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45644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moymir2.ru/wp-content/uploads/2011/03/versale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3645024"/>
            <a:ext cx="7848872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allcastle.info/assets/images/foto/129-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44009" y="940543"/>
            <a:ext cx="3677104" cy="2528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227730" y="129406"/>
            <a:ext cx="64171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Версальский дворец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2050" name="Picture 2" descr="Версальские сады, Версальские сады фото, Версальские Сады Париж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3645023"/>
            <a:ext cx="7848872" cy="3048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Версальские сады, Версальские сады фото, Версальские Сады Париж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44008" y="982762"/>
            <a:ext cx="3672653" cy="2486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img0.liveinternet.ru/images/attach/b/4/104/448/104448494_1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982761"/>
            <a:ext cx="4365329" cy="2486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upload.wikimedia.org/wikipedia/commons/a/a1/Orangerie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1124" y="940543"/>
            <a:ext cx="4369781" cy="2518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131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[​IMG]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4" y="548680"/>
            <a:ext cx="3563888" cy="609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[​IMG]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054" y="4005064"/>
            <a:ext cx="4932680" cy="2623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www.fragonard.com/content_files/grasse_historic_factory_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234" y="404664"/>
            <a:ext cx="4299758" cy="3322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39579" y="31440"/>
            <a:ext cx="46169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Фрагонар – парфюмерная фабрика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4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429022"/>
            <a:ext cx="19175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Выводы:</a:t>
            </a:r>
            <a:endParaRPr lang="ru-RU" sz="28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Стрелка вправо 2">
            <a:hlinkClick r:id="rId3" action="ppaction://hlinksldjump"/>
          </p:cNvPr>
          <p:cNvSpPr/>
          <p:nvPr/>
        </p:nvSpPr>
        <p:spPr>
          <a:xfrm>
            <a:off x="7740352" y="6277527"/>
            <a:ext cx="82231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4382901"/>
            <a:ext cx="766307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i="1" dirty="0" smtClean="0">
                <a:solidFill>
                  <a:srgbClr val="141414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 </a:t>
            </a:r>
            <a:r>
              <a:rPr lang="ru-RU" sz="2400" i="1" dirty="0">
                <a:solidFill>
                  <a:srgbClr val="141414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ходе нашего исследования мы узнали, что прообразом Эйфелевой башни </a:t>
            </a:r>
            <a:r>
              <a:rPr lang="ru-RU" sz="2400" i="1" dirty="0" smtClean="0">
                <a:solidFill>
                  <a:srgbClr val="141414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явилась </a:t>
            </a:r>
            <a:r>
              <a:rPr lang="ru-RU" sz="2400" i="1" dirty="0">
                <a:solidFill>
                  <a:srgbClr val="141414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простая берцовая кость, а родиной духов считают Францию лишь потому, что именно здесь появился обычай разливать духи в стеклянные баночки. </a:t>
            </a:r>
            <a:endParaRPr lang="ru-RU" sz="2400" dirty="0"/>
          </a:p>
        </p:txBody>
      </p:sp>
      <p:pic>
        <p:nvPicPr>
          <p:cNvPr id="1034" name="Picture 10" descr="http://l-bags.ru/media/uploads/jeen/chane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17918">
            <a:off x="5687312" y="912959"/>
            <a:ext cx="3094000" cy="33576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magazin-karnaval.ru/media/catalog/product/cache/5/image/700x700/9df78eab33525d08d6e5fb8d27136e95/images/items/1710/017e22c5ae0427ad5dcd673387d4df0a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4139952" y="429022"/>
            <a:ext cx="2304256" cy="37577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storage.viasun.ru/cities/gallery/france-paris-heyysv505k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418924">
            <a:off x="395536" y="1231331"/>
            <a:ext cx="3898241" cy="31515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Французская мелод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4714876" y="628652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047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35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59832" y="548680"/>
            <a:ext cx="28803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Египет</a:t>
            </a:r>
            <a:endParaRPr lang="ru-RU" sz="4800" b="1" dirty="0">
              <a:ln w="12700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2132856"/>
            <a:ext cx="7240059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Проблемные вопросы</a:t>
            </a:r>
          </a:p>
          <a:p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eriod"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Столица Египта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Главная достопримечательность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чем загадка пирамид?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Зачем жрецы оставляли надписи на стенах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пирамид?</a:t>
            </a:r>
          </a:p>
        </p:txBody>
      </p:sp>
    </p:spTree>
    <p:extLst>
      <p:ext uri="{BB962C8B-B14F-4D97-AF65-F5344CB8AC3E}">
        <p14:creationId xmlns:p14="http://schemas.microsoft.com/office/powerpoint/2010/main" val="2040368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32431010</TotalTime>
  <Words>928</Words>
  <Application>Microsoft Office PowerPoint</Application>
  <PresentationFormat>Экран (4:3)</PresentationFormat>
  <Paragraphs>182</Paragraphs>
  <Slides>46</Slides>
  <Notes>1</Notes>
  <HiddenSlides>0</HiddenSlides>
  <MMClips>9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RePack by SPecialiST</dc:creator>
  <cp:lastModifiedBy>Надежда Пронская</cp:lastModifiedBy>
  <cp:revision>128</cp:revision>
  <dcterms:created xsi:type="dcterms:W3CDTF">2013-04-28T14:51:05Z</dcterms:created>
  <dcterms:modified xsi:type="dcterms:W3CDTF">2016-11-11T08:34:19Z</dcterms:modified>
</cp:coreProperties>
</file>