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31DF-DB91-40BC-8F45-9FF347E094D4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D96A-A7E4-43D4-9E61-5B361D090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2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31DF-DB91-40BC-8F45-9FF347E094D4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D96A-A7E4-43D4-9E61-5B361D090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2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31DF-DB91-40BC-8F45-9FF347E094D4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D96A-A7E4-43D4-9E61-5B361D090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90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31DF-DB91-40BC-8F45-9FF347E094D4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D96A-A7E4-43D4-9E61-5B361D090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31DF-DB91-40BC-8F45-9FF347E094D4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D96A-A7E4-43D4-9E61-5B361D090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96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31DF-DB91-40BC-8F45-9FF347E094D4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D96A-A7E4-43D4-9E61-5B361D090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95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31DF-DB91-40BC-8F45-9FF347E094D4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D96A-A7E4-43D4-9E61-5B361D090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91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31DF-DB91-40BC-8F45-9FF347E094D4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D96A-A7E4-43D4-9E61-5B361D090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01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31DF-DB91-40BC-8F45-9FF347E094D4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D96A-A7E4-43D4-9E61-5B361D090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3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31DF-DB91-40BC-8F45-9FF347E094D4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D96A-A7E4-43D4-9E61-5B361D090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39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31DF-DB91-40BC-8F45-9FF347E094D4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FD96A-A7E4-43D4-9E61-5B361D090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3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631DF-DB91-40BC-8F45-9FF347E094D4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FD96A-A7E4-43D4-9E61-5B361D090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3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Направления – это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не сложно!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Как мы будем двигаться в зале</a:t>
            </a:r>
          </a:p>
          <a:p>
            <a:r>
              <a:rPr lang="ru-RU" dirty="0"/>
              <a:t>п</a:t>
            </a:r>
            <a:r>
              <a:rPr lang="ru-RU" dirty="0" smtClean="0"/>
              <a:t>о правилам танца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8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00" y="360000"/>
            <a:ext cx="9000000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Танцуем правый поворот.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1 шаг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440000"/>
            <a:ext cx="9000000" cy="5400000"/>
          </a:xfrm>
        </p:spPr>
      </p:pic>
    </p:spTree>
    <p:extLst>
      <p:ext uri="{BB962C8B-B14F-4D97-AF65-F5344CB8AC3E}">
        <p14:creationId xmlns:p14="http://schemas.microsoft.com/office/powerpoint/2010/main" val="34418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00" y="360000"/>
            <a:ext cx="9000000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Танцуем правый поворот.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2 шаг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440000"/>
            <a:ext cx="9000000" cy="5400000"/>
          </a:xfrm>
        </p:spPr>
      </p:pic>
    </p:spTree>
    <p:extLst>
      <p:ext uri="{BB962C8B-B14F-4D97-AF65-F5344CB8AC3E}">
        <p14:creationId xmlns:p14="http://schemas.microsoft.com/office/powerpoint/2010/main" val="245067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00" y="360000"/>
            <a:ext cx="9000000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Танцуем правый поворот.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3 шаг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440000"/>
            <a:ext cx="9000000" cy="5400000"/>
          </a:xfrm>
        </p:spPr>
      </p:pic>
    </p:spTree>
    <p:extLst>
      <p:ext uri="{BB962C8B-B14F-4D97-AF65-F5344CB8AC3E}">
        <p14:creationId xmlns:p14="http://schemas.microsoft.com/office/powerpoint/2010/main" val="355067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00" y="360000"/>
            <a:ext cx="9000000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Танцуем правый поворот.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Так мы заканчиваем 3-й шаг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440000"/>
            <a:ext cx="9000000" cy="5400000"/>
          </a:xfrm>
        </p:spPr>
      </p:pic>
    </p:spTree>
    <p:extLst>
      <p:ext uri="{BB962C8B-B14F-4D97-AF65-F5344CB8AC3E}">
        <p14:creationId xmlns:p14="http://schemas.microsoft.com/office/powerpoint/2010/main" val="49394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00" y="360000"/>
            <a:ext cx="9000000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Танцуем правый поворот.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4 шаг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440000"/>
            <a:ext cx="9000000" cy="5400000"/>
          </a:xfrm>
        </p:spPr>
      </p:pic>
    </p:spTree>
    <p:extLst>
      <p:ext uri="{BB962C8B-B14F-4D97-AF65-F5344CB8AC3E}">
        <p14:creationId xmlns:p14="http://schemas.microsoft.com/office/powerpoint/2010/main" val="13440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00" y="360000"/>
            <a:ext cx="9000000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Танцуем правый поворот.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5 шаг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440000"/>
            <a:ext cx="9000000" cy="5400000"/>
          </a:xfrm>
        </p:spPr>
      </p:pic>
    </p:spTree>
    <p:extLst>
      <p:ext uri="{BB962C8B-B14F-4D97-AF65-F5344CB8AC3E}">
        <p14:creationId xmlns:p14="http://schemas.microsoft.com/office/powerpoint/2010/main" val="4311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00" y="360000"/>
            <a:ext cx="9000000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Танцуем правый поворот.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6 шаг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440000"/>
            <a:ext cx="9000000" cy="5400000"/>
          </a:xfrm>
        </p:spPr>
      </p:pic>
    </p:spTree>
    <p:extLst>
      <p:ext uri="{BB962C8B-B14F-4D97-AF65-F5344CB8AC3E}">
        <p14:creationId xmlns:p14="http://schemas.microsoft.com/office/powerpoint/2010/main" val="36791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00" y="360000"/>
            <a:ext cx="9000000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Танцуем правый поворот.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Так заканчиваем весь правый поворот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440000"/>
            <a:ext cx="9000000" cy="5400000"/>
          </a:xfrm>
        </p:spPr>
      </p:pic>
    </p:spTree>
    <p:extLst>
      <p:ext uri="{BB962C8B-B14F-4D97-AF65-F5344CB8AC3E}">
        <p14:creationId xmlns:p14="http://schemas.microsoft.com/office/powerpoint/2010/main" val="175533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00" y="360000"/>
            <a:ext cx="9000000" cy="1080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Линия танца – это овал или круг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440000"/>
            <a:ext cx="9000000" cy="5400000"/>
          </a:xfrm>
        </p:spPr>
      </p:pic>
    </p:spTree>
    <p:extLst>
      <p:ext uri="{BB962C8B-B14F-4D97-AF65-F5344CB8AC3E}">
        <p14:creationId xmlns:p14="http://schemas.microsoft.com/office/powerpoint/2010/main" val="135740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99" y="360000"/>
            <a:ext cx="11101389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Движемся в зале </a:t>
            </a:r>
            <a:r>
              <a:rPr lang="ru-RU" b="1" u="sng" dirty="0" smtClean="0">
                <a:solidFill>
                  <a:srgbClr val="FF0000"/>
                </a:solidFill>
              </a:rPr>
              <a:t>всегда</a:t>
            </a:r>
            <a:r>
              <a:rPr lang="ru-RU" dirty="0" smtClean="0">
                <a:solidFill>
                  <a:srgbClr val="FF0000"/>
                </a:solidFill>
              </a:rPr>
              <a:t> против часовой стрелки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440000"/>
            <a:ext cx="9000000" cy="5400000"/>
          </a:xfrm>
        </p:spPr>
      </p:pic>
    </p:spTree>
    <p:extLst>
      <p:ext uri="{BB962C8B-B14F-4D97-AF65-F5344CB8AC3E}">
        <p14:creationId xmlns:p14="http://schemas.microsoft.com/office/powerpoint/2010/main" val="6374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00" y="360000"/>
            <a:ext cx="9000000" cy="1080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Центр не стоит на месте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440000"/>
            <a:ext cx="9000000" cy="5400000"/>
          </a:xfrm>
        </p:spPr>
      </p:pic>
    </p:spTree>
    <p:extLst>
      <p:ext uri="{BB962C8B-B14F-4D97-AF65-F5344CB8AC3E}">
        <p14:creationId xmlns:p14="http://schemas.microsoft.com/office/powerpoint/2010/main" val="248773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00" y="360000"/>
            <a:ext cx="9000000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Как превратить часть круга в прямую линию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440000"/>
            <a:ext cx="9000000" cy="5400000"/>
          </a:xfrm>
        </p:spPr>
      </p:pic>
    </p:spTree>
    <p:extLst>
      <p:ext uri="{BB962C8B-B14F-4D97-AF65-F5344CB8AC3E}">
        <p14:creationId xmlns:p14="http://schemas.microsoft.com/office/powerpoint/2010/main" val="5609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00" y="360000"/>
            <a:ext cx="9000000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Растягиваем часть круга и получаем… прямую линию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440000"/>
            <a:ext cx="9000000" cy="5400000"/>
          </a:xfrm>
        </p:spPr>
      </p:pic>
    </p:spTree>
    <p:extLst>
      <p:ext uri="{BB962C8B-B14F-4D97-AF65-F5344CB8AC3E}">
        <p14:creationId xmlns:p14="http://schemas.microsoft.com/office/powerpoint/2010/main" val="3354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00" y="360000"/>
            <a:ext cx="9000000" cy="1080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Основные </a:t>
            </a:r>
            <a:r>
              <a:rPr lang="ru-RU" dirty="0" smtClean="0">
                <a:solidFill>
                  <a:srgbClr val="FF0000"/>
                </a:solidFill>
              </a:rPr>
              <a:t>направления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440000"/>
            <a:ext cx="9000000" cy="5400000"/>
          </a:xfrm>
        </p:spPr>
      </p:pic>
    </p:spTree>
    <p:extLst>
      <p:ext uri="{BB962C8B-B14F-4D97-AF65-F5344CB8AC3E}">
        <p14:creationId xmlns:p14="http://schemas.microsoft.com/office/powerpoint/2010/main" val="41155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00" y="360000"/>
            <a:ext cx="9000000" cy="1080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Рисуем диагонали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440000"/>
            <a:ext cx="9000000" cy="5400000"/>
          </a:xfrm>
        </p:spPr>
      </p:pic>
    </p:spTree>
    <p:extLst>
      <p:ext uri="{BB962C8B-B14F-4D97-AF65-F5344CB8AC3E}">
        <p14:creationId xmlns:p14="http://schemas.microsoft.com/office/powerpoint/2010/main" val="27432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00" y="360000"/>
            <a:ext cx="9000000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Танцуем правый поворот.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Исходное положение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0" y="1440000"/>
            <a:ext cx="9000000" cy="5400000"/>
          </a:xfrm>
        </p:spPr>
      </p:pic>
    </p:spTree>
    <p:extLst>
      <p:ext uri="{BB962C8B-B14F-4D97-AF65-F5344CB8AC3E}">
        <p14:creationId xmlns:p14="http://schemas.microsoft.com/office/powerpoint/2010/main" val="18390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2222</TotalTime>
  <Words>87</Words>
  <Application>Microsoft Office PowerPoint</Application>
  <PresentationFormat>Широкоэкранный</PresentationFormat>
  <Paragraphs>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Направления – это не сложно!</vt:lpstr>
      <vt:lpstr>Линия танца – это овал или круг</vt:lpstr>
      <vt:lpstr>Движемся в зале всегда против часовой стрелки</vt:lpstr>
      <vt:lpstr>Центр не стоит на месте</vt:lpstr>
      <vt:lpstr>Как превратить часть круга в прямую линию</vt:lpstr>
      <vt:lpstr>Растягиваем часть круга и получаем… прямую линию</vt:lpstr>
      <vt:lpstr>Основные направления</vt:lpstr>
      <vt:lpstr> Рисуем диагонали</vt:lpstr>
      <vt:lpstr>Танцуем правый поворот.  Исходное положение</vt:lpstr>
      <vt:lpstr>Танцуем правый поворот.  1 шаг</vt:lpstr>
      <vt:lpstr>Танцуем правый поворот. 2 шаг</vt:lpstr>
      <vt:lpstr>Танцуем правый поворот. 3 шаг</vt:lpstr>
      <vt:lpstr>Танцуем правый поворот. Так мы заканчиваем 3-й шаг</vt:lpstr>
      <vt:lpstr>Танцуем правый поворот. 4 шаг</vt:lpstr>
      <vt:lpstr>Танцуем правый поворот. 5 шаг</vt:lpstr>
      <vt:lpstr>Танцуем правый поворот. 6 шаг</vt:lpstr>
      <vt:lpstr>Танцуем правый поворот. Так заканчиваем весь правый поворот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 favarisov</dc:creator>
  <cp:lastModifiedBy>dmitry favarisov</cp:lastModifiedBy>
  <cp:revision>15</cp:revision>
  <dcterms:created xsi:type="dcterms:W3CDTF">2016-09-18T14:03:20Z</dcterms:created>
  <dcterms:modified xsi:type="dcterms:W3CDTF">2016-09-20T19:06:39Z</dcterms:modified>
</cp:coreProperties>
</file>