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0" r:id="rId1"/>
  </p:sldMasterIdLst>
  <p:notesMasterIdLst>
    <p:notesMasterId r:id="rId61"/>
  </p:notesMasterIdLst>
  <p:sldIdLst>
    <p:sldId id="256" r:id="rId2"/>
    <p:sldId id="282" r:id="rId3"/>
    <p:sldId id="283" r:id="rId4"/>
    <p:sldId id="284" r:id="rId5"/>
    <p:sldId id="295" r:id="rId6"/>
    <p:sldId id="296" r:id="rId7"/>
    <p:sldId id="310" r:id="rId8"/>
    <p:sldId id="287" r:id="rId9"/>
    <p:sldId id="297" r:id="rId10"/>
    <p:sldId id="304" r:id="rId11"/>
    <p:sldId id="288" r:id="rId12"/>
    <p:sldId id="298" r:id="rId13"/>
    <p:sldId id="305" r:id="rId14"/>
    <p:sldId id="289" r:id="rId15"/>
    <p:sldId id="299" r:id="rId16"/>
    <p:sldId id="306" r:id="rId17"/>
    <p:sldId id="342" r:id="rId18"/>
    <p:sldId id="290" r:id="rId19"/>
    <p:sldId id="300" r:id="rId20"/>
    <p:sldId id="307" r:id="rId21"/>
    <p:sldId id="291" r:id="rId22"/>
    <p:sldId id="301" r:id="rId23"/>
    <p:sldId id="308" r:id="rId24"/>
    <p:sldId id="340" r:id="rId25"/>
    <p:sldId id="341" r:id="rId26"/>
    <p:sldId id="292" r:id="rId27"/>
    <p:sldId id="302" r:id="rId28"/>
    <p:sldId id="311" r:id="rId29"/>
    <p:sldId id="343" r:id="rId30"/>
    <p:sldId id="344" r:id="rId31"/>
    <p:sldId id="293" r:id="rId32"/>
    <p:sldId id="303" r:id="rId33"/>
    <p:sldId id="316" r:id="rId34"/>
    <p:sldId id="314" r:id="rId35"/>
    <p:sldId id="315" r:id="rId36"/>
    <p:sldId id="317" r:id="rId37"/>
    <p:sldId id="318" r:id="rId38"/>
    <p:sldId id="319" r:id="rId39"/>
    <p:sldId id="320" r:id="rId40"/>
    <p:sldId id="336" r:id="rId41"/>
    <p:sldId id="337" r:id="rId42"/>
    <p:sldId id="270" r:id="rId43"/>
    <p:sldId id="322" r:id="rId44"/>
    <p:sldId id="271" r:id="rId45"/>
    <p:sldId id="274" r:id="rId46"/>
    <p:sldId id="324" r:id="rId47"/>
    <p:sldId id="338" r:id="rId48"/>
    <p:sldId id="339" r:id="rId49"/>
    <p:sldId id="345" r:id="rId50"/>
    <p:sldId id="325" r:id="rId51"/>
    <p:sldId id="352" r:id="rId52"/>
    <p:sldId id="348" r:id="rId53"/>
    <p:sldId id="349" r:id="rId54"/>
    <p:sldId id="353" r:id="rId55"/>
    <p:sldId id="350" r:id="rId56"/>
    <p:sldId id="351" r:id="rId57"/>
    <p:sldId id="327" r:id="rId58"/>
    <p:sldId id="326" r:id="rId59"/>
    <p:sldId id="331" r:id="rId60"/>
  </p:sldIdLst>
  <p:sldSz cx="9144000" cy="6858000" type="screen4x3"/>
  <p:notesSz cx="6858000" cy="9144000"/>
  <p:defaultTextStyle>
    <a:defPPr>
      <a:defRPr lang="ru-RU"/>
    </a:defPPr>
    <a:lvl1pPr algn="l" rtl="0" eaLnBrk="0" fontAlgn="base" hangingPunct="0">
      <a:spcBef>
        <a:spcPct val="0"/>
      </a:spcBef>
      <a:spcAft>
        <a:spcPct val="0"/>
      </a:spcAft>
      <a:defRPr kern="1200">
        <a:solidFill>
          <a:schemeClr val="tx1"/>
        </a:solidFill>
        <a:latin typeface="Comic Sans MS" pitchFamily="66" charset="0"/>
        <a:ea typeface="+mn-ea"/>
        <a:cs typeface="+mn-cs"/>
      </a:defRPr>
    </a:lvl1pPr>
    <a:lvl2pPr marL="457200" algn="l" rtl="0" eaLnBrk="0" fontAlgn="base" hangingPunct="0">
      <a:spcBef>
        <a:spcPct val="0"/>
      </a:spcBef>
      <a:spcAft>
        <a:spcPct val="0"/>
      </a:spcAft>
      <a:defRPr kern="1200">
        <a:solidFill>
          <a:schemeClr val="tx1"/>
        </a:solidFill>
        <a:latin typeface="Comic Sans MS" pitchFamily="66" charset="0"/>
        <a:ea typeface="+mn-ea"/>
        <a:cs typeface="+mn-cs"/>
      </a:defRPr>
    </a:lvl2pPr>
    <a:lvl3pPr marL="914400" algn="l" rtl="0" eaLnBrk="0" fontAlgn="base" hangingPunct="0">
      <a:spcBef>
        <a:spcPct val="0"/>
      </a:spcBef>
      <a:spcAft>
        <a:spcPct val="0"/>
      </a:spcAft>
      <a:defRPr kern="1200">
        <a:solidFill>
          <a:schemeClr val="tx1"/>
        </a:solidFill>
        <a:latin typeface="Comic Sans MS" pitchFamily="66" charset="0"/>
        <a:ea typeface="+mn-ea"/>
        <a:cs typeface="+mn-cs"/>
      </a:defRPr>
    </a:lvl3pPr>
    <a:lvl4pPr marL="1371600" algn="l" rtl="0" eaLnBrk="0" fontAlgn="base" hangingPunct="0">
      <a:spcBef>
        <a:spcPct val="0"/>
      </a:spcBef>
      <a:spcAft>
        <a:spcPct val="0"/>
      </a:spcAft>
      <a:defRPr kern="1200">
        <a:solidFill>
          <a:schemeClr val="tx1"/>
        </a:solidFill>
        <a:latin typeface="Comic Sans MS" pitchFamily="66" charset="0"/>
        <a:ea typeface="+mn-ea"/>
        <a:cs typeface="+mn-cs"/>
      </a:defRPr>
    </a:lvl4pPr>
    <a:lvl5pPr marL="1828800" algn="l" rtl="0" eaLnBrk="0" fontAlgn="base" hangingPunct="0">
      <a:spcBef>
        <a:spcPct val="0"/>
      </a:spcBef>
      <a:spcAft>
        <a:spcPct val="0"/>
      </a:spcAft>
      <a:defRPr kern="1200">
        <a:solidFill>
          <a:schemeClr val="tx1"/>
        </a:solidFill>
        <a:latin typeface="Comic Sans MS" pitchFamily="66" charset="0"/>
        <a:ea typeface="+mn-ea"/>
        <a:cs typeface="+mn-cs"/>
      </a:defRPr>
    </a:lvl5pPr>
    <a:lvl6pPr marL="2286000" algn="l" defTabSz="914400" rtl="0" eaLnBrk="1" latinLnBrk="0" hangingPunct="1">
      <a:defRPr kern="1200">
        <a:solidFill>
          <a:schemeClr val="tx1"/>
        </a:solidFill>
        <a:latin typeface="Comic Sans MS" pitchFamily="66" charset="0"/>
        <a:ea typeface="+mn-ea"/>
        <a:cs typeface="+mn-cs"/>
      </a:defRPr>
    </a:lvl6pPr>
    <a:lvl7pPr marL="2743200" algn="l" defTabSz="914400" rtl="0" eaLnBrk="1" latinLnBrk="0" hangingPunct="1">
      <a:defRPr kern="1200">
        <a:solidFill>
          <a:schemeClr val="tx1"/>
        </a:solidFill>
        <a:latin typeface="Comic Sans MS" pitchFamily="66" charset="0"/>
        <a:ea typeface="+mn-ea"/>
        <a:cs typeface="+mn-cs"/>
      </a:defRPr>
    </a:lvl7pPr>
    <a:lvl8pPr marL="3200400" algn="l" defTabSz="914400" rtl="0" eaLnBrk="1" latinLnBrk="0" hangingPunct="1">
      <a:defRPr kern="1200">
        <a:solidFill>
          <a:schemeClr val="tx1"/>
        </a:solidFill>
        <a:latin typeface="Comic Sans MS" pitchFamily="66" charset="0"/>
        <a:ea typeface="+mn-ea"/>
        <a:cs typeface="+mn-cs"/>
      </a:defRPr>
    </a:lvl8pPr>
    <a:lvl9pPr marL="3657600" algn="l" defTabSz="914400" rtl="0" eaLnBrk="1" latinLnBrk="0" hangingPunct="1">
      <a:defRPr kern="1200">
        <a:solidFill>
          <a:schemeClr val="tx1"/>
        </a:solidFill>
        <a:latin typeface="Comic Sans MS" pitchFamily="66"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07E00"/>
    <a:srgbClr val="33CC33"/>
    <a:srgbClr val="66FF33"/>
    <a:srgbClr val="99FF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211" autoAdjust="0"/>
    <p:restoredTop sz="94660"/>
  </p:normalViewPr>
  <p:slideViewPr>
    <p:cSldViewPr>
      <p:cViewPr varScale="1">
        <p:scale>
          <a:sx n="111" d="100"/>
          <a:sy n="111" d="100"/>
        </p:scale>
        <p:origin x="-1614"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a:defRPr/>
            </a:pPr>
            <a:fld id="{D79E5D15-D34B-4D4A-8E9F-2CDF7878DE12}" type="datetimeFigureOut">
              <a:rPr lang="ru-RU"/>
              <a:pPr>
                <a:defRPr/>
              </a:pPr>
              <a:t>04.09.2016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smtClean="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A7CAAFAD-6E02-4B1C-AF2D-C791A0770760}" type="slidenum">
              <a:rPr lang="ru-RU" altLang="ru-RU"/>
              <a:pPr/>
              <a:t>‹#›</a:t>
            </a:fld>
            <a:endParaRPr lang="ru-RU" altLang="ru-RU"/>
          </a:p>
        </p:txBody>
      </p:sp>
    </p:spTree>
    <p:extLst>
      <p:ext uri="{BB962C8B-B14F-4D97-AF65-F5344CB8AC3E}">
        <p14:creationId xmlns:p14="http://schemas.microsoft.com/office/powerpoint/2010/main" val="10307176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Образ слайда 1"/>
          <p:cNvSpPr>
            <a:spLocks noGrp="1" noRot="1" noChangeAspect="1" noTextEdit="1"/>
          </p:cNvSpPr>
          <p:nvPr>
            <p:ph type="sldImg"/>
          </p:nvPr>
        </p:nvSpPr>
        <p:spPr bwMode="auto">
          <a:noFill/>
          <a:ln>
            <a:solidFill>
              <a:srgbClr val="000000"/>
            </a:solidFill>
            <a:miter lim="800000"/>
            <a:headEnd/>
            <a:tailEnd/>
          </a:ln>
        </p:spPr>
      </p:sp>
      <p:sp>
        <p:nvSpPr>
          <p:cNvPr id="7171"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ru-RU" altLang="ru-RU" smtClean="0"/>
          </a:p>
        </p:txBody>
      </p:sp>
      <p:sp>
        <p:nvSpPr>
          <p:cNvPr id="7172" name="Номер слайда 3"/>
          <p:cNvSpPr>
            <a:spLocks noGrp="1"/>
          </p:cNvSpPr>
          <p:nvPr>
            <p:ph type="sldNum" sz="quarter" idx="5"/>
          </p:nvPr>
        </p:nvSpPr>
        <p:spPr bwMode="auto">
          <a:noFill/>
          <a:ln>
            <a:miter lim="800000"/>
            <a:headEnd/>
            <a:tailEnd/>
          </a:ln>
        </p:spPr>
        <p:txBody>
          <a:bodyPr/>
          <a:lstStyle/>
          <a:p>
            <a:fld id="{6A614DDC-6A82-45C9-B4D7-05E23AA87E62}" type="slidenum">
              <a:rPr lang="ru-RU" altLang="ru-RU"/>
              <a:pPr/>
              <a:t>2</a:t>
            </a:fld>
            <a:endParaRPr lang="ru-RU" altLang="ru-R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Образ слайда 1"/>
          <p:cNvSpPr>
            <a:spLocks noGrp="1" noRot="1" noChangeAspect="1" noTextEdit="1"/>
          </p:cNvSpPr>
          <p:nvPr>
            <p:ph type="sldImg"/>
          </p:nvPr>
        </p:nvSpPr>
        <p:spPr bwMode="auto">
          <a:noFill/>
          <a:ln>
            <a:solidFill>
              <a:srgbClr val="000000"/>
            </a:solidFill>
            <a:miter lim="800000"/>
            <a:headEnd/>
            <a:tailEnd/>
          </a:ln>
        </p:spPr>
      </p:sp>
      <p:sp>
        <p:nvSpPr>
          <p:cNvPr id="30723"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altLang="ru-RU" smtClean="0"/>
          </a:p>
        </p:txBody>
      </p:sp>
      <p:sp>
        <p:nvSpPr>
          <p:cNvPr id="30724" name="Номер слайда 3"/>
          <p:cNvSpPr>
            <a:spLocks noGrp="1"/>
          </p:cNvSpPr>
          <p:nvPr>
            <p:ph type="sldNum" sz="quarter" idx="5"/>
          </p:nvPr>
        </p:nvSpPr>
        <p:spPr bwMode="auto">
          <a:noFill/>
          <a:ln>
            <a:miter lim="800000"/>
            <a:headEnd/>
            <a:tailEnd/>
          </a:ln>
        </p:spPr>
        <p:txBody>
          <a:bodyPr/>
          <a:lstStyle/>
          <a:p>
            <a:fld id="{AAC777D4-0139-4677-8AC8-FE9B45E7028C}" type="slidenum">
              <a:rPr lang="ru-RU" altLang="ru-RU"/>
              <a:pPr/>
              <a:t>16</a:t>
            </a:fld>
            <a:endParaRPr lang="ru-RU" altLang="ru-RU"/>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Образ слайда 1"/>
          <p:cNvSpPr>
            <a:spLocks noGrp="1" noRot="1" noChangeAspect="1" noTextEdit="1"/>
          </p:cNvSpPr>
          <p:nvPr>
            <p:ph type="sldImg"/>
          </p:nvPr>
        </p:nvSpPr>
        <p:spPr bwMode="auto">
          <a:noFill/>
          <a:ln>
            <a:solidFill>
              <a:srgbClr val="000000"/>
            </a:solidFill>
            <a:miter lim="800000"/>
            <a:headEnd/>
            <a:tailEnd/>
          </a:ln>
        </p:spPr>
      </p:sp>
      <p:sp>
        <p:nvSpPr>
          <p:cNvPr id="55299"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55300" name="Номер слайда 3"/>
          <p:cNvSpPr>
            <a:spLocks noGrp="1"/>
          </p:cNvSpPr>
          <p:nvPr>
            <p:ph type="sldNum" sz="quarter" idx="5"/>
          </p:nvPr>
        </p:nvSpPr>
        <p:spPr bwMode="auto">
          <a:noFill/>
          <a:ln>
            <a:miter lim="800000"/>
            <a:headEnd/>
            <a:tailEnd/>
          </a:ln>
        </p:spPr>
        <p:txBody>
          <a:bodyPr/>
          <a:lstStyle/>
          <a:p>
            <a:fld id="{0EFD4658-AD62-48B4-A2A0-A22BBE2D7472}" type="slidenum">
              <a:rPr lang="ru-RU" altLang="ru-RU"/>
              <a:pPr/>
              <a:t>17</a:t>
            </a:fld>
            <a:endParaRPr lang="ru-RU" altLang="ru-RU"/>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Образ слайда 1"/>
          <p:cNvSpPr>
            <a:spLocks noGrp="1" noRot="1" noChangeAspect="1" noTextEdit="1"/>
          </p:cNvSpPr>
          <p:nvPr>
            <p:ph type="sldImg"/>
          </p:nvPr>
        </p:nvSpPr>
        <p:spPr bwMode="auto">
          <a:noFill/>
          <a:ln>
            <a:solidFill>
              <a:srgbClr val="000000"/>
            </a:solidFill>
            <a:miter lim="800000"/>
            <a:headEnd/>
            <a:tailEnd/>
          </a:ln>
        </p:spPr>
      </p:sp>
      <p:sp>
        <p:nvSpPr>
          <p:cNvPr id="32771"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ru-RU" altLang="ru-RU" smtClean="0"/>
          </a:p>
        </p:txBody>
      </p:sp>
      <p:sp>
        <p:nvSpPr>
          <p:cNvPr id="32772" name="Номер слайда 3"/>
          <p:cNvSpPr>
            <a:spLocks noGrp="1"/>
          </p:cNvSpPr>
          <p:nvPr>
            <p:ph type="sldNum" sz="quarter" idx="5"/>
          </p:nvPr>
        </p:nvSpPr>
        <p:spPr bwMode="auto">
          <a:noFill/>
          <a:ln>
            <a:miter lim="800000"/>
            <a:headEnd/>
            <a:tailEnd/>
          </a:ln>
        </p:spPr>
        <p:txBody>
          <a:bodyPr/>
          <a:lstStyle/>
          <a:p>
            <a:fld id="{AF9D6A67-E1E4-4935-97AD-97C58526B4C9}" type="slidenum">
              <a:rPr lang="ru-RU" altLang="ru-RU"/>
              <a:pPr/>
              <a:t>18</a:t>
            </a:fld>
            <a:endParaRPr lang="ru-RU" altLang="ru-RU"/>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Образ слайда 1"/>
          <p:cNvSpPr>
            <a:spLocks noGrp="1" noRot="1" noChangeAspect="1" noTextEdit="1"/>
          </p:cNvSpPr>
          <p:nvPr>
            <p:ph type="sldImg"/>
          </p:nvPr>
        </p:nvSpPr>
        <p:spPr bwMode="auto">
          <a:noFill/>
          <a:ln>
            <a:solidFill>
              <a:srgbClr val="000000"/>
            </a:solidFill>
            <a:miter lim="800000"/>
            <a:headEnd/>
            <a:tailEnd/>
          </a:ln>
        </p:spPr>
      </p:sp>
      <p:sp>
        <p:nvSpPr>
          <p:cNvPr id="35843"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altLang="ru-RU" smtClean="0"/>
          </a:p>
        </p:txBody>
      </p:sp>
      <p:sp>
        <p:nvSpPr>
          <p:cNvPr id="35844" name="Номер слайда 3"/>
          <p:cNvSpPr>
            <a:spLocks noGrp="1"/>
          </p:cNvSpPr>
          <p:nvPr>
            <p:ph type="sldNum" sz="quarter" idx="5"/>
          </p:nvPr>
        </p:nvSpPr>
        <p:spPr bwMode="auto">
          <a:noFill/>
          <a:ln>
            <a:miter lim="800000"/>
            <a:headEnd/>
            <a:tailEnd/>
          </a:ln>
        </p:spPr>
        <p:txBody>
          <a:bodyPr/>
          <a:lstStyle/>
          <a:p>
            <a:fld id="{19AECD1C-F74C-47F5-BC55-8C05EE68D236}" type="slidenum">
              <a:rPr lang="ru-RU" altLang="ru-RU"/>
              <a:pPr/>
              <a:t>20</a:t>
            </a:fld>
            <a:endParaRPr lang="ru-RU" altLang="ru-RU"/>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Образ слайда 1"/>
          <p:cNvSpPr>
            <a:spLocks noGrp="1" noRot="1" noChangeAspect="1" noTextEdit="1"/>
          </p:cNvSpPr>
          <p:nvPr>
            <p:ph type="sldImg"/>
          </p:nvPr>
        </p:nvSpPr>
        <p:spPr bwMode="auto">
          <a:noFill/>
          <a:ln>
            <a:solidFill>
              <a:srgbClr val="000000"/>
            </a:solidFill>
            <a:miter lim="800000"/>
            <a:headEnd/>
            <a:tailEnd/>
          </a:ln>
        </p:spPr>
      </p:sp>
      <p:sp>
        <p:nvSpPr>
          <p:cNvPr id="37891"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ru-RU" altLang="ru-RU" smtClean="0"/>
          </a:p>
        </p:txBody>
      </p:sp>
      <p:sp>
        <p:nvSpPr>
          <p:cNvPr id="37892" name="Номер слайда 3"/>
          <p:cNvSpPr>
            <a:spLocks noGrp="1"/>
          </p:cNvSpPr>
          <p:nvPr>
            <p:ph type="sldNum" sz="quarter" idx="5"/>
          </p:nvPr>
        </p:nvSpPr>
        <p:spPr bwMode="auto">
          <a:noFill/>
          <a:ln>
            <a:miter lim="800000"/>
            <a:headEnd/>
            <a:tailEnd/>
          </a:ln>
        </p:spPr>
        <p:txBody>
          <a:bodyPr/>
          <a:lstStyle/>
          <a:p>
            <a:fld id="{6EFCD346-87A0-463F-B39E-7FBCBE4C967A}" type="slidenum">
              <a:rPr lang="ru-RU" altLang="ru-RU"/>
              <a:pPr/>
              <a:t>21</a:t>
            </a:fld>
            <a:endParaRPr lang="ru-RU" altLang="ru-RU"/>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Образ слайда 1"/>
          <p:cNvSpPr>
            <a:spLocks noGrp="1" noRot="1" noChangeAspect="1" noTextEdit="1"/>
          </p:cNvSpPr>
          <p:nvPr>
            <p:ph type="sldImg"/>
          </p:nvPr>
        </p:nvSpPr>
        <p:spPr bwMode="auto">
          <a:noFill/>
          <a:ln>
            <a:solidFill>
              <a:srgbClr val="000000"/>
            </a:solidFill>
            <a:miter lim="800000"/>
            <a:headEnd/>
            <a:tailEnd/>
          </a:ln>
        </p:spPr>
      </p:sp>
      <p:sp>
        <p:nvSpPr>
          <p:cNvPr id="40963"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altLang="ru-RU" smtClean="0"/>
          </a:p>
        </p:txBody>
      </p:sp>
      <p:sp>
        <p:nvSpPr>
          <p:cNvPr id="40964" name="Номер слайда 3"/>
          <p:cNvSpPr>
            <a:spLocks noGrp="1"/>
          </p:cNvSpPr>
          <p:nvPr>
            <p:ph type="sldNum" sz="quarter" idx="5"/>
          </p:nvPr>
        </p:nvSpPr>
        <p:spPr bwMode="auto">
          <a:noFill/>
          <a:ln>
            <a:miter lim="800000"/>
            <a:headEnd/>
            <a:tailEnd/>
          </a:ln>
        </p:spPr>
        <p:txBody>
          <a:bodyPr/>
          <a:lstStyle/>
          <a:p>
            <a:fld id="{B8B43DD8-6AFC-485F-B31E-5266E197FD54}" type="slidenum">
              <a:rPr lang="ru-RU" altLang="ru-RU"/>
              <a:pPr/>
              <a:t>23</a:t>
            </a:fld>
            <a:endParaRPr lang="ru-RU" altLang="ru-RU"/>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A7CAAFAD-6E02-4B1C-AF2D-C791A0770760}" type="slidenum">
              <a:rPr lang="ru-RU" altLang="ru-RU" smtClean="0"/>
              <a:pPr/>
              <a:t>25</a:t>
            </a:fld>
            <a:endParaRPr lang="ru-RU" altLang="ru-RU"/>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Образ слайда 1"/>
          <p:cNvSpPr>
            <a:spLocks noGrp="1" noRot="1" noChangeAspect="1" noTextEdit="1"/>
          </p:cNvSpPr>
          <p:nvPr>
            <p:ph type="sldImg"/>
          </p:nvPr>
        </p:nvSpPr>
        <p:spPr bwMode="auto">
          <a:noFill/>
          <a:ln>
            <a:solidFill>
              <a:srgbClr val="000000"/>
            </a:solidFill>
            <a:miter lim="800000"/>
            <a:headEnd/>
            <a:tailEnd/>
          </a:ln>
        </p:spPr>
      </p:sp>
      <p:sp>
        <p:nvSpPr>
          <p:cNvPr id="43011"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ru-RU" altLang="ru-RU" smtClean="0"/>
          </a:p>
        </p:txBody>
      </p:sp>
      <p:sp>
        <p:nvSpPr>
          <p:cNvPr id="43012" name="Номер слайда 3"/>
          <p:cNvSpPr>
            <a:spLocks noGrp="1"/>
          </p:cNvSpPr>
          <p:nvPr>
            <p:ph type="sldNum" sz="quarter" idx="5"/>
          </p:nvPr>
        </p:nvSpPr>
        <p:spPr bwMode="auto">
          <a:noFill/>
          <a:ln>
            <a:miter lim="800000"/>
            <a:headEnd/>
            <a:tailEnd/>
          </a:ln>
        </p:spPr>
        <p:txBody>
          <a:bodyPr/>
          <a:lstStyle/>
          <a:p>
            <a:fld id="{3D95F480-ED0A-498A-833D-3628DF39DE23}" type="slidenum">
              <a:rPr lang="ru-RU" altLang="ru-RU"/>
              <a:pPr/>
              <a:t>26</a:t>
            </a:fld>
            <a:endParaRPr lang="ru-RU" altLang="ru-RU"/>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Образ слайда 1"/>
          <p:cNvSpPr>
            <a:spLocks noGrp="1" noRot="1" noChangeAspect="1" noTextEdit="1"/>
          </p:cNvSpPr>
          <p:nvPr>
            <p:ph type="sldImg"/>
          </p:nvPr>
        </p:nvSpPr>
        <p:spPr bwMode="auto">
          <a:noFill/>
          <a:ln>
            <a:solidFill>
              <a:srgbClr val="000000"/>
            </a:solidFill>
            <a:miter lim="800000"/>
            <a:headEnd/>
            <a:tailEnd/>
          </a:ln>
        </p:spPr>
      </p:sp>
      <p:sp>
        <p:nvSpPr>
          <p:cNvPr id="46083"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altLang="ru-RU" smtClean="0"/>
          </a:p>
        </p:txBody>
      </p:sp>
      <p:sp>
        <p:nvSpPr>
          <p:cNvPr id="46084" name="Номер слайда 3"/>
          <p:cNvSpPr>
            <a:spLocks noGrp="1"/>
          </p:cNvSpPr>
          <p:nvPr>
            <p:ph type="sldNum" sz="quarter" idx="5"/>
          </p:nvPr>
        </p:nvSpPr>
        <p:spPr bwMode="auto">
          <a:noFill/>
          <a:ln>
            <a:miter lim="800000"/>
            <a:headEnd/>
            <a:tailEnd/>
          </a:ln>
        </p:spPr>
        <p:txBody>
          <a:bodyPr/>
          <a:lstStyle/>
          <a:p>
            <a:fld id="{5D26872C-0971-48F4-B4C0-0293E7E37FA3}" type="slidenum">
              <a:rPr lang="ru-RU" altLang="ru-RU"/>
              <a:pPr/>
              <a:t>28</a:t>
            </a:fld>
            <a:endParaRPr lang="ru-RU" altLang="ru-RU"/>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Образ слайда 1"/>
          <p:cNvSpPr>
            <a:spLocks noGrp="1" noRot="1" noChangeAspect="1" noTextEdit="1"/>
          </p:cNvSpPr>
          <p:nvPr>
            <p:ph type="sldImg"/>
          </p:nvPr>
        </p:nvSpPr>
        <p:spPr bwMode="auto">
          <a:noFill/>
          <a:ln>
            <a:solidFill>
              <a:srgbClr val="000000"/>
            </a:solidFill>
            <a:miter lim="800000"/>
            <a:headEnd/>
            <a:tailEnd/>
          </a:ln>
        </p:spPr>
      </p:sp>
      <p:sp>
        <p:nvSpPr>
          <p:cNvPr id="48131"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ru-RU" altLang="ru-RU" smtClean="0"/>
          </a:p>
        </p:txBody>
      </p:sp>
      <p:sp>
        <p:nvSpPr>
          <p:cNvPr id="48132" name="Номер слайда 3"/>
          <p:cNvSpPr>
            <a:spLocks noGrp="1"/>
          </p:cNvSpPr>
          <p:nvPr>
            <p:ph type="sldNum" sz="quarter" idx="5"/>
          </p:nvPr>
        </p:nvSpPr>
        <p:spPr bwMode="auto">
          <a:noFill/>
          <a:ln>
            <a:miter lim="800000"/>
            <a:headEnd/>
            <a:tailEnd/>
          </a:ln>
        </p:spPr>
        <p:txBody>
          <a:bodyPr/>
          <a:lstStyle/>
          <a:p>
            <a:fld id="{5BFD91DE-6BAE-4C13-A090-1196A113FF2B}" type="slidenum">
              <a:rPr lang="ru-RU" altLang="ru-RU"/>
              <a:pPr/>
              <a:t>31</a:t>
            </a:fld>
            <a:endParaRPr lang="ru-RU" alt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Образ слайда 1"/>
          <p:cNvSpPr>
            <a:spLocks noGrp="1" noRot="1" noChangeAspect="1" noTextEdit="1"/>
          </p:cNvSpPr>
          <p:nvPr>
            <p:ph type="sldImg"/>
          </p:nvPr>
        </p:nvSpPr>
        <p:spPr bwMode="auto">
          <a:noFill/>
          <a:ln>
            <a:solidFill>
              <a:srgbClr val="000000"/>
            </a:solidFill>
            <a:miter lim="800000"/>
            <a:headEnd/>
            <a:tailEnd/>
          </a:ln>
        </p:spPr>
      </p:sp>
      <p:sp>
        <p:nvSpPr>
          <p:cNvPr id="10243"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altLang="ru-RU" smtClean="0"/>
          </a:p>
        </p:txBody>
      </p:sp>
      <p:sp>
        <p:nvSpPr>
          <p:cNvPr id="10244" name="Номер слайда 3"/>
          <p:cNvSpPr>
            <a:spLocks noGrp="1"/>
          </p:cNvSpPr>
          <p:nvPr>
            <p:ph type="sldNum" sz="quarter" idx="5"/>
          </p:nvPr>
        </p:nvSpPr>
        <p:spPr bwMode="auto">
          <a:noFill/>
          <a:ln>
            <a:miter lim="800000"/>
            <a:headEnd/>
            <a:tailEnd/>
          </a:ln>
        </p:spPr>
        <p:txBody>
          <a:bodyPr/>
          <a:lstStyle/>
          <a:p>
            <a:fld id="{9FEEC26A-7A18-4C12-8C7E-1BF7091EFAA5}" type="slidenum">
              <a:rPr lang="ru-RU" altLang="ru-RU"/>
              <a:pPr/>
              <a:t>4</a:t>
            </a:fld>
            <a:endParaRPr lang="ru-RU" altLang="ru-RU"/>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Образ слайда 1"/>
          <p:cNvSpPr>
            <a:spLocks noGrp="1" noRot="1" noChangeAspect="1" noTextEdit="1"/>
          </p:cNvSpPr>
          <p:nvPr>
            <p:ph type="sldImg"/>
          </p:nvPr>
        </p:nvSpPr>
        <p:spPr bwMode="auto">
          <a:noFill/>
          <a:ln>
            <a:solidFill>
              <a:srgbClr val="000000"/>
            </a:solidFill>
            <a:miter lim="800000"/>
            <a:headEnd/>
            <a:tailEnd/>
          </a:ln>
        </p:spPr>
      </p:sp>
      <p:sp>
        <p:nvSpPr>
          <p:cNvPr id="51203"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altLang="ru-RU" smtClean="0"/>
          </a:p>
        </p:txBody>
      </p:sp>
      <p:sp>
        <p:nvSpPr>
          <p:cNvPr id="51204" name="Номер слайда 3"/>
          <p:cNvSpPr>
            <a:spLocks noGrp="1"/>
          </p:cNvSpPr>
          <p:nvPr>
            <p:ph type="sldNum" sz="quarter" idx="5"/>
          </p:nvPr>
        </p:nvSpPr>
        <p:spPr bwMode="auto">
          <a:noFill/>
          <a:ln>
            <a:miter lim="800000"/>
            <a:headEnd/>
            <a:tailEnd/>
          </a:ln>
        </p:spPr>
        <p:txBody>
          <a:bodyPr/>
          <a:lstStyle/>
          <a:p>
            <a:fld id="{ECF14F74-0910-4CAE-AD4F-83E5868AB29A}" type="slidenum">
              <a:rPr lang="ru-RU" altLang="ru-RU"/>
              <a:pPr/>
              <a:t>33</a:t>
            </a:fld>
            <a:endParaRPr lang="ru-RU" altLang="ru-RU"/>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Образ слайда 1"/>
          <p:cNvSpPr>
            <a:spLocks noGrp="1" noRot="1" noChangeAspect="1" noTextEdit="1"/>
          </p:cNvSpPr>
          <p:nvPr>
            <p:ph type="sldImg"/>
          </p:nvPr>
        </p:nvSpPr>
        <p:spPr bwMode="auto">
          <a:noFill/>
          <a:ln>
            <a:solidFill>
              <a:srgbClr val="000000"/>
            </a:solidFill>
            <a:miter lim="800000"/>
            <a:headEnd/>
            <a:tailEnd/>
          </a:ln>
        </p:spPr>
      </p:sp>
      <p:sp>
        <p:nvSpPr>
          <p:cNvPr id="7171"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ru-RU" altLang="ru-RU" smtClean="0"/>
          </a:p>
        </p:txBody>
      </p:sp>
      <p:sp>
        <p:nvSpPr>
          <p:cNvPr id="7172" name="Номер слайда 3"/>
          <p:cNvSpPr>
            <a:spLocks noGrp="1"/>
          </p:cNvSpPr>
          <p:nvPr>
            <p:ph type="sldNum" sz="quarter" idx="5"/>
          </p:nvPr>
        </p:nvSpPr>
        <p:spPr bwMode="auto">
          <a:noFill/>
          <a:ln>
            <a:miter lim="800000"/>
            <a:headEnd/>
            <a:tailEnd/>
          </a:ln>
        </p:spPr>
        <p:txBody>
          <a:bodyPr/>
          <a:lstStyle/>
          <a:p>
            <a:fld id="{6A614DDC-6A82-45C9-B4D7-05E23AA87E62}" type="slidenum">
              <a:rPr lang="ru-RU" altLang="ru-RU"/>
              <a:pPr/>
              <a:t>34</a:t>
            </a:fld>
            <a:endParaRPr lang="ru-RU" altLang="ru-RU"/>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Образ слайда 1"/>
          <p:cNvSpPr>
            <a:spLocks noGrp="1" noRot="1" noChangeAspect="1" noTextEdit="1"/>
          </p:cNvSpPr>
          <p:nvPr>
            <p:ph type="sldImg"/>
          </p:nvPr>
        </p:nvSpPr>
        <p:spPr bwMode="auto">
          <a:noFill/>
          <a:ln>
            <a:solidFill>
              <a:srgbClr val="000000"/>
            </a:solidFill>
            <a:miter lim="800000"/>
            <a:headEnd/>
            <a:tailEnd/>
          </a:ln>
        </p:spPr>
      </p:sp>
      <p:sp>
        <p:nvSpPr>
          <p:cNvPr id="51203"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altLang="ru-RU" smtClean="0"/>
          </a:p>
        </p:txBody>
      </p:sp>
      <p:sp>
        <p:nvSpPr>
          <p:cNvPr id="51204" name="Номер слайда 3"/>
          <p:cNvSpPr>
            <a:spLocks noGrp="1"/>
          </p:cNvSpPr>
          <p:nvPr>
            <p:ph type="sldNum" sz="quarter" idx="5"/>
          </p:nvPr>
        </p:nvSpPr>
        <p:spPr bwMode="auto">
          <a:noFill/>
          <a:ln>
            <a:miter lim="800000"/>
            <a:headEnd/>
            <a:tailEnd/>
          </a:ln>
        </p:spPr>
        <p:txBody>
          <a:bodyPr/>
          <a:lstStyle/>
          <a:p>
            <a:fld id="{ECF14F74-0910-4CAE-AD4F-83E5868AB29A}" type="slidenum">
              <a:rPr lang="ru-RU" altLang="ru-RU"/>
              <a:pPr/>
              <a:t>36</a:t>
            </a:fld>
            <a:endParaRPr lang="ru-RU" altLang="ru-RU"/>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Образ слайда 1"/>
          <p:cNvSpPr>
            <a:spLocks noGrp="1" noRot="1" noChangeAspect="1" noTextEdit="1"/>
          </p:cNvSpPr>
          <p:nvPr>
            <p:ph type="sldImg"/>
          </p:nvPr>
        </p:nvSpPr>
        <p:spPr bwMode="auto">
          <a:noFill/>
          <a:ln>
            <a:solidFill>
              <a:srgbClr val="000000"/>
            </a:solidFill>
            <a:miter lim="800000"/>
            <a:headEnd/>
            <a:tailEnd/>
          </a:ln>
        </p:spPr>
      </p:sp>
      <p:sp>
        <p:nvSpPr>
          <p:cNvPr id="7171"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ru-RU" altLang="ru-RU" smtClean="0"/>
          </a:p>
        </p:txBody>
      </p:sp>
      <p:sp>
        <p:nvSpPr>
          <p:cNvPr id="7172" name="Номер слайда 3"/>
          <p:cNvSpPr>
            <a:spLocks noGrp="1"/>
          </p:cNvSpPr>
          <p:nvPr>
            <p:ph type="sldNum" sz="quarter" idx="5"/>
          </p:nvPr>
        </p:nvSpPr>
        <p:spPr bwMode="auto">
          <a:noFill/>
          <a:ln>
            <a:miter lim="800000"/>
            <a:headEnd/>
            <a:tailEnd/>
          </a:ln>
        </p:spPr>
        <p:txBody>
          <a:bodyPr/>
          <a:lstStyle/>
          <a:p>
            <a:fld id="{6A614DDC-6A82-45C9-B4D7-05E23AA87E62}" type="slidenum">
              <a:rPr lang="ru-RU" altLang="ru-RU"/>
              <a:pPr/>
              <a:t>37</a:t>
            </a:fld>
            <a:endParaRPr lang="ru-RU" altLang="ru-RU"/>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Образ слайда 1"/>
          <p:cNvSpPr>
            <a:spLocks noGrp="1" noRot="1" noChangeAspect="1" noTextEdit="1"/>
          </p:cNvSpPr>
          <p:nvPr>
            <p:ph type="sldImg"/>
          </p:nvPr>
        </p:nvSpPr>
        <p:spPr bwMode="auto">
          <a:noFill/>
          <a:ln>
            <a:solidFill>
              <a:srgbClr val="000000"/>
            </a:solidFill>
            <a:miter lim="800000"/>
            <a:headEnd/>
            <a:tailEnd/>
          </a:ln>
        </p:spPr>
      </p:sp>
      <p:sp>
        <p:nvSpPr>
          <p:cNvPr id="51203"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altLang="ru-RU" smtClean="0"/>
          </a:p>
        </p:txBody>
      </p:sp>
      <p:sp>
        <p:nvSpPr>
          <p:cNvPr id="51204" name="Номер слайда 3"/>
          <p:cNvSpPr>
            <a:spLocks noGrp="1"/>
          </p:cNvSpPr>
          <p:nvPr>
            <p:ph type="sldNum" sz="quarter" idx="5"/>
          </p:nvPr>
        </p:nvSpPr>
        <p:spPr bwMode="auto">
          <a:noFill/>
          <a:ln>
            <a:miter lim="800000"/>
            <a:headEnd/>
            <a:tailEnd/>
          </a:ln>
        </p:spPr>
        <p:txBody>
          <a:bodyPr/>
          <a:lstStyle/>
          <a:p>
            <a:fld id="{ECF14F74-0910-4CAE-AD4F-83E5868AB29A}" type="slidenum">
              <a:rPr lang="ru-RU" altLang="ru-RU"/>
              <a:pPr/>
              <a:t>39</a:t>
            </a:fld>
            <a:endParaRPr lang="ru-RU" alt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Образ слайда 1"/>
          <p:cNvSpPr>
            <a:spLocks noGrp="1" noRot="1" noChangeAspect="1" noTextEdit="1"/>
          </p:cNvSpPr>
          <p:nvPr>
            <p:ph type="sldImg"/>
          </p:nvPr>
        </p:nvSpPr>
        <p:spPr bwMode="auto">
          <a:noFill/>
          <a:ln>
            <a:solidFill>
              <a:srgbClr val="000000"/>
            </a:solidFill>
            <a:miter lim="800000"/>
            <a:headEnd/>
            <a:tailEnd/>
          </a:ln>
        </p:spPr>
      </p:sp>
      <p:sp>
        <p:nvSpPr>
          <p:cNvPr id="12291"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ru-RU" altLang="ru-RU" smtClean="0"/>
          </a:p>
        </p:txBody>
      </p:sp>
      <p:sp>
        <p:nvSpPr>
          <p:cNvPr id="12292" name="Номер слайда 3"/>
          <p:cNvSpPr>
            <a:spLocks noGrp="1"/>
          </p:cNvSpPr>
          <p:nvPr>
            <p:ph type="sldNum" sz="quarter" idx="5"/>
          </p:nvPr>
        </p:nvSpPr>
        <p:spPr bwMode="auto">
          <a:noFill/>
          <a:ln>
            <a:miter lim="800000"/>
            <a:headEnd/>
            <a:tailEnd/>
          </a:ln>
        </p:spPr>
        <p:txBody>
          <a:bodyPr/>
          <a:lstStyle/>
          <a:p>
            <a:fld id="{67866042-1099-4BE5-A58E-5DDCB98DF150}" type="slidenum">
              <a:rPr lang="ru-RU" altLang="ru-RU"/>
              <a:pPr/>
              <a:t>5</a:t>
            </a:fld>
            <a:endParaRPr lang="ru-RU" alt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Образ слайда 1"/>
          <p:cNvSpPr>
            <a:spLocks noGrp="1" noRot="1" noChangeAspect="1" noTextEdit="1"/>
          </p:cNvSpPr>
          <p:nvPr>
            <p:ph type="sldImg"/>
          </p:nvPr>
        </p:nvSpPr>
        <p:spPr bwMode="auto">
          <a:noFill/>
          <a:ln>
            <a:solidFill>
              <a:srgbClr val="000000"/>
            </a:solidFill>
            <a:miter lim="800000"/>
            <a:headEnd/>
            <a:tailEnd/>
          </a:ln>
        </p:spPr>
      </p:sp>
      <p:sp>
        <p:nvSpPr>
          <p:cNvPr id="15363"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altLang="ru-RU" smtClean="0"/>
          </a:p>
        </p:txBody>
      </p:sp>
      <p:sp>
        <p:nvSpPr>
          <p:cNvPr id="15364" name="Номер слайда 3"/>
          <p:cNvSpPr>
            <a:spLocks noGrp="1"/>
          </p:cNvSpPr>
          <p:nvPr>
            <p:ph type="sldNum" sz="quarter" idx="5"/>
          </p:nvPr>
        </p:nvSpPr>
        <p:spPr bwMode="auto">
          <a:noFill/>
          <a:ln>
            <a:miter lim="800000"/>
            <a:headEnd/>
            <a:tailEnd/>
          </a:ln>
        </p:spPr>
        <p:txBody>
          <a:bodyPr/>
          <a:lstStyle/>
          <a:p>
            <a:fld id="{F289EF0D-14F4-4B43-93A8-293692B78A8C}" type="slidenum">
              <a:rPr lang="ru-RU" altLang="ru-RU"/>
              <a:pPr/>
              <a:t>7</a:t>
            </a:fld>
            <a:endParaRPr lang="ru-RU" alt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Образ слайда 1"/>
          <p:cNvSpPr>
            <a:spLocks noGrp="1" noRot="1" noChangeAspect="1" noTextEdit="1"/>
          </p:cNvSpPr>
          <p:nvPr>
            <p:ph type="sldImg"/>
          </p:nvPr>
        </p:nvSpPr>
        <p:spPr bwMode="auto">
          <a:noFill/>
          <a:ln>
            <a:solidFill>
              <a:srgbClr val="000000"/>
            </a:solidFill>
            <a:miter lim="800000"/>
            <a:headEnd/>
            <a:tailEnd/>
          </a:ln>
        </p:spPr>
      </p:sp>
      <p:sp>
        <p:nvSpPr>
          <p:cNvPr id="17411"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ru-RU" altLang="ru-RU" smtClean="0"/>
          </a:p>
        </p:txBody>
      </p:sp>
      <p:sp>
        <p:nvSpPr>
          <p:cNvPr id="17412" name="Номер слайда 3"/>
          <p:cNvSpPr>
            <a:spLocks noGrp="1"/>
          </p:cNvSpPr>
          <p:nvPr>
            <p:ph type="sldNum" sz="quarter" idx="5"/>
          </p:nvPr>
        </p:nvSpPr>
        <p:spPr bwMode="auto">
          <a:noFill/>
          <a:ln>
            <a:miter lim="800000"/>
            <a:headEnd/>
            <a:tailEnd/>
          </a:ln>
        </p:spPr>
        <p:txBody>
          <a:bodyPr/>
          <a:lstStyle/>
          <a:p>
            <a:fld id="{684AF1EB-3E0F-407E-835C-B2CF93E67C8A}" type="slidenum">
              <a:rPr lang="ru-RU" altLang="ru-RU"/>
              <a:pPr/>
              <a:t>8</a:t>
            </a:fld>
            <a:endParaRPr lang="ru-RU" alt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Образ слайда 1"/>
          <p:cNvSpPr>
            <a:spLocks noGrp="1" noRot="1" noChangeAspect="1" noTextEdit="1"/>
          </p:cNvSpPr>
          <p:nvPr>
            <p:ph type="sldImg"/>
          </p:nvPr>
        </p:nvSpPr>
        <p:spPr bwMode="auto">
          <a:noFill/>
          <a:ln>
            <a:solidFill>
              <a:srgbClr val="000000"/>
            </a:solidFill>
            <a:miter lim="800000"/>
            <a:headEnd/>
            <a:tailEnd/>
          </a:ln>
        </p:spPr>
      </p:sp>
      <p:sp>
        <p:nvSpPr>
          <p:cNvPr id="20483"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altLang="ru-RU" smtClean="0"/>
          </a:p>
        </p:txBody>
      </p:sp>
      <p:sp>
        <p:nvSpPr>
          <p:cNvPr id="20484" name="Номер слайда 3"/>
          <p:cNvSpPr>
            <a:spLocks noGrp="1"/>
          </p:cNvSpPr>
          <p:nvPr>
            <p:ph type="sldNum" sz="quarter" idx="5"/>
          </p:nvPr>
        </p:nvSpPr>
        <p:spPr bwMode="auto">
          <a:noFill/>
          <a:ln>
            <a:miter lim="800000"/>
            <a:headEnd/>
            <a:tailEnd/>
          </a:ln>
        </p:spPr>
        <p:txBody>
          <a:bodyPr/>
          <a:lstStyle/>
          <a:p>
            <a:fld id="{A18B1686-8DBA-4EB8-A549-4FC91EFDDF56}" type="slidenum">
              <a:rPr lang="ru-RU" altLang="ru-RU"/>
              <a:pPr/>
              <a:t>10</a:t>
            </a:fld>
            <a:endParaRPr lang="ru-RU" alt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Образ слайда 1"/>
          <p:cNvSpPr>
            <a:spLocks noGrp="1" noRot="1" noChangeAspect="1" noTextEdit="1"/>
          </p:cNvSpPr>
          <p:nvPr>
            <p:ph type="sldImg"/>
          </p:nvPr>
        </p:nvSpPr>
        <p:spPr bwMode="auto">
          <a:noFill/>
          <a:ln>
            <a:solidFill>
              <a:srgbClr val="000000"/>
            </a:solidFill>
            <a:miter lim="800000"/>
            <a:headEnd/>
            <a:tailEnd/>
          </a:ln>
        </p:spPr>
      </p:sp>
      <p:sp>
        <p:nvSpPr>
          <p:cNvPr id="22531"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ru-RU" altLang="ru-RU" smtClean="0"/>
          </a:p>
        </p:txBody>
      </p:sp>
      <p:sp>
        <p:nvSpPr>
          <p:cNvPr id="22532" name="Номер слайда 3"/>
          <p:cNvSpPr>
            <a:spLocks noGrp="1"/>
          </p:cNvSpPr>
          <p:nvPr>
            <p:ph type="sldNum" sz="quarter" idx="5"/>
          </p:nvPr>
        </p:nvSpPr>
        <p:spPr bwMode="auto">
          <a:noFill/>
          <a:ln>
            <a:miter lim="800000"/>
            <a:headEnd/>
            <a:tailEnd/>
          </a:ln>
        </p:spPr>
        <p:txBody>
          <a:bodyPr/>
          <a:lstStyle/>
          <a:p>
            <a:fld id="{4AA78979-D761-4553-AC6B-5FE43F557AD6}" type="slidenum">
              <a:rPr lang="ru-RU" altLang="ru-RU"/>
              <a:pPr/>
              <a:t>11</a:t>
            </a:fld>
            <a:endParaRPr lang="ru-RU" altLang="ru-R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Образ слайда 1"/>
          <p:cNvSpPr>
            <a:spLocks noGrp="1" noRot="1" noChangeAspect="1" noTextEdit="1"/>
          </p:cNvSpPr>
          <p:nvPr>
            <p:ph type="sldImg"/>
          </p:nvPr>
        </p:nvSpPr>
        <p:spPr bwMode="auto">
          <a:noFill/>
          <a:ln>
            <a:solidFill>
              <a:srgbClr val="000000"/>
            </a:solidFill>
            <a:miter lim="800000"/>
            <a:headEnd/>
            <a:tailEnd/>
          </a:ln>
        </p:spPr>
      </p:sp>
      <p:sp>
        <p:nvSpPr>
          <p:cNvPr id="25603"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altLang="ru-RU" smtClean="0"/>
          </a:p>
        </p:txBody>
      </p:sp>
      <p:sp>
        <p:nvSpPr>
          <p:cNvPr id="25604" name="Номер слайда 3"/>
          <p:cNvSpPr>
            <a:spLocks noGrp="1"/>
          </p:cNvSpPr>
          <p:nvPr>
            <p:ph type="sldNum" sz="quarter" idx="5"/>
          </p:nvPr>
        </p:nvSpPr>
        <p:spPr bwMode="auto">
          <a:noFill/>
          <a:ln>
            <a:miter lim="800000"/>
            <a:headEnd/>
            <a:tailEnd/>
          </a:ln>
        </p:spPr>
        <p:txBody>
          <a:bodyPr/>
          <a:lstStyle/>
          <a:p>
            <a:fld id="{8E8388E3-D29F-4D98-AF1D-3EA5F9F64860}" type="slidenum">
              <a:rPr lang="ru-RU" altLang="ru-RU"/>
              <a:pPr/>
              <a:t>13</a:t>
            </a:fld>
            <a:endParaRPr lang="ru-RU" altLang="ru-R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Образ слайда 1"/>
          <p:cNvSpPr>
            <a:spLocks noGrp="1" noRot="1" noChangeAspect="1" noTextEdit="1"/>
          </p:cNvSpPr>
          <p:nvPr>
            <p:ph type="sldImg"/>
          </p:nvPr>
        </p:nvSpPr>
        <p:spPr bwMode="auto">
          <a:noFill/>
          <a:ln>
            <a:solidFill>
              <a:srgbClr val="000000"/>
            </a:solidFill>
            <a:miter lim="800000"/>
            <a:headEnd/>
            <a:tailEnd/>
          </a:ln>
        </p:spPr>
      </p:sp>
      <p:sp>
        <p:nvSpPr>
          <p:cNvPr id="27651"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ru-RU" altLang="ru-RU" smtClean="0"/>
          </a:p>
        </p:txBody>
      </p:sp>
      <p:sp>
        <p:nvSpPr>
          <p:cNvPr id="27652" name="Номер слайда 3"/>
          <p:cNvSpPr>
            <a:spLocks noGrp="1"/>
          </p:cNvSpPr>
          <p:nvPr>
            <p:ph type="sldNum" sz="quarter" idx="5"/>
          </p:nvPr>
        </p:nvSpPr>
        <p:spPr bwMode="auto">
          <a:noFill/>
          <a:ln>
            <a:miter lim="800000"/>
            <a:headEnd/>
            <a:tailEnd/>
          </a:ln>
        </p:spPr>
        <p:txBody>
          <a:bodyPr/>
          <a:lstStyle/>
          <a:p>
            <a:fld id="{61B95EC9-1A09-4901-AB16-5CC6829465BD}" type="slidenum">
              <a:rPr lang="ru-RU" altLang="ru-RU"/>
              <a:pPr/>
              <a:t>14</a:t>
            </a:fld>
            <a:endParaRPr lang="ru-RU" altLang="ru-RU"/>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Титульный слайд">
    <p:spTree>
      <p:nvGrpSpPr>
        <p:cNvPr id="1" name=""/>
        <p:cNvGrpSpPr/>
        <p:nvPr/>
      </p:nvGrpSpPr>
      <p:grpSpPr>
        <a:xfrm>
          <a:off x="0" y="0"/>
          <a:ext cx="0" cy="0"/>
          <a:chOff x="0" y="0"/>
          <a:chExt cx="0" cy="0"/>
        </a:xfrm>
      </p:grpSpPr>
      <p:pic>
        <p:nvPicPr>
          <p:cNvPr id="2" name="Picture 2" descr="C:\Users\sveta\Desktop\Заголовок.jpg"/>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5"/>
          <p:cNvSpPr>
            <a:spLocks noGrp="1" noChangeArrowheads="1"/>
          </p:cNvSpPr>
          <p:nvPr>
            <p:ph type="dt" sz="half" idx="10"/>
          </p:nvPr>
        </p:nvSpPr>
        <p:spPr>
          <a:ln/>
        </p:spPr>
        <p:txBody>
          <a:bodyPr/>
          <a:lstStyle>
            <a:lvl1pPr>
              <a:defRPr/>
            </a:lvl1pPr>
          </a:lstStyle>
          <a:p>
            <a:pPr>
              <a:defRPr/>
            </a:pPr>
            <a:endParaRPr lang="ru-RU"/>
          </a:p>
        </p:txBody>
      </p:sp>
      <p:sp>
        <p:nvSpPr>
          <p:cNvPr id="5" name="Rectangle 6"/>
          <p:cNvSpPr>
            <a:spLocks noGrp="1" noChangeArrowheads="1"/>
          </p:cNvSpPr>
          <p:nvPr>
            <p:ph type="ftr" sz="quarter" idx="11"/>
          </p:nvPr>
        </p:nvSpPr>
        <p:spPr>
          <a:ln/>
        </p:spPr>
        <p:txBody>
          <a:bodyPr/>
          <a:lstStyle>
            <a:lvl1pPr>
              <a:defRPr/>
            </a:lvl1pPr>
          </a:lstStyle>
          <a:p>
            <a:pPr>
              <a:defRPr/>
            </a:pPr>
            <a:endParaRPr lang="ru-RU"/>
          </a:p>
        </p:txBody>
      </p:sp>
      <p:sp>
        <p:nvSpPr>
          <p:cNvPr id="6" name="Rectangle 7"/>
          <p:cNvSpPr>
            <a:spLocks noGrp="1" noChangeArrowheads="1"/>
          </p:cNvSpPr>
          <p:nvPr>
            <p:ph type="sldNum" sz="quarter" idx="12"/>
          </p:nvPr>
        </p:nvSpPr>
        <p:spPr>
          <a:ln/>
        </p:spPr>
        <p:txBody>
          <a:bodyPr/>
          <a:lstStyle>
            <a:lvl1pPr>
              <a:defRPr/>
            </a:lvl1pPr>
          </a:lstStyle>
          <a:p>
            <a:fld id="{C17B7A80-281E-4514-94DA-CFEAC122DD54}" type="slidenum">
              <a:rPr lang="ru-RU" altLang="ru-RU"/>
              <a:pPr/>
              <a:t>‹#›</a:t>
            </a:fld>
            <a:endParaRPr lang="ru-RU" altLang="ru-RU"/>
          </a:p>
        </p:txBody>
      </p:sp>
    </p:spTree>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457950" y="152400"/>
            <a:ext cx="1924050" cy="53340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85800" y="152400"/>
            <a:ext cx="5619750" cy="53340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5"/>
          <p:cNvSpPr>
            <a:spLocks noGrp="1" noChangeArrowheads="1"/>
          </p:cNvSpPr>
          <p:nvPr>
            <p:ph type="dt" sz="half" idx="10"/>
          </p:nvPr>
        </p:nvSpPr>
        <p:spPr>
          <a:ln/>
        </p:spPr>
        <p:txBody>
          <a:bodyPr/>
          <a:lstStyle>
            <a:lvl1pPr>
              <a:defRPr/>
            </a:lvl1pPr>
          </a:lstStyle>
          <a:p>
            <a:pPr>
              <a:defRPr/>
            </a:pPr>
            <a:endParaRPr lang="ru-RU"/>
          </a:p>
        </p:txBody>
      </p:sp>
      <p:sp>
        <p:nvSpPr>
          <p:cNvPr id="5" name="Rectangle 6"/>
          <p:cNvSpPr>
            <a:spLocks noGrp="1" noChangeArrowheads="1"/>
          </p:cNvSpPr>
          <p:nvPr>
            <p:ph type="ftr" sz="quarter" idx="11"/>
          </p:nvPr>
        </p:nvSpPr>
        <p:spPr>
          <a:ln/>
        </p:spPr>
        <p:txBody>
          <a:bodyPr/>
          <a:lstStyle>
            <a:lvl1pPr>
              <a:defRPr/>
            </a:lvl1pPr>
          </a:lstStyle>
          <a:p>
            <a:pPr>
              <a:defRPr/>
            </a:pPr>
            <a:endParaRPr lang="ru-RU"/>
          </a:p>
        </p:txBody>
      </p:sp>
      <p:sp>
        <p:nvSpPr>
          <p:cNvPr id="6" name="Rectangle 7"/>
          <p:cNvSpPr>
            <a:spLocks noGrp="1" noChangeArrowheads="1"/>
          </p:cNvSpPr>
          <p:nvPr>
            <p:ph type="sldNum" sz="quarter" idx="12"/>
          </p:nvPr>
        </p:nvSpPr>
        <p:spPr>
          <a:ln/>
        </p:spPr>
        <p:txBody>
          <a:bodyPr/>
          <a:lstStyle>
            <a:lvl1pPr>
              <a:defRPr/>
            </a:lvl1pPr>
          </a:lstStyle>
          <a:p>
            <a:fld id="{F7182845-D4B7-4C9C-B88D-158DA43B04C6}" type="slidenum">
              <a:rPr lang="ru-RU" altLang="ru-RU"/>
              <a:pPr/>
              <a:t>‹#›</a:t>
            </a:fld>
            <a:endParaRPr lang="ru-RU" altLang="ru-RU"/>
          </a:p>
        </p:txBody>
      </p:sp>
    </p:spTree>
  </p:cSld>
  <p:clrMapOvr>
    <a:masterClrMapping/>
  </p:clrMapOvr>
  <p:transition>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152400"/>
            <a:ext cx="6870700" cy="16002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685800" y="1828800"/>
            <a:ext cx="3771900" cy="36576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10100" y="1828800"/>
            <a:ext cx="3771900" cy="36576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5"/>
          <p:cNvSpPr>
            <a:spLocks noGrp="1" noChangeArrowheads="1"/>
          </p:cNvSpPr>
          <p:nvPr>
            <p:ph type="dt" sz="half" idx="10"/>
          </p:nvPr>
        </p:nvSpPr>
        <p:spPr>
          <a:ln/>
        </p:spPr>
        <p:txBody>
          <a:bodyPr/>
          <a:lstStyle>
            <a:lvl1pPr>
              <a:defRPr/>
            </a:lvl1pPr>
          </a:lstStyle>
          <a:p>
            <a:pPr>
              <a:defRPr/>
            </a:pPr>
            <a:endParaRPr lang="ru-RU"/>
          </a:p>
        </p:txBody>
      </p:sp>
      <p:sp>
        <p:nvSpPr>
          <p:cNvPr id="6" name="Rectangle 6"/>
          <p:cNvSpPr>
            <a:spLocks noGrp="1" noChangeArrowheads="1"/>
          </p:cNvSpPr>
          <p:nvPr>
            <p:ph type="ftr" sz="quarter" idx="11"/>
          </p:nvPr>
        </p:nvSpPr>
        <p:spPr>
          <a:ln/>
        </p:spPr>
        <p:txBody>
          <a:bodyPr/>
          <a:lstStyle>
            <a:lvl1pPr>
              <a:defRPr/>
            </a:lvl1pPr>
          </a:lstStyle>
          <a:p>
            <a:pPr>
              <a:defRPr/>
            </a:pPr>
            <a:endParaRPr lang="ru-RU"/>
          </a:p>
        </p:txBody>
      </p:sp>
      <p:sp>
        <p:nvSpPr>
          <p:cNvPr id="7" name="Rectangle 7"/>
          <p:cNvSpPr>
            <a:spLocks noGrp="1" noChangeArrowheads="1"/>
          </p:cNvSpPr>
          <p:nvPr>
            <p:ph type="sldNum" sz="quarter" idx="12"/>
          </p:nvPr>
        </p:nvSpPr>
        <p:spPr>
          <a:ln/>
        </p:spPr>
        <p:txBody>
          <a:bodyPr/>
          <a:lstStyle>
            <a:lvl1pPr>
              <a:defRPr/>
            </a:lvl1pPr>
          </a:lstStyle>
          <a:p>
            <a:fld id="{2CCCFE6A-3C91-46A2-9DF9-D2270A5E1720}" type="slidenum">
              <a:rPr lang="ru-RU" altLang="ru-RU"/>
              <a:pPr/>
              <a:t>‹#›</a:t>
            </a:fld>
            <a:endParaRPr lang="ru-RU" altLang="ru-RU"/>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Заголовок и объект">
    <p:spTree>
      <p:nvGrpSpPr>
        <p:cNvPr id="1" name=""/>
        <p:cNvGrpSpPr/>
        <p:nvPr/>
      </p:nvGrpSpPr>
      <p:grpSpPr>
        <a:xfrm>
          <a:off x="0" y="0"/>
          <a:ext cx="0" cy="0"/>
          <a:chOff x="0" y="0"/>
          <a:chExt cx="0" cy="0"/>
        </a:xfrm>
      </p:grpSpPr>
      <p:sp>
        <p:nvSpPr>
          <p:cNvPr id="2" name="Rectangle 7"/>
          <p:cNvSpPr>
            <a:spLocks noGrp="1" noChangeArrowheads="1"/>
          </p:cNvSpPr>
          <p:nvPr>
            <p:ph type="sldNum" sz="quarter" idx="10"/>
          </p:nvPr>
        </p:nvSpPr>
        <p:spPr>
          <a:xfrm>
            <a:off x="7235825" y="6092825"/>
            <a:ext cx="1401763" cy="457200"/>
          </a:xfrm>
        </p:spPr>
        <p:txBody>
          <a:bodyPr/>
          <a:lstStyle>
            <a:lvl1pPr>
              <a:defRPr/>
            </a:lvl1pPr>
          </a:lstStyle>
          <a:p>
            <a:fld id="{4152F362-ED1A-430A-97FC-B9081D3AE323}" type="slidenum">
              <a:rPr lang="ru-RU" altLang="ru-RU"/>
              <a:pPr/>
              <a:t>‹#›</a:t>
            </a:fld>
            <a:endParaRPr lang="ru-RU" altLang="ru-RU"/>
          </a:p>
        </p:txBody>
      </p:sp>
    </p:spTree>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5"/>
          <p:cNvSpPr>
            <a:spLocks noGrp="1" noChangeArrowheads="1"/>
          </p:cNvSpPr>
          <p:nvPr>
            <p:ph type="dt" sz="half" idx="10"/>
          </p:nvPr>
        </p:nvSpPr>
        <p:spPr>
          <a:ln/>
        </p:spPr>
        <p:txBody>
          <a:bodyPr/>
          <a:lstStyle>
            <a:lvl1pPr>
              <a:defRPr/>
            </a:lvl1pPr>
          </a:lstStyle>
          <a:p>
            <a:pPr>
              <a:defRPr/>
            </a:pPr>
            <a:endParaRPr lang="ru-RU"/>
          </a:p>
        </p:txBody>
      </p:sp>
      <p:sp>
        <p:nvSpPr>
          <p:cNvPr id="5" name="Rectangle 6"/>
          <p:cNvSpPr>
            <a:spLocks noGrp="1" noChangeArrowheads="1"/>
          </p:cNvSpPr>
          <p:nvPr>
            <p:ph type="ftr" sz="quarter" idx="11"/>
          </p:nvPr>
        </p:nvSpPr>
        <p:spPr>
          <a:ln/>
        </p:spPr>
        <p:txBody>
          <a:bodyPr/>
          <a:lstStyle>
            <a:lvl1pPr>
              <a:defRPr/>
            </a:lvl1pPr>
          </a:lstStyle>
          <a:p>
            <a:pPr>
              <a:defRPr/>
            </a:pPr>
            <a:endParaRPr lang="ru-RU"/>
          </a:p>
        </p:txBody>
      </p:sp>
      <p:sp>
        <p:nvSpPr>
          <p:cNvPr id="6" name="Rectangle 7"/>
          <p:cNvSpPr>
            <a:spLocks noGrp="1" noChangeArrowheads="1"/>
          </p:cNvSpPr>
          <p:nvPr>
            <p:ph type="sldNum" sz="quarter" idx="12"/>
          </p:nvPr>
        </p:nvSpPr>
        <p:spPr>
          <a:ln/>
        </p:spPr>
        <p:txBody>
          <a:bodyPr/>
          <a:lstStyle>
            <a:lvl1pPr>
              <a:defRPr/>
            </a:lvl1pPr>
          </a:lstStyle>
          <a:p>
            <a:fld id="{6F6ECA09-F7B5-45D0-B984-36BAC8B82311}" type="slidenum">
              <a:rPr lang="ru-RU" altLang="ru-RU"/>
              <a:pPr/>
              <a:t>‹#›</a:t>
            </a:fld>
            <a:endParaRPr lang="ru-RU" altLang="ru-RU"/>
          </a:p>
        </p:txBody>
      </p:sp>
    </p:spTree>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685800" y="1828800"/>
            <a:ext cx="3771900" cy="3657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10100" y="1828800"/>
            <a:ext cx="3771900" cy="3657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5"/>
          <p:cNvSpPr>
            <a:spLocks noGrp="1" noChangeArrowheads="1"/>
          </p:cNvSpPr>
          <p:nvPr>
            <p:ph type="dt" sz="half" idx="10"/>
          </p:nvPr>
        </p:nvSpPr>
        <p:spPr>
          <a:ln/>
        </p:spPr>
        <p:txBody>
          <a:bodyPr/>
          <a:lstStyle>
            <a:lvl1pPr>
              <a:defRPr/>
            </a:lvl1pPr>
          </a:lstStyle>
          <a:p>
            <a:pPr>
              <a:defRPr/>
            </a:pPr>
            <a:endParaRPr lang="ru-RU"/>
          </a:p>
        </p:txBody>
      </p:sp>
      <p:sp>
        <p:nvSpPr>
          <p:cNvPr id="6" name="Rectangle 6"/>
          <p:cNvSpPr>
            <a:spLocks noGrp="1" noChangeArrowheads="1"/>
          </p:cNvSpPr>
          <p:nvPr>
            <p:ph type="ftr" sz="quarter" idx="11"/>
          </p:nvPr>
        </p:nvSpPr>
        <p:spPr>
          <a:ln/>
        </p:spPr>
        <p:txBody>
          <a:bodyPr/>
          <a:lstStyle>
            <a:lvl1pPr>
              <a:defRPr/>
            </a:lvl1pPr>
          </a:lstStyle>
          <a:p>
            <a:pPr>
              <a:defRPr/>
            </a:pPr>
            <a:endParaRPr lang="ru-RU"/>
          </a:p>
        </p:txBody>
      </p:sp>
      <p:sp>
        <p:nvSpPr>
          <p:cNvPr id="7" name="Rectangle 7"/>
          <p:cNvSpPr>
            <a:spLocks noGrp="1" noChangeArrowheads="1"/>
          </p:cNvSpPr>
          <p:nvPr>
            <p:ph type="sldNum" sz="quarter" idx="12"/>
          </p:nvPr>
        </p:nvSpPr>
        <p:spPr>
          <a:ln/>
        </p:spPr>
        <p:txBody>
          <a:bodyPr/>
          <a:lstStyle>
            <a:lvl1pPr>
              <a:defRPr/>
            </a:lvl1pPr>
          </a:lstStyle>
          <a:p>
            <a:fld id="{0163870F-3AAA-4DCE-B0A8-4656FB891AAA}" type="slidenum">
              <a:rPr lang="ru-RU" altLang="ru-RU"/>
              <a:pPr/>
              <a:t>‹#›</a:t>
            </a:fld>
            <a:endParaRPr lang="ru-RU" altLang="ru-RU"/>
          </a:p>
        </p:txBody>
      </p:sp>
    </p:spTree>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5"/>
          <p:cNvSpPr>
            <a:spLocks noGrp="1" noChangeArrowheads="1"/>
          </p:cNvSpPr>
          <p:nvPr>
            <p:ph type="dt" sz="half" idx="10"/>
          </p:nvPr>
        </p:nvSpPr>
        <p:spPr>
          <a:ln/>
        </p:spPr>
        <p:txBody>
          <a:bodyPr/>
          <a:lstStyle>
            <a:lvl1pPr>
              <a:defRPr/>
            </a:lvl1pPr>
          </a:lstStyle>
          <a:p>
            <a:pPr>
              <a:defRPr/>
            </a:pPr>
            <a:endParaRPr lang="ru-RU"/>
          </a:p>
        </p:txBody>
      </p:sp>
      <p:sp>
        <p:nvSpPr>
          <p:cNvPr id="8" name="Rectangle 6"/>
          <p:cNvSpPr>
            <a:spLocks noGrp="1" noChangeArrowheads="1"/>
          </p:cNvSpPr>
          <p:nvPr>
            <p:ph type="ftr" sz="quarter" idx="11"/>
          </p:nvPr>
        </p:nvSpPr>
        <p:spPr>
          <a:ln/>
        </p:spPr>
        <p:txBody>
          <a:bodyPr/>
          <a:lstStyle>
            <a:lvl1pPr>
              <a:defRPr/>
            </a:lvl1pPr>
          </a:lstStyle>
          <a:p>
            <a:pPr>
              <a:defRPr/>
            </a:pPr>
            <a:endParaRPr lang="ru-RU"/>
          </a:p>
        </p:txBody>
      </p:sp>
      <p:sp>
        <p:nvSpPr>
          <p:cNvPr id="9" name="Rectangle 7"/>
          <p:cNvSpPr>
            <a:spLocks noGrp="1" noChangeArrowheads="1"/>
          </p:cNvSpPr>
          <p:nvPr>
            <p:ph type="sldNum" sz="quarter" idx="12"/>
          </p:nvPr>
        </p:nvSpPr>
        <p:spPr>
          <a:ln/>
        </p:spPr>
        <p:txBody>
          <a:bodyPr/>
          <a:lstStyle>
            <a:lvl1pPr>
              <a:defRPr/>
            </a:lvl1pPr>
          </a:lstStyle>
          <a:p>
            <a:fld id="{9F005B9D-848C-41E3-A510-0314F89F9D4D}" type="slidenum">
              <a:rPr lang="ru-RU" altLang="ru-RU"/>
              <a:pPr/>
              <a:t>‹#›</a:t>
            </a:fld>
            <a:endParaRPr lang="ru-RU" altLang="ru-RU"/>
          </a:p>
        </p:txBody>
      </p:sp>
    </p:spTree>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5"/>
          <p:cNvSpPr>
            <a:spLocks noGrp="1" noChangeArrowheads="1"/>
          </p:cNvSpPr>
          <p:nvPr>
            <p:ph type="dt" sz="half" idx="10"/>
          </p:nvPr>
        </p:nvSpPr>
        <p:spPr>
          <a:ln/>
        </p:spPr>
        <p:txBody>
          <a:bodyPr/>
          <a:lstStyle>
            <a:lvl1pPr>
              <a:defRPr/>
            </a:lvl1pPr>
          </a:lstStyle>
          <a:p>
            <a:pPr>
              <a:defRPr/>
            </a:pPr>
            <a:endParaRPr lang="ru-RU"/>
          </a:p>
        </p:txBody>
      </p:sp>
      <p:sp>
        <p:nvSpPr>
          <p:cNvPr id="4" name="Rectangle 6"/>
          <p:cNvSpPr>
            <a:spLocks noGrp="1" noChangeArrowheads="1"/>
          </p:cNvSpPr>
          <p:nvPr>
            <p:ph type="ftr" sz="quarter" idx="11"/>
          </p:nvPr>
        </p:nvSpPr>
        <p:spPr>
          <a:ln/>
        </p:spPr>
        <p:txBody>
          <a:bodyPr/>
          <a:lstStyle>
            <a:lvl1pPr>
              <a:defRPr/>
            </a:lvl1pPr>
          </a:lstStyle>
          <a:p>
            <a:pPr>
              <a:defRPr/>
            </a:pPr>
            <a:endParaRPr lang="ru-RU"/>
          </a:p>
        </p:txBody>
      </p:sp>
      <p:sp>
        <p:nvSpPr>
          <p:cNvPr id="5" name="Rectangle 7"/>
          <p:cNvSpPr>
            <a:spLocks noGrp="1" noChangeArrowheads="1"/>
          </p:cNvSpPr>
          <p:nvPr>
            <p:ph type="sldNum" sz="quarter" idx="12"/>
          </p:nvPr>
        </p:nvSpPr>
        <p:spPr>
          <a:ln/>
        </p:spPr>
        <p:txBody>
          <a:bodyPr/>
          <a:lstStyle>
            <a:lvl1pPr>
              <a:defRPr/>
            </a:lvl1pPr>
          </a:lstStyle>
          <a:p>
            <a:fld id="{A98B9D59-A5DB-4E24-B3BC-251143F3CA66}" type="slidenum">
              <a:rPr lang="ru-RU" altLang="ru-RU"/>
              <a:pPr/>
              <a:t>‹#›</a:t>
            </a:fld>
            <a:endParaRPr lang="ru-RU" altLang="ru-RU"/>
          </a:p>
        </p:txBody>
      </p:sp>
    </p:spTree>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endParaRPr lang="ru-RU"/>
          </a:p>
        </p:txBody>
      </p:sp>
      <p:sp>
        <p:nvSpPr>
          <p:cNvPr id="3" name="Rectangle 6"/>
          <p:cNvSpPr>
            <a:spLocks noGrp="1" noChangeArrowheads="1"/>
          </p:cNvSpPr>
          <p:nvPr>
            <p:ph type="ftr" sz="quarter" idx="11"/>
          </p:nvPr>
        </p:nvSpPr>
        <p:spPr>
          <a:ln/>
        </p:spPr>
        <p:txBody>
          <a:bodyPr/>
          <a:lstStyle>
            <a:lvl1pPr>
              <a:defRPr/>
            </a:lvl1pPr>
          </a:lstStyle>
          <a:p>
            <a:pPr>
              <a:defRPr/>
            </a:pPr>
            <a:endParaRPr lang="ru-RU"/>
          </a:p>
        </p:txBody>
      </p:sp>
      <p:sp>
        <p:nvSpPr>
          <p:cNvPr id="4" name="Rectangle 7"/>
          <p:cNvSpPr>
            <a:spLocks noGrp="1" noChangeArrowheads="1"/>
          </p:cNvSpPr>
          <p:nvPr>
            <p:ph type="sldNum" sz="quarter" idx="12"/>
          </p:nvPr>
        </p:nvSpPr>
        <p:spPr>
          <a:ln/>
        </p:spPr>
        <p:txBody>
          <a:bodyPr/>
          <a:lstStyle>
            <a:lvl1pPr>
              <a:defRPr/>
            </a:lvl1pPr>
          </a:lstStyle>
          <a:p>
            <a:fld id="{1BA1D2BE-7372-4355-8592-0E50C31DF559}" type="slidenum">
              <a:rPr lang="ru-RU" altLang="ru-RU"/>
              <a:pPr/>
              <a:t>‹#›</a:t>
            </a:fld>
            <a:endParaRPr lang="ru-RU" altLang="ru-RU"/>
          </a:p>
        </p:txBody>
      </p:sp>
    </p:spTree>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5"/>
          <p:cNvSpPr>
            <a:spLocks noGrp="1" noChangeArrowheads="1"/>
          </p:cNvSpPr>
          <p:nvPr>
            <p:ph type="dt" sz="half" idx="10"/>
          </p:nvPr>
        </p:nvSpPr>
        <p:spPr>
          <a:ln/>
        </p:spPr>
        <p:txBody>
          <a:bodyPr/>
          <a:lstStyle>
            <a:lvl1pPr>
              <a:defRPr/>
            </a:lvl1pPr>
          </a:lstStyle>
          <a:p>
            <a:pPr>
              <a:defRPr/>
            </a:pPr>
            <a:endParaRPr lang="ru-RU"/>
          </a:p>
        </p:txBody>
      </p:sp>
      <p:sp>
        <p:nvSpPr>
          <p:cNvPr id="6" name="Rectangle 6"/>
          <p:cNvSpPr>
            <a:spLocks noGrp="1" noChangeArrowheads="1"/>
          </p:cNvSpPr>
          <p:nvPr>
            <p:ph type="ftr" sz="quarter" idx="11"/>
          </p:nvPr>
        </p:nvSpPr>
        <p:spPr>
          <a:ln/>
        </p:spPr>
        <p:txBody>
          <a:bodyPr/>
          <a:lstStyle>
            <a:lvl1pPr>
              <a:defRPr/>
            </a:lvl1pPr>
          </a:lstStyle>
          <a:p>
            <a:pPr>
              <a:defRPr/>
            </a:pPr>
            <a:endParaRPr lang="ru-RU"/>
          </a:p>
        </p:txBody>
      </p:sp>
      <p:sp>
        <p:nvSpPr>
          <p:cNvPr id="7" name="Rectangle 7"/>
          <p:cNvSpPr>
            <a:spLocks noGrp="1" noChangeArrowheads="1"/>
          </p:cNvSpPr>
          <p:nvPr>
            <p:ph type="sldNum" sz="quarter" idx="12"/>
          </p:nvPr>
        </p:nvSpPr>
        <p:spPr>
          <a:ln/>
        </p:spPr>
        <p:txBody>
          <a:bodyPr/>
          <a:lstStyle>
            <a:lvl1pPr>
              <a:defRPr/>
            </a:lvl1pPr>
          </a:lstStyle>
          <a:p>
            <a:fld id="{81A72A7C-C330-47E9-8EED-4E2F6BA88BF6}" type="slidenum">
              <a:rPr lang="ru-RU" altLang="ru-RU"/>
              <a:pPr/>
              <a:t>‹#›</a:t>
            </a:fld>
            <a:endParaRPr lang="ru-RU" altLang="ru-RU"/>
          </a:p>
        </p:txBody>
      </p:sp>
    </p:spTree>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dirty="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5"/>
          <p:cNvSpPr>
            <a:spLocks noGrp="1" noChangeArrowheads="1"/>
          </p:cNvSpPr>
          <p:nvPr>
            <p:ph type="dt" sz="half" idx="10"/>
          </p:nvPr>
        </p:nvSpPr>
        <p:spPr>
          <a:ln/>
        </p:spPr>
        <p:txBody>
          <a:bodyPr/>
          <a:lstStyle>
            <a:lvl1pPr>
              <a:defRPr/>
            </a:lvl1pPr>
          </a:lstStyle>
          <a:p>
            <a:pPr>
              <a:defRPr/>
            </a:pPr>
            <a:endParaRPr lang="ru-RU"/>
          </a:p>
        </p:txBody>
      </p:sp>
      <p:sp>
        <p:nvSpPr>
          <p:cNvPr id="6" name="Rectangle 6"/>
          <p:cNvSpPr>
            <a:spLocks noGrp="1" noChangeArrowheads="1"/>
          </p:cNvSpPr>
          <p:nvPr>
            <p:ph type="ftr" sz="quarter" idx="11"/>
          </p:nvPr>
        </p:nvSpPr>
        <p:spPr>
          <a:ln/>
        </p:spPr>
        <p:txBody>
          <a:bodyPr/>
          <a:lstStyle>
            <a:lvl1pPr>
              <a:defRPr/>
            </a:lvl1pPr>
          </a:lstStyle>
          <a:p>
            <a:pPr>
              <a:defRPr/>
            </a:pPr>
            <a:endParaRPr lang="ru-RU"/>
          </a:p>
        </p:txBody>
      </p:sp>
      <p:sp>
        <p:nvSpPr>
          <p:cNvPr id="7" name="Rectangle 7"/>
          <p:cNvSpPr>
            <a:spLocks noGrp="1" noChangeArrowheads="1"/>
          </p:cNvSpPr>
          <p:nvPr>
            <p:ph type="sldNum" sz="quarter" idx="12"/>
          </p:nvPr>
        </p:nvSpPr>
        <p:spPr>
          <a:ln/>
        </p:spPr>
        <p:txBody>
          <a:bodyPr/>
          <a:lstStyle>
            <a:lvl1pPr>
              <a:defRPr/>
            </a:lvl1pPr>
          </a:lstStyle>
          <a:p>
            <a:fld id="{55C020CB-F25C-4AC9-9CE8-0181FECBA949}" type="slidenum">
              <a:rPr lang="ru-RU" altLang="ru-RU"/>
              <a:pPr/>
              <a:t>‹#›</a:t>
            </a:fld>
            <a:endParaRPr lang="ru-RU" altLang="ru-RU"/>
          </a:p>
        </p:txBody>
      </p:sp>
    </p:spTree>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Freeform 2"/>
          <p:cNvSpPr>
            <a:spLocks/>
          </p:cNvSpPr>
          <p:nvPr/>
        </p:nvSpPr>
        <p:spPr bwMode="auto">
          <a:xfrm rot="-3172564">
            <a:off x="7777957" y="-15081"/>
            <a:ext cx="1162050" cy="2084387"/>
          </a:xfrm>
          <a:custGeom>
            <a:avLst/>
            <a:gdLst>
              <a:gd name="T0" fmla="*/ 2147483646 w 2903"/>
              <a:gd name="T1" fmla="*/ 2147483646 h 3686"/>
              <a:gd name="T2" fmla="*/ 2147483646 w 2903"/>
              <a:gd name="T3" fmla="*/ 2147483646 h 3686"/>
              <a:gd name="T4" fmla="*/ 2147483646 w 2903"/>
              <a:gd name="T5" fmla="*/ 0 h 3686"/>
              <a:gd name="T6" fmla="*/ 2147483646 w 2903"/>
              <a:gd name="T7" fmla="*/ 2147483646 h 3686"/>
              <a:gd name="T8" fmla="*/ 2147483646 w 2903"/>
              <a:gd name="T9" fmla="*/ 2147483646 h 3686"/>
              <a:gd name="T10" fmla="*/ 0 w 2903"/>
              <a:gd name="T11" fmla="*/ 2147483646 h 3686"/>
              <a:gd name="T12" fmla="*/ 2147483646 w 2903"/>
              <a:gd name="T13" fmla="*/ 2147483646 h 3686"/>
              <a:gd name="T14" fmla="*/ 2147483646 w 2903"/>
              <a:gd name="T15" fmla="*/ 2147483646 h 3686"/>
              <a:gd name="T16" fmla="*/ 2147483646 w 2903"/>
              <a:gd name="T17" fmla="*/ 2147483646 h 3686"/>
              <a:gd name="T18" fmla="*/ 2147483646 w 2903"/>
              <a:gd name="T19" fmla="*/ 2147483646 h 3686"/>
              <a:gd name="T20" fmla="*/ 2147483646 w 2903"/>
              <a:gd name="T21" fmla="*/ 2147483646 h 368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903" h="3686">
                <a:moveTo>
                  <a:pt x="2903" y="433"/>
                </a:moveTo>
                <a:lnTo>
                  <a:pt x="2565" y="80"/>
                </a:lnTo>
                <a:lnTo>
                  <a:pt x="2241" y="0"/>
                </a:lnTo>
                <a:lnTo>
                  <a:pt x="110" y="2811"/>
                </a:lnTo>
                <a:lnTo>
                  <a:pt x="110" y="3228"/>
                </a:lnTo>
                <a:lnTo>
                  <a:pt x="0" y="3631"/>
                </a:lnTo>
                <a:lnTo>
                  <a:pt x="72" y="3686"/>
                </a:lnTo>
                <a:lnTo>
                  <a:pt x="441" y="3355"/>
                </a:lnTo>
                <a:lnTo>
                  <a:pt x="740" y="3228"/>
                </a:lnTo>
                <a:lnTo>
                  <a:pt x="2903" y="433"/>
                </a:lnTo>
                <a:close/>
              </a:path>
            </a:pathLst>
          </a:custGeom>
          <a:solidFill>
            <a:srgbClr val="FFFFFF"/>
          </a:solidFill>
          <a:ln w="9525">
            <a:noFill/>
            <a:round/>
            <a:headEnd/>
            <a:tailEnd/>
          </a:ln>
        </p:spPr>
        <p:txBody>
          <a:bodyPr/>
          <a:lstStyle/>
          <a:p>
            <a:endParaRPr lang="ru-RU"/>
          </a:p>
        </p:txBody>
      </p:sp>
      <p:sp>
        <p:nvSpPr>
          <p:cNvPr id="1027" name="Rectangle 3"/>
          <p:cNvSpPr>
            <a:spLocks noGrp="1" noChangeArrowheads="1"/>
          </p:cNvSpPr>
          <p:nvPr>
            <p:ph type="title"/>
          </p:nvPr>
        </p:nvSpPr>
        <p:spPr bwMode="auto">
          <a:xfrm>
            <a:off x="685800" y="152400"/>
            <a:ext cx="6870700" cy="1600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ru-RU" altLang="ru-RU" smtClean="0"/>
              <a:t>Образец заголовка</a:t>
            </a:r>
          </a:p>
        </p:txBody>
      </p:sp>
      <p:sp>
        <p:nvSpPr>
          <p:cNvPr id="1028" name="Rectangle 4"/>
          <p:cNvSpPr>
            <a:spLocks noGrp="1" noChangeArrowheads="1"/>
          </p:cNvSpPr>
          <p:nvPr>
            <p:ph type="body" idx="1"/>
          </p:nvPr>
        </p:nvSpPr>
        <p:spPr bwMode="auto">
          <a:xfrm>
            <a:off x="685800" y="1828800"/>
            <a:ext cx="7696200" cy="3657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3013" name="Rectangle 5"/>
          <p:cNvSpPr>
            <a:spLocks noGrp="1" noChangeArrowheads="1"/>
          </p:cNvSpPr>
          <p:nvPr>
            <p:ph type="dt" sz="half" idx="2"/>
          </p:nvPr>
        </p:nvSpPr>
        <p:spPr bwMode="auto">
          <a:xfrm>
            <a:off x="13716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1" hangingPunct="1">
              <a:defRPr sz="1400"/>
            </a:lvl1pPr>
          </a:lstStyle>
          <a:p>
            <a:pPr>
              <a:defRPr/>
            </a:pPr>
            <a:endParaRPr lang="ru-RU"/>
          </a:p>
        </p:txBody>
      </p:sp>
      <p:sp>
        <p:nvSpPr>
          <p:cNvPr id="43014" name="Rectangle 6"/>
          <p:cNvSpPr>
            <a:spLocks noGrp="1" noChangeArrowheads="1"/>
          </p:cNvSpPr>
          <p:nvPr>
            <p:ph type="ftr" sz="quarter" idx="3"/>
          </p:nvPr>
        </p:nvSpPr>
        <p:spPr bwMode="auto">
          <a:xfrm>
            <a:off x="3556000" y="62484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ru-RU"/>
          </a:p>
        </p:txBody>
      </p:sp>
      <p:sp>
        <p:nvSpPr>
          <p:cNvPr id="43015" name="Rectangle 7"/>
          <p:cNvSpPr>
            <a:spLocks noGrp="1" noChangeArrowheads="1"/>
          </p:cNvSpPr>
          <p:nvPr>
            <p:ph type="sldNum" sz="quarter" idx="4"/>
          </p:nvPr>
        </p:nvSpPr>
        <p:spPr bwMode="auto">
          <a:xfrm>
            <a:off x="67183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1" hangingPunct="1">
              <a:defRPr sz="1400"/>
            </a:lvl1pPr>
          </a:lstStyle>
          <a:p>
            <a:fld id="{4BF26380-2F54-4AB4-A033-23D5C7457C13}" type="slidenum">
              <a:rPr lang="ru-RU" altLang="ru-RU"/>
              <a:pPr/>
              <a:t>‹#›</a:t>
            </a:fld>
            <a:endParaRPr lang="ru-RU" altLang="ru-RU"/>
          </a:p>
        </p:txBody>
      </p:sp>
      <p:pic>
        <p:nvPicPr>
          <p:cNvPr id="1032" name="Picture 53" descr="C:\Users\sveta\Desktop\Основной слайд.jpg"/>
          <p:cNvPicPr>
            <a:picLocks noChangeAspect="1" noChangeArrowheads="1"/>
          </p:cNvPicPr>
          <p:nvPr/>
        </p:nvPicPr>
        <p:blipFill>
          <a:blip r:embed="rId14" cstate="print"/>
          <a:srcRect/>
          <a:stretch>
            <a:fillRect/>
          </a:stretch>
        </p:blipFill>
        <p:spPr bwMode="auto">
          <a:xfrm>
            <a:off x="0" y="0"/>
            <a:ext cx="9144000" cy="68580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855" r:id="rId1"/>
    <p:sldLayoutId id="2147483856" r:id="rId2"/>
    <p:sldLayoutId id="2147483845" r:id="rId3"/>
    <p:sldLayoutId id="2147483846" r:id="rId4"/>
    <p:sldLayoutId id="2147483847" r:id="rId5"/>
    <p:sldLayoutId id="2147483848" r:id="rId6"/>
    <p:sldLayoutId id="2147483849" r:id="rId7"/>
    <p:sldLayoutId id="2147483850" r:id="rId8"/>
    <p:sldLayoutId id="2147483851" r:id="rId9"/>
    <p:sldLayoutId id="2147483852" r:id="rId10"/>
    <p:sldLayoutId id="2147483853" r:id="rId11"/>
    <p:sldLayoutId id="2147483854" r:id="rId12"/>
  </p:sldLayoutIdLst>
  <p:transition>
    <p:random/>
  </p:transition>
  <p:timing>
    <p:tnLst>
      <p:par>
        <p:cTn id="1" dur="indefinite" restart="never" nodeType="tmRoot"/>
      </p:par>
    </p:tnLst>
  </p:timing>
  <p:hf hdr="0" ftr="0" dt="0"/>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omic Sans MS" pitchFamily="66" charset="0"/>
        </a:defRPr>
      </a:lvl2pPr>
      <a:lvl3pPr algn="ctr" rtl="0" eaLnBrk="0" fontAlgn="base" hangingPunct="0">
        <a:spcBef>
          <a:spcPct val="0"/>
        </a:spcBef>
        <a:spcAft>
          <a:spcPct val="0"/>
        </a:spcAft>
        <a:defRPr sz="4400">
          <a:solidFill>
            <a:schemeClr val="tx1"/>
          </a:solidFill>
          <a:latin typeface="Comic Sans MS" pitchFamily="66" charset="0"/>
        </a:defRPr>
      </a:lvl3pPr>
      <a:lvl4pPr algn="ctr" rtl="0" eaLnBrk="0" fontAlgn="base" hangingPunct="0">
        <a:spcBef>
          <a:spcPct val="0"/>
        </a:spcBef>
        <a:spcAft>
          <a:spcPct val="0"/>
        </a:spcAft>
        <a:defRPr sz="4400">
          <a:solidFill>
            <a:schemeClr val="tx1"/>
          </a:solidFill>
          <a:latin typeface="Comic Sans MS" pitchFamily="66" charset="0"/>
        </a:defRPr>
      </a:lvl4pPr>
      <a:lvl5pPr algn="ctr" rtl="0" eaLnBrk="0" fontAlgn="base" hangingPunct="0">
        <a:spcBef>
          <a:spcPct val="0"/>
        </a:spcBef>
        <a:spcAft>
          <a:spcPct val="0"/>
        </a:spcAft>
        <a:defRPr sz="4400">
          <a:solidFill>
            <a:schemeClr val="tx1"/>
          </a:solidFill>
          <a:latin typeface="Comic Sans MS" pitchFamily="66" charset="0"/>
        </a:defRPr>
      </a:lvl5pPr>
      <a:lvl6pPr marL="457200" algn="ctr" rtl="0" fontAlgn="base">
        <a:spcBef>
          <a:spcPct val="0"/>
        </a:spcBef>
        <a:spcAft>
          <a:spcPct val="0"/>
        </a:spcAft>
        <a:defRPr sz="4400">
          <a:solidFill>
            <a:schemeClr val="tx1"/>
          </a:solidFill>
          <a:latin typeface="Comic Sans MS" pitchFamily="66" charset="0"/>
        </a:defRPr>
      </a:lvl6pPr>
      <a:lvl7pPr marL="914400" algn="ctr" rtl="0" fontAlgn="base">
        <a:spcBef>
          <a:spcPct val="0"/>
        </a:spcBef>
        <a:spcAft>
          <a:spcPct val="0"/>
        </a:spcAft>
        <a:defRPr sz="4400">
          <a:solidFill>
            <a:schemeClr val="tx1"/>
          </a:solidFill>
          <a:latin typeface="Comic Sans MS" pitchFamily="66" charset="0"/>
        </a:defRPr>
      </a:lvl7pPr>
      <a:lvl8pPr marL="1371600" algn="ctr" rtl="0" fontAlgn="base">
        <a:spcBef>
          <a:spcPct val="0"/>
        </a:spcBef>
        <a:spcAft>
          <a:spcPct val="0"/>
        </a:spcAft>
        <a:defRPr sz="4400">
          <a:solidFill>
            <a:schemeClr val="tx1"/>
          </a:solidFill>
          <a:latin typeface="Comic Sans MS" pitchFamily="66" charset="0"/>
        </a:defRPr>
      </a:lvl8pPr>
      <a:lvl9pPr marL="1828800" algn="ctr" rtl="0" fontAlgn="base">
        <a:spcBef>
          <a:spcPct val="0"/>
        </a:spcBef>
        <a:spcAft>
          <a:spcPct val="0"/>
        </a:spcAft>
        <a:defRPr sz="4400">
          <a:solidFill>
            <a:schemeClr val="tx1"/>
          </a:solidFill>
          <a:latin typeface="Comic Sans MS" pitchFamily="66"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slide" Target="slide13.xml"/></Relationships>
</file>

<file path=ppt/slides/_rels/slide1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6.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slide" Target="slide16.xml"/></Relationships>
</file>

<file path=ppt/slides/_rels/slide15.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6.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audio" Target="file:///C:\Users\Public\Music\Sample%20Music\Sleep%20Away.mp3" TargetMode="External"/><Relationship Id="rId5" Type="http://schemas.openxmlformats.org/officeDocument/2006/relationships/image" Target="../media/image5.png"/><Relationship Id="rId4" Type="http://schemas.openxmlformats.org/officeDocument/2006/relationships/image" Target="../media/image4.jpeg"/></Relationships>
</file>

<file path=ppt/slides/_rels/slide1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slide" Target="slide20.xml"/></Relationships>
</file>

<file path=ppt/slides/_rels/slide19.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slide" Target="slide4.xml"/></Relationships>
</file>

<file path=ppt/slides/_rels/slide20.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slide" Target="slide23.xml"/></Relationships>
</file>

<file path=ppt/slides/_rels/slide22.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6.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audio" Target="file:///C:\Users\Public\Music\Sample%20Music\Sleep%20Away.mp3" TargetMode="External"/><Relationship Id="rId4" Type="http://schemas.openxmlformats.org/officeDocument/2006/relationships/image" Target="../media/image7.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audio" Target="file:///C:\Users\Public\Music\Sample%20Music\Sleep%20Away.mp3" TargetMode="External"/><Relationship Id="rId5" Type="http://schemas.openxmlformats.org/officeDocument/2006/relationships/image" Target="../media/image8.png"/><Relationship Id="rId4" Type="http://schemas.openxmlformats.org/officeDocument/2006/relationships/image" Target="../media/image4.jpeg"/></Relationships>
</file>

<file path=ppt/slides/_rels/slide26.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slide" Target="slide28.xml"/></Relationships>
</file>

<file path=ppt/slides/_rels/slide27.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31.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2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7.xml"/><Relationship Id="rId1" Type="http://schemas.openxmlformats.org/officeDocument/2006/relationships/audio" Target="file:///C:\Users\Public\Music\Sample%20Music\Sleep%20Away.mp3" TargetMode="External"/><Relationship Id="rId5" Type="http://schemas.openxmlformats.org/officeDocument/2006/relationships/slide" Target="slide30.xml"/><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6.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31.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slide" Target="slide33.xml"/></Relationships>
</file>

<file path=ppt/slides/_rels/slide32.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6.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15.emf"/></Relationships>
</file>

<file path=ppt/slides/_rels/slide34.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slide" Target="slide36.xml"/></Relationships>
</file>

<file path=ppt/slides/_rels/slide35.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6.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image" Target="../media/image17.emf"/><Relationship Id="rId4" Type="http://schemas.openxmlformats.org/officeDocument/2006/relationships/image" Target="../media/image16.emf"/></Relationships>
</file>

<file path=ppt/slides/_rels/slide37.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slide" Target="slide39.xml"/></Relationships>
</file>

<file path=ppt/slides/_rels/slide38.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6.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slide" Target="slide5.xml"/><Relationship Id="rId5" Type="http://schemas.openxmlformats.org/officeDocument/2006/relationships/image" Target="../media/image3.wmf"/><Relationship Id="rId4" Type="http://schemas.openxmlformats.org/officeDocument/2006/relationships/oleObject" Target="../embeddings/oleObject1.bin"/></Relationships>
</file>

<file path=ppt/slides/_rels/slide4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audio" Target="file:///C:\Users\Public\Music\Sample%20Music\Sleep%20Away.mp3" TargetMode="External"/><Relationship Id="rId5" Type="http://schemas.openxmlformats.org/officeDocument/2006/relationships/slide" Target="slide41.xml"/><Relationship Id="rId4" Type="http://schemas.openxmlformats.org/officeDocument/2006/relationships/image" Target="../media/image19.png"/></Relationships>
</file>

<file path=ppt/slides/_rels/slide4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audio" Target="file:///C:\Users\Public\Music\Sample%20Music\Sleep%20Away.mp3" TargetMode="External"/><Relationship Id="rId5" Type="http://schemas.openxmlformats.org/officeDocument/2006/relationships/slide" Target="slide44.xml"/><Relationship Id="rId4" Type="http://schemas.openxmlformats.org/officeDocument/2006/relationships/image" Target="../media/image11.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8.xml"/><Relationship Id="rId1" Type="http://schemas.openxmlformats.org/officeDocument/2006/relationships/audio" Target="file:///C:\Users\Public\Music\Sample%20Music\Sleep%20Away.mp3" TargetMode="External"/><Relationship Id="rId5" Type="http://schemas.openxmlformats.org/officeDocument/2006/relationships/image" Target="../media/image11.png"/><Relationship Id="rId4" Type="http://schemas.openxmlformats.org/officeDocument/2006/relationships/image" Target="../media/image4.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slide" Target="slide49.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slide" Target="slide7.xml"/></Relationships>
</file>

<file path=ppt/slides/_rels/slide50.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51.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slide" Target="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slide" Target="slide53.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2.xml"/><Relationship Id="rId1" Type="http://schemas.openxmlformats.org/officeDocument/2006/relationships/audio" Target="file:///C:\Users\Public\Music\Sample%20Music\Sleep%20Away.mp3" TargetMode="External"/><Relationship Id="rId4" Type="http://schemas.openxmlformats.org/officeDocument/2006/relationships/slide" Target="slide54.xml"/></Relationships>
</file>

<file path=ppt/slides/_rels/slide5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2.xml"/><Relationship Id="rId1" Type="http://schemas.openxmlformats.org/officeDocument/2006/relationships/audio" Target="file:///C:\Users\Public\Music\Sample%20Music\Sleep%20Away.mp3" TargetMode="External"/></Relationships>
</file>

<file path=ppt/slides/_rels/slide5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slideLayout" Target="../slideLayouts/slideLayout2.xml"/><Relationship Id="rId1" Type="http://schemas.openxmlformats.org/officeDocument/2006/relationships/audio" Target="file:///C:\Users\Public\Music\Sample%20Music\Sleep%20Away.mp3" TargetMode="External"/><Relationship Id="rId6" Type="http://schemas.openxmlformats.org/officeDocument/2006/relationships/slide" Target="slide56.xml"/><Relationship Id="rId5" Type="http://schemas.openxmlformats.org/officeDocument/2006/relationships/image" Target="../media/image11.png"/><Relationship Id="rId4" Type="http://schemas.openxmlformats.org/officeDocument/2006/relationships/image" Target="../media/image4.jpe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7.emf"/><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8.png"/><Relationship Id="rId7" Type="http://schemas.openxmlformats.org/officeDocument/2006/relationships/image" Target="../media/image31.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15.emf"/></Relationships>
</file>

<file path=ppt/slides/_rels/slide6.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slide" Target="slide10.xml"/></Relationships>
</file>

<file path=ppt/slides/_rels/slide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0" name="Rectangle 2"/>
          <p:cNvSpPr>
            <a:spLocks noGrp="1" noChangeArrowheads="1"/>
          </p:cNvSpPr>
          <p:nvPr>
            <p:ph type="ctrTitle" idx="4294967295"/>
          </p:nvPr>
        </p:nvSpPr>
        <p:spPr>
          <a:xfrm>
            <a:off x="1259632" y="260351"/>
            <a:ext cx="7560840" cy="1656481"/>
          </a:xfrm>
        </p:spPr>
        <p:txBody>
          <a:bodyPr/>
          <a:lstStyle/>
          <a:p>
            <a:pPr algn="l" eaLnBrk="1" hangingPunct="1">
              <a:defRPr/>
            </a:pPr>
            <a:r>
              <a:rPr lang="ru-RU" sz="5400" b="1"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Тема урока:  «Прогрессии».</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Номер слайда 1"/>
          <p:cNvSpPr>
            <a:spLocks noGrp="1"/>
          </p:cNvSpPr>
          <p:nvPr>
            <p:ph type="sldNum" sz="quarter" idx="12"/>
          </p:nvPr>
        </p:nvSpPr>
        <p:spPr>
          <a:noFill/>
        </p:spPr>
        <p:txBody>
          <a:bodyPr/>
          <a:lstStyle/>
          <a:p>
            <a:fld id="{70349972-F105-4657-826C-6839B5A67A2A}" type="slidenum">
              <a:rPr lang="ru-RU" altLang="ru-RU"/>
              <a:pPr/>
              <a:t>10</a:t>
            </a:fld>
            <a:endParaRPr lang="ru-RU" altLang="ru-RU"/>
          </a:p>
        </p:txBody>
      </p:sp>
      <p:sp>
        <p:nvSpPr>
          <p:cNvPr id="3" name="Прямоугольник 2"/>
          <p:cNvSpPr/>
          <p:nvPr/>
        </p:nvSpPr>
        <p:spPr>
          <a:xfrm>
            <a:off x="323528" y="1052736"/>
            <a:ext cx="8640960" cy="3046988"/>
          </a:xfrm>
          <a:prstGeom prst="rect">
            <a:avLst/>
          </a:prstGeom>
        </p:spPr>
        <p:txBody>
          <a:bodyPr wrap="square">
            <a:spAutoFit/>
          </a:bodyPr>
          <a:lstStyle/>
          <a:p>
            <a:pPr algn="ctr" eaLnBrk="1" hangingPunct="1">
              <a:defRPr/>
            </a:pPr>
            <a:r>
              <a:rPr lang="ru-RU" altLang="ru-RU" sz="3600" b="1" dirty="0">
                <a:solidFill>
                  <a:schemeClr val="bg1"/>
                </a:solidFill>
                <a:cs typeface="Times New Roman" panose="02020603050405020304" pitchFamily="18" charset="0"/>
              </a:rPr>
              <a:t>Ответ на 3 вопрос:</a:t>
            </a:r>
          </a:p>
          <a:p>
            <a:pPr eaLnBrk="1" hangingPunct="1">
              <a:defRPr/>
            </a:pPr>
            <a:endParaRPr lang="ru-RU" altLang="ru-RU" sz="1600" b="1" dirty="0">
              <a:solidFill>
                <a:schemeClr val="bg1"/>
              </a:solidFill>
              <a:latin typeface="+mj-lt"/>
              <a:cs typeface="Times New Roman" panose="02020603050405020304" pitchFamily="18" charset="0"/>
            </a:endParaRPr>
          </a:p>
          <a:p>
            <a:r>
              <a:rPr lang="en-US" sz="2800" b="1" dirty="0" smtClean="0">
                <a:solidFill>
                  <a:schemeClr val="bg1"/>
                </a:solidFill>
                <a:latin typeface="+mn-lt"/>
              </a:rPr>
              <a:t> </a:t>
            </a:r>
            <a:r>
              <a:rPr lang="ru-RU" sz="2800" b="1" dirty="0" smtClean="0">
                <a:solidFill>
                  <a:schemeClr val="bg1"/>
                </a:solidFill>
                <a:latin typeface="+mn-lt"/>
              </a:rPr>
              <a:t>Стационарной </a:t>
            </a:r>
            <a:r>
              <a:rPr lang="ru-RU" sz="2800" b="1" dirty="0">
                <a:solidFill>
                  <a:schemeClr val="bg1"/>
                </a:solidFill>
                <a:latin typeface="+mn-lt"/>
              </a:rPr>
              <a:t>называют </a:t>
            </a:r>
            <a:r>
              <a:rPr lang="ru-RU" sz="2800" b="1" dirty="0" smtClean="0">
                <a:solidFill>
                  <a:schemeClr val="bg1"/>
                </a:solidFill>
                <a:latin typeface="+mn-lt"/>
              </a:rPr>
              <a:t>последовательность </a:t>
            </a:r>
            <a:r>
              <a:rPr lang="en-US" sz="2800" b="1" dirty="0" smtClean="0">
                <a:solidFill>
                  <a:schemeClr val="bg1"/>
                </a:solidFill>
                <a:latin typeface="+mn-lt"/>
              </a:rPr>
              <a:t>  </a:t>
            </a:r>
            <a:r>
              <a:rPr lang="ru-RU" sz="2800" b="1" dirty="0" smtClean="0">
                <a:solidFill>
                  <a:schemeClr val="bg1"/>
                </a:solidFill>
                <a:latin typeface="+mn-lt"/>
              </a:rPr>
              <a:t>вида </a:t>
            </a:r>
            <a:r>
              <a:rPr lang="en-US" sz="2800" b="1" dirty="0" smtClean="0">
                <a:solidFill>
                  <a:schemeClr val="bg1"/>
                </a:solidFill>
                <a:latin typeface="+mn-lt"/>
              </a:rPr>
              <a:t> </a:t>
            </a:r>
            <a:r>
              <a:rPr lang="ru-RU" sz="2800" b="1" dirty="0" smtClean="0">
                <a:solidFill>
                  <a:schemeClr val="bg1"/>
                </a:solidFill>
                <a:latin typeface="+mn-lt"/>
              </a:rPr>
              <a:t>С</a:t>
            </a:r>
            <a:r>
              <a:rPr lang="ru-RU" sz="2800" b="1" dirty="0">
                <a:solidFill>
                  <a:schemeClr val="bg1"/>
                </a:solidFill>
                <a:latin typeface="+mn-lt"/>
              </a:rPr>
              <a:t>, С, С, …, С, … . </a:t>
            </a:r>
            <a:r>
              <a:rPr lang="en-US" sz="2800" b="1" dirty="0" smtClean="0">
                <a:solidFill>
                  <a:schemeClr val="bg1"/>
                </a:solidFill>
                <a:latin typeface="+mn-lt"/>
              </a:rPr>
              <a:t>     </a:t>
            </a:r>
          </a:p>
          <a:p>
            <a:r>
              <a:rPr lang="en-US" sz="2800" b="1" dirty="0" smtClean="0">
                <a:solidFill>
                  <a:schemeClr val="bg1"/>
                </a:solidFill>
                <a:latin typeface="+mn-lt"/>
              </a:rPr>
              <a:t> </a:t>
            </a:r>
            <a:r>
              <a:rPr lang="ru-RU" sz="2800" b="1" dirty="0" smtClean="0">
                <a:solidFill>
                  <a:schemeClr val="bg1"/>
                </a:solidFill>
                <a:latin typeface="+mn-lt"/>
              </a:rPr>
              <a:t>Аналитическое  </a:t>
            </a:r>
            <a:r>
              <a:rPr lang="ru-RU" sz="2800" b="1" dirty="0">
                <a:solidFill>
                  <a:schemeClr val="bg1"/>
                </a:solidFill>
                <a:latin typeface="+mn-lt"/>
              </a:rPr>
              <a:t>задание </a:t>
            </a:r>
            <a:r>
              <a:rPr lang="ru-RU" sz="2800" b="1" dirty="0" smtClean="0">
                <a:solidFill>
                  <a:schemeClr val="bg1"/>
                </a:solidFill>
                <a:latin typeface="+mn-lt"/>
              </a:rPr>
              <a:t>последовательности: </a:t>
            </a:r>
            <a:r>
              <a:rPr lang="en-US" sz="2800" b="1" dirty="0" smtClean="0">
                <a:solidFill>
                  <a:schemeClr val="bg1"/>
                </a:solidFill>
                <a:latin typeface="+mn-lt"/>
              </a:rPr>
              <a:t>a</a:t>
            </a:r>
            <a:r>
              <a:rPr lang="en-US" sz="2800" b="1" baseline="-25000" dirty="0" smtClean="0">
                <a:solidFill>
                  <a:schemeClr val="bg1"/>
                </a:solidFill>
                <a:latin typeface="+mn-lt"/>
              </a:rPr>
              <a:t>n </a:t>
            </a:r>
            <a:r>
              <a:rPr lang="en-US" sz="2800" b="1" dirty="0">
                <a:solidFill>
                  <a:schemeClr val="bg1"/>
                </a:solidFill>
                <a:latin typeface="+mn-lt"/>
              </a:rPr>
              <a:t>= C</a:t>
            </a:r>
            <a:r>
              <a:rPr lang="ru-RU" sz="2800" b="1" dirty="0" smtClean="0">
                <a:solidFill>
                  <a:schemeClr val="bg1"/>
                </a:solidFill>
                <a:latin typeface="+mn-lt"/>
              </a:rPr>
              <a:t>.</a:t>
            </a:r>
          </a:p>
          <a:p>
            <a:r>
              <a:rPr lang="en-US" sz="2800" b="1" dirty="0" smtClean="0">
                <a:solidFill>
                  <a:schemeClr val="bg1"/>
                </a:solidFill>
                <a:latin typeface="+mn-lt"/>
              </a:rPr>
              <a:t> </a:t>
            </a:r>
            <a:r>
              <a:rPr lang="ru-RU" sz="2800" b="1" dirty="0" smtClean="0">
                <a:solidFill>
                  <a:schemeClr val="bg1"/>
                </a:solidFill>
                <a:latin typeface="+mn-lt"/>
              </a:rPr>
              <a:t>Пример: 5,5,5, …, 5,… .</a:t>
            </a:r>
            <a:endParaRPr lang="ru-RU" sz="2800" b="1" dirty="0">
              <a:solidFill>
                <a:schemeClr val="bg1"/>
              </a:solidFill>
              <a:latin typeface="+mn-lt"/>
            </a:endParaRPr>
          </a:p>
        </p:txBody>
      </p:sp>
      <p:sp>
        <p:nvSpPr>
          <p:cNvPr id="9" name="Стрелка вправо 8">
            <a:hlinkClick r:id="rId3" action="ppaction://hlinksldjump"/>
          </p:cNvPr>
          <p:cNvSpPr/>
          <p:nvPr/>
        </p:nvSpPr>
        <p:spPr>
          <a:xfrm>
            <a:off x="7308850" y="5516563"/>
            <a:ext cx="977900" cy="485775"/>
          </a:xfrm>
          <a:prstGeom prst="rightArrow">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ransition>
    <p:rand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Номер слайда 1"/>
          <p:cNvSpPr>
            <a:spLocks noGrp="1"/>
          </p:cNvSpPr>
          <p:nvPr>
            <p:ph type="sldNum" sz="quarter" idx="12"/>
          </p:nvPr>
        </p:nvSpPr>
        <p:spPr>
          <a:noFill/>
        </p:spPr>
        <p:txBody>
          <a:bodyPr/>
          <a:lstStyle/>
          <a:p>
            <a:fld id="{0EFF6DB4-7E36-45A4-9D8B-B78170A8D7DA}" type="slidenum">
              <a:rPr lang="ru-RU" altLang="ru-RU"/>
              <a:pPr/>
              <a:t>11</a:t>
            </a:fld>
            <a:endParaRPr lang="ru-RU" altLang="ru-RU"/>
          </a:p>
        </p:txBody>
      </p:sp>
      <p:sp>
        <p:nvSpPr>
          <p:cNvPr id="4" name="Rectangle 3"/>
          <p:cNvSpPr txBox="1">
            <a:spLocks noChangeArrowheads="1"/>
          </p:cNvSpPr>
          <p:nvPr/>
        </p:nvSpPr>
        <p:spPr bwMode="auto">
          <a:xfrm>
            <a:off x="684213" y="620688"/>
            <a:ext cx="7775575" cy="396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algn="ctr">
              <a:buFontTx/>
              <a:buNone/>
              <a:defRPr/>
            </a:pPr>
            <a:r>
              <a:rPr lang="ru-RU" altLang="ru-RU" sz="3600" b="1" dirty="0" smtClean="0">
                <a:solidFill>
                  <a:schemeClr val="bg1"/>
                </a:solidFill>
              </a:rPr>
              <a:t>   Повторим </a:t>
            </a:r>
            <a:r>
              <a:rPr lang="ru-RU" altLang="ru-RU" sz="3600" b="1" dirty="0">
                <a:solidFill>
                  <a:schemeClr val="bg1"/>
                </a:solidFill>
              </a:rPr>
              <a:t>теорию!</a:t>
            </a:r>
            <a:endParaRPr lang="ru-RU" altLang="ru-RU" sz="3600" b="1" kern="0" dirty="0">
              <a:solidFill>
                <a:schemeClr val="bg1"/>
              </a:solidFill>
              <a:cs typeface="Times New Roman" panose="02020603050405020304" pitchFamily="18" charset="0"/>
            </a:endParaRPr>
          </a:p>
          <a:p>
            <a:pPr algn="ctr">
              <a:buFontTx/>
              <a:buNone/>
              <a:defRPr/>
            </a:pPr>
            <a:r>
              <a:rPr lang="ru-RU" altLang="ru-RU" sz="3600" b="1" kern="0" dirty="0">
                <a:solidFill>
                  <a:schemeClr val="bg1"/>
                </a:solidFill>
                <a:cs typeface="Times New Roman" panose="02020603050405020304" pitchFamily="18" charset="0"/>
              </a:rPr>
              <a:t>Вопрос</a:t>
            </a:r>
            <a:r>
              <a:rPr lang="en-US" altLang="ru-RU" sz="3600" b="1" kern="0" dirty="0">
                <a:solidFill>
                  <a:schemeClr val="bg1"/>
                </a:solidFill>
                <a:cs typeface="Times New Roman" panose="02020603050405020304" pitchFamily="18" charset="0"/>
              </a:rPr>
              <a:t> </a:t>
            </a:r>
            <a:r>
              <a:rPr lang="ru-RU" altLang="ru-RU" sz="3600" b="1" kern="0" dirty="0">
                <a:solidFill>
                  <a:schemeClr val="bg1"/>
                </a:solidFill>
                <a:cs typeface="Times New Roman" panose="02020603050405020304" pitchFamily="18" charset="0"/>
              </a:rPr>
              <a:t>4</a:t>
            </a:r>
            <a:r>
              <a:rPr lang="ru-RU" altLang="ru-RU" sz="3600" b="1" kern="0" dirty="0" smtClean="0">
                <a:solidFill>
                  <a:schemeClr val="bg1"/>
                </a:solidFill>
                <a:cs typeface="Times New Roman" panose="02020603050405020304" pitchFamily="18" charset="0"/>
              </a:rPr>
              <a:t>:</a:t>
            </a:r>
            <a:endParaRPr lang="ru-RU" altLang="ru-RU" sz="3600" b="1" kern="0" dirty="0">
              <a:solidFill>
                <a:schemeClr val="bg1"/>
              </a:solidFill>
              <a:cs typeface="Times New Roman" panose="02020603050405020304" pitchFamily="18" charset="0"/>
            </a:endParaRPr>
          </a:p>
          <a:p>
            <a:pPr>
              <a:buFontTx/>
              <a:buNone/>
              <a:defRPr/>
            </a:pPr>
            <a:endParaRPr lang="ru-RU" altLang="ru-RU" sz="2800" b="1" kern="0" dirty="0" smtClean="0">
              <a:solidFill>
                <a:schemeClr val="bg1"/>
              </a:solidFill>
              <a:latin typeface="Times New Roman" panose="02020603050405020304" pitchFamily="18" charset="0"/>
              <a:cs typeface="Times New Roman" panose="02020603050405020304" pitchFamily="18" charset="0"/>
            </a:endParaRPr>
          </a:p>
          <a:p>
            <a:pPr>
              <a:buFontTx/>
              <a:buNone/>
              <a:defRPr/>
            </a:pPr>
            <a:r>
              <a:rPr lang="ru-RU" altLang="ru-RU" sz="2800" b="1" dirty="0" smtClean="0">
                <a:solidFill>
                  <a:schemeClr val="bg1"/>
                </a:solidFill>
                <a:cs typeface="Times New Roman" panose="02020603050405020304" pitchFamily="18" charset="0"/>
              </a:rPr>
              <a:t>   Какую </a:t>
            </a:r>
            <a:r>
              <a:rPr lang="ru-RU" altLang="ru-RU" sz="2800" b="1" dirty="0">
                <a:solidFill>
                  <a:schemeClr val="bg1"/>
                </a:solidFill>
                <a:cs typeface="Times New Roman" panose="02020603050405020304" pitchFamily="18" charset="0"/>
              </a:rPr>
              <a:t>последовательность называют возрастающей? 	</a:t>
            </a:r>
          </a:p>
          <a:p>
            <a:pPr>
              <a:buFontTx/>
              <a:buNone/>
              <a:defRPr/>
            </a:pPr>
            <a:endParaRPr lang="ru-RU" altLang="ru-RU" sz="2000" b="1" kern="0" dirty="0" smtClean="0">
              <a:solidFill>
                <a:schemeClr val="bg1"/>
              </a:solidFill>
              <a:latin typeface="Times New Roman" panose="02020603050405020304" pitchFamily="18" charset="0"/>
              <a:cs typeface="Times New Roman" panose="02020603050405020304" pitchFamily="18" charset="0"/>
            </a:endParaRPr>
          </a:p>
        </p:txBody>
      </p:sp>
      <p:sp>
        <p:nvSpPr>
          <p:cNvPr id="8" name="Прямоугольник 7">
            <a:hlinkClick r:id="rId3" action="ppaction://hlinksldjump"/>
          </p:cNvPr>
          <p:cNvSpPr/>
          <p:nvPr/>
        </p:nvSpPr>
        <p:spPr>
          <a:xfrm>
            <a:off x="6875463" y="5949950"/>
            <a:ext cx="360362" cy="35877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
        <p:nvSpPr>
          <p:cNvPr id="9" name="Прямоугольник 8">
            <a:hlinkClick r:id="rId4" action="ppaction://hlinksldjump"/>
          </p:cNvPr>
          <p:cNvSpPr/>
          <p:nvPr/>
        </p:nvSpPr>
        <p:spPr>
          <a:xfrm>
            <a:off x="7956550" y="5949950"/>
            <a:ext cx="333375" cy="35877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Tree>
  </p:cSld>
  <p:clrMapOvr>
    <a:masterClrMapping/>
  </p:clrMapOvr>
  <p:transition>
    <p:rand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Номер слайда 1"/>
          <p:cNvSpPr>
            <a:spLocks noGrp="1"/>
          </p:cNvSpPr>
          <p:nvPr>
            <p:ph type="sldNum" sz="quarter" idx="12"/>
          </p:nvPr>
        </p:nvSpPr>
        <p:spPr>
          <a:noFill/>
        </p:spPr>
        <p:txBody>
          <a:bodyPr/>
          <a:lstStyle/>
          <a:p>
            <a:fld id="{141D6E15-2141-404E-9435-E9ABDD5CF58F}" type="slidenum">
              <a:rPr lang="ru-RU" altLang="ru-RU"/>
              <a:pPr/>
              <a:t>12</a:t>
            </a:fld>
            <a:endParaRPr lang="ru-RU" altLang="ru-RU"/>
          </a:p>
        </p:txBody>
      </p:sp>
      <p:sp>
        <p:nvSpPr>
          <p:cNvPr id="4" name="TextBox 3"/>
          <p:cNvSpPr txBox="1"/>
          <p:nvPr/>
        </p:nvSpPr>
        <p:spPr>
          <a:xfrm>
            <a:off x="2555875" y="2060575"/>
            <a:ext cx="4973638" cy="1200150"/>
          </a:xfrm>
          <a:prstGeom prst="rect">
            <a:avLst/>
          </a:prstGeom>
          <a:noFill/>
        </p:spPr>
        <p:txBody>
          <a:bodyPr wrap="none">
            <a:spAutoFit/>
          </a:bodyPr>
          <a:lstStyle/>
          <a:p>
            <a:pPr eaLnBrk="1" hangingPunct="1">
              <a:defRPr/>
            </a:pPr>
            <a:r>
              <a:rPr lang="ru-RU" sz="7200" i="1" dirty="0">
                <a:solidFill>
                  <a:schemeClr val="bg2">
                    <a:lumMod val="75000"/>
                  </a:schemeClr>
                </a:solidFill>
                <a:effectLst>
                  <a:outerShdw blurRad="38100" dist="38100" dir="2700000" algn="tl">
                    <a:srgbClr val="000000">
                      <a:alpha val="43137"/>
                    </a:srgbClr>
                  </a:outerShdw>
                </a:effectLst>
              </a:rPr>
              <a:t>Молодец!!!</a:t>
            </a:r>
          </a:p>
        </p:txBody>
      </p:sp>
      <p:sp>
        <p:nvSpPr>
          <p:cNvPr id="23556" name="TextBox 4"/>
          <p:cNvSpPr txBox="1">
            <a:spLocks noChangeArrowheads="1"/>
          </p:cNvSpPr>
          <p:nvPr/>
        </p:nvSpPr>
        <p:spPr bwMode="auto">
          <a:xfrm>
            <a:off x="7380288" y="5157788"/>
            <a:ext cx="838200" cy="368300"/>
          </a:xfrm>
          <a:prstGeom prst="rect">
            <a:avLst/>
          </a:prstGeom>
          <a:noFill/>
          <a:ln w="9525">
            <a:noFill/>
            <a:miter lim="800000"/>
            <a:headEnd/>
            <a:tailEnd/>
          </a:ln>
        </p:spPr>
        <p:txBody>
          <a:bodyPr>
            <a:spAutoFit/>
          </a:bodyPr>
          <a:lstStyle/>
          <a:p>
            <a:pPr eaLnBrk="1" hangingPunct="1"/>
            <a:endParaRPr lang="ru-RU" altLang="ru-RU"/>
          </a:p>
        </p:txBody>
      </p:sp>
      <p:sp>
        <p:nvSpPr>
          <p:cNvPr id="7" name="Прямоугольник 6">
            <a:hlinkClick r:id="rId2" action="ppaction://hlinksldjump"/>
          </p:cNvPr>
          <p:cNvSpPr/>
          <p:nvPr/>
        </p:nvSpPr>
        <p:spPr>
          <a:xfrm>
            <a:off x="0" y="0"/>
            <a:ext cx="9144000" cy="6858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
        <p:nvSpPr>
          <p:cNvPr id="2" name="Стрелка вправо 1">
            <a:hlinkClick r:id="rId3" action="ppaction://hlinksldjump"/>
          </p:cNvPr>
          <p:cNvSpPr/>
          <p:nvPr/>
        </p:nvSpPr>
        <p:spPr>
          <a:xfrm>
            <a:off x="7235825" y="5661025"/>
            <a:ext cx="979488" cy="484188"/>
          </a:xfrm>
          <a:prstGeom prst="rightArrow">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ransition>
    <p:rand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Номер слайда 1"/>
          <p:cNvSpPr>
            <a:spLocks noGrp="1"/>
          </p:cNvSpPr>
          <p:nvPr>
            <p:ph type="sldNum" sz="quarter" idx="12"/>
          </p:nvPr>
        </p:nvSpPr>
        <p:spPr>
          <a:noFill/>
        </p:spPr>
        <p:txBody>
          <a:bodyPr/>
          <a:lstStyle/>
          <a:p>
            <a:fld id="{148D5BB3-5BC2-4A2A-B678-BF59D972DE52}" type="slidenum">
              <a:rPr lang="ru-RU" altLang="ru-RU"/>
              <a:pPr/>
              <a:t>13</a:t>
            </a:fld>
            <a:endParaRPr lang="ru-RU" altLang="ru-RU"/>
          </a:p>
        </p:txBody>
      </p:sp>
      <p:sp>
        <p:nvSpPr>
          <p:cNvPr id="3" name="Прямоугольник 2"/>
          <p:cNvSpPr/>
          <p:nvPr/>
        </p:nvSpPr>
        <p:spPr>
          <a:xfrm>
            <a:off x="899592" y="980728"/>
            <a:ext cx="7848872" cy="3354765"/>
          </a:xfrm>
          <a:prstGeom prst="rect">
            <a:avLst/>
          </a:prstGeom>
        </p:spPr>
        <p:txBody>
          <a:bodyPr wrap="square">
            <a:spAutoFit/>
          </a:bodyPr>
          <a:lstStyle/>
          <a:p>
            <a:pPr algn="ctr" eaLnBrk="1" hangingPunct="1">
              <a:defRPr/>
            </a:pPr>
            <a:r>
              <a:rPr lang="ru-RU" altLang="ru-RU" sz="3600" b="1" dirty="0">
                <a:solidFill>
                  <a:schemeClr val="bg1"/>
                </a:solidFill>
                <a:cs typeface="Times New Roman" panose="02020603050405020304" pitchFamily="18" charset="0"/>
              </a:rPr>
              <a:t>Ответ на 4 вопрос:</a:t>
            </a:r>
          </a:p>
          <a:p>
            <a:pPr algn="ctr" eaLnBrk="1" hangingPunct="1">
              <a:defRPr/>
            </a:pPr>
            <a:endParaRPr lang="ru-RU" altLang="ru-RU" sz="3600" b="1" dirty="0">
              <a:solidFill>
                <a:schemeClr val="bg1"/>
              </a:solidFill>
              <a:latin typeface="+mj-lt"/>
              <a:cs typeface="Times New Roman" panose="02020603050405020304" pitchFamily="18" charset="0"/>
            </a:endParaRPr>
          </a:p>
          <a:p>
            <a:r>
              <a:rPr lang="ru-RU" sz="2800" b="1" dirty="0" smtClean="0">
                <a:solidFill>
                  <a:schemeClr val="bg1"/>
                </a:solidFill>
              </a:rPr>
              <a:t>  Последовательность (</a:t>
            </a:r>
            <a:r>
              <a:rPr lang="en-US" sz="2800" b="1" dirty="0" err="1" smtClean="0">
                <a:solidFill>
                  <a:schemeClr val="bg1"/>
                </a:solidFill>
              </a:rPr>
              <a:t>y</a:t>
            </a:r>
            <a:r>
              <a:rPr lang="en-US" sz="2800" b="1" baseline="-25000" dirty="0" err="1" smtClean="0">
                <a:solidFill>
                  <a:schemeClr val="bg1"/>
                </a:solidFill>
              </a:rPr>
              <a:t>n</a:t>
            </a:r>
            <a:r>
              <a:rPr lang="ru-RU" sz="2800" b="1" dirty="0" smtClean="0">
                <a:solidFill>
                  <a:schemeClr val="bg1"/>
                </a:solidFill>
              </a:rPr>
              <a:t>) называют возрастающей, если каждый её член </a:t>
            </a:r>
          </a:p>
          <a:p>
            <a:r>
              <a:rPr lang="ru-RU" sz="2800" b="1" dirty="0" smtClean="0">
                <a:solidFill>
                  <a:schemeClr val="bg1"/>
                </a:solidFill>
              </a:rPr>
              <a:t>( кроме первого) больше предыдущего</a:t>
            </a:r>
            <a:r>
              <a:rPr lang="en-US" sz="2800" b="1" dirty="0" smtClean="0">
                <a:solidFill>
                  <a:schemeClr val="bg1"/>
                </a:solidFill>
              </a:rPr>
              <a:t> </a:t>
            </a:r>
            <a:r>
              <a:rPr lang="ru-RU" sz="2800" b="1" dirty="0" smtClean="0">
                <a:solidFill>
                  <a:schemeClr val="bg1"/>
                </a:solidFill>
              </a:rPr>
              <a:t>    </a:t>
            </a:r>
            <a:r>
              <a:rPr lang="en-US" sz="2800" b="1" dirty="0" smtClean="0">
                <a:solidFill>
                  <a:schemeClr val="bg1"/>
                </a:solidFill>
              </a:rPr>
              <a:t>y</a:t>
            </a:r>
            <a:r>
              <a:rPr lang="en-US" sz="2800" b="1" baseline="-25000" dirty="0" smtClean="0">
                <a:solidFill>
                  <a:schemeClr val="bg1"/>
                </a:solidFill>
              </a:rPr>
              <a:t>1</a:t>
            </a:r>
            <a:r>
              <a:rPr lang="en-US" sz="2800" b="1" dirty="0" smtClean="0">
                <a:solidFill>
                  <a:schemeClr val="bg1"/>
                </a:solidFill>
              </a:rPr>
              <a:t>&lt; y</a:t>
            </a:r>
            <a:r>
              <a:rPr lang="en-US" sz="2800" b="1" baseline="-25000" dirty="0" smtClean="0">
                <a:solidFill>
                  <a:schemeClr val="bg1"/>
                </a:solidFill>
              </a:rPr>
              <a:t>2</a:t>
            </a:r>
            <a:r>
              <a:rPr lang="en-US" sz="2800" b="1" dirty="0" smtClean="0">
                <a:solidFill>
                  <a:schemeClr val="bg1"/>
                </a:solidFill>
              </a:rPr>
              <a:t>&lt; y</a:t>
            </a:r>
            <a:r>
              <a:rPr lang="en-US" sz="2800" b="1" baseline="-25000" dirty="0" smtClean="0">
                <a:solidFill>
                  <a:schemeClr val="bg1"/>
                </a:solidFill>
              </a:rPr>
              <a:t>3</a:t>
            </a:r>
            <a:r>
              <a:rPr lang="en-US" sz="2800" b="1" dirty="0" smtClean="0">
                <a:solidFill>
                  <a:schemeClr val="bg1"/>
                </a:solidFill>
              </a:rPr>
              <a:t>&lt; … &lt; </a:t>
            </a:r>
            <a:r>
              <a:rPr lang="en-US" sz="2800" b="1" dirty="0" err="1" smtClean="0">
                <a:solidFill>
                  <a:schemeClr val="bg1"/>
                </a:solidFill>
              </a:rPr>
              <a:t>y</a:t>
            </a:r>
            <a:r>
              <a:rPr lang="en-US" sz="2800" b="1" baseline="-25000" dirty="0" err="1" smtClean="0">
                <a:solidFill>
                  <a:schemeClr val="bg1"/>
                </a:solidFill>
              </a:rPr>
              <a:t>n</a:t>
            </a:r>
            <a:r>
              <a:rPr lang="en-US" sz="2800" b="1" dirty="0" smtClean="0">
                <a:solidFill>
                  <a:schemeClr val="bg1"/>
                </a:solidFill>
              </a:rPr>
              <a:t>&lt; y</a:t>
            </a:r>
            <a:r>
              <a:rPr lang="en-US" sz="2800" b="1" baseline="-25000" dirty="0" smtClean="0">
                <a:solidFill>
                  <a:schemeClr val="bg1"/>
                </a:solidFill>
              </a:rPr>
              <a:t>n+1</a:t>
            </a:r>
            <a:r>
              <a:rPr lang="en-US" sz="2800" b="1" dirty="0" smtClean="0">
                <a:solidFill>
                  <a:schemeClr val="bg1"/>
                </a:solidFill>
              </a:rPr>
              <a:t>&lt; … .</a:t>
            </a:r>
            <a:endParaRPr lang="ru-RU" sz="2800" b="1" dirty="0" smtClean="0">
              <a:solidFill>
                <a:schemeClr val="bg1"/>
              </a:solidFill>
            </a:endParaRPr>
          </a:p>
          <a:p>
            <a:endParaRPr lang="ru-RU" sz="2800" dirty="0"/>
          </a:p>
        </p:txBody>
      </p:sp>
      <p:sp>
        <p:nvSpPr>
          <p:cNvPr id="9" name="Стрелка вправо 8">
            <a:hlinkClick r:id="rId3" action="ppaction://hlinksldjump"/>
          </p:cNvPr>
          <p:cNvSpPr/>
          <p:nvPr/>
        </p:nvSpPr>
        <p:spPr>
          <a:xfrm>
            <a:off x="7308850" y="5516563"/>
            <a:ext cx="977900" cy="485775"/>
          </a:xfrm>
          <a:prstGeom prst="rightArrow">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24585" name="Rectangle 9"/>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24586" name="Rectangle 10"/>
          <p:cNvSpPr>
            <a:spLocks noChangeArrowheads="1"/>
          </p:cNvSpPr>
          <p:nvPr/>
        </p:nvSpPr>
        <p:spPr bwMode="auto">
          <a:xfrm>
            <a:off x="0" y="6477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24588" name="Rectangle 1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24589" name="Rectangle 13"/>
          <p:cNvSpPr>
            <a:spLocks noChangeArrowheads="1"/>
          </p:cNvSpPr>
          <p:nvPr/>
        </p:nvSpPr>
        <p:spPr bwMode="auto">
          <a:xfrm>
            <a:off x="0" y="6477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ransition>
    <p:rand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Номер слайда 1"/>
          <p:cNvSpPr>
            <a:spLocks noGrp="1"/>
          </p:cNvSpPr>
          <p:nvPr>
            <p:ph type="sldNum" sz="quarter" idx="12"/>
          </p:nvPr>
        </p:nvSpPr>
        <p:spPr>
          <a:noFill/>
        </p:spPr>
        <p:txBody>
          <a:bodyPr/>
          <a:lstStyle/>
          <a:p>
            <a:fld id="{17515AC1-A6DE-48FC-ADF0-A7F607D2A6D0}" type="slidenum">
              <a:rPr lang="ru-RU" altLang="ru-RU"/>
              <a:pPr/>
              <a:t>14</a:t>
            </a:fld>
            <a:endParaRPr lang="ru-RU" altLang="ru-RU"/>
          </a:p>
        </p:txBody>
      </p:sp>
      <p:sp>
        <p:nvSpPr>
          <p:cNvPr id="4" name="Rectangle 3"/>
          <p:cNvSpPr txBox="1">
            <a:spLocks noChangeArrowheads="1"/>
          </p:cNvSpPr>
          <p:nvPr/>
        </p:nvSpPr>
        <p:spPr bwMode="auto">
          <a:xfrm>
            <a:off x="468313" y="620688"/>
            <a:ext cx="7991475" cy="396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algn="ctr">
              <a:buFontTx/>
              <a:buNone/>
              <a:defRPr/>
            </a:pPr>
            <a:r>
              <a:rPr lang="ru-RU" altLang="ru-RU" sz="3600" b="1" dirty="0" smtClean="0">
                <a:solidFill>
                  <a:schemeClr val="bg1"/>
                </a:solidFill>
              </a:rPr>
              <a:t>    </a:t>
            </a:r>
            <a:r>
              <a:rPr lang="ru-RU" altLang="ru-RU" sz="3600" b="1" dirty="0">
                <a:solidFill>
                  <a:schemeClr val="bg1"/>
                </a:solidFill>
              </a:rPr>
              <a:t>Повторим теорию!</a:t>
            </a:r>
            <a:endParaRPr lang="ru-RU" altLang="ru-RU" sz="3600" b="1" kern="0" dirty="0">
              <a:solidFill>
                <a:schemeClr val="bg1"/>
              </a:solidFill>
              <a:cs typeface="Times New Roman" panose="02020603050405020304" pitchFamily="18" charset="0"/>
            </a:endParaRPr>
          </a:p>
          <a:p>
            <a:pPr algn="ctr">
              <a:buFontTx/>
              <a:buNone/>
              <a:defRPr/>
            </a:pPr>
            <a:r>
              <a:rPr lang="ru-RU" altLang="ru-RU" sz="3600" b="1" kern="0" dirty="0">
                <a:solidFill>
                  <a:schemeClr val="bg1"/>
                </a:solidFill>
                <a:cs typeface="Times New Roman" panose="02020603050405020304" pitchFamily="18" charset="0"/>
              </a:rPr>
              <a:t>Вопрос</a:t>
            </a:r>
            <a:r>
              <a:rPr lang="en-US" altLang="ru-RU" sz="3600" b="1" kern="0" dirty="0">
                <a:solidFill>
                  <a:schemeClr val="bg1"/>
                </a:solidFill>
                <a:cs typeface="Times New Roman" panose="02020603050405020304" pitchFamily="18" charset="0"/>
              </a:rPr>
              <a:t> </a:t>
            </a:r>
            <a:r>
              <a:rPr lang="ru-RU" altLang="ru-RU" sz="3600" b="1" kern="0" dirty="0">
                <a:solidFill>
                  <a:schemeClr val="bg1"/>
                </a:solidFill>
                <a:cs typeface="Times New Roman" panose="02020603050405020304" pitchFamily="18" charset="0"/>
              </a:rPr>
              <a:t>5</a:t>
            </a:r>
            <a:r>
              <a:rPr lang="ru-RU" altLang="ru-RU" sz="3600" b="1" kern="0" dirty="0" smtClean="0">
                <a:solidFill>
                  <a:schemeClr val="bg1"/>
                </a:solidFill>
                <a:cs typeface="Times New Roman" panose="02020603050405020304" pitchFamily="18" charset="0"/>
              </a:rPr>
              <a:t>:</a:t>
            </a:r>
            <a:endParaRPr lang="ru-RU" altLang="ru-RU" sz="3600" b="1" kern="0" dirty="0">
              <a:solidFill>
                <a:schemeClr val="bg1"/>
              </a:solidFill>
              <a:cs typeface="Times New Roman" panose="02020603050405020304" pitchFamily="18" charset="0"/>
            </a:endParaRPr>
          </a:p>
          <a:p>
            <a:pPr>
              <a:buFontTx/>
              <a:buNone/>
              <a:defRPr/>
            </a:pPr>
            <a:endParaRPr lang="ru-RU" altLang="ru-RU" sz="2800" b="1" kern="0" dirty="0" smtClean="0">
              <a:solidFill>
                <a:schemeClr val="bg1"/>
              </a:solidFill>
              <a:latin typeface="Times New Roman" panose="02020603050405020304" pitchFamily="18" charset="0"/>
              <a:cs typeface="Times New Roman" panose="02020603050405020304" pitchFamily="18" charset="0"/>
            </a:endParaRPr>
          </a:p>
          <a:p>
            <a:pPr>
              <a:buFontTx/>
              <a:buNone/>
              <a:defRPr/>
            </a:pPr>
            <a:r>
              <a:rPr lang="ru-RU" altLang="ru-RU" sz="2800" b="1" dirty="0" smtClean="0">
                <a:solidFill>
                  <a:schemeClr val="bg1"/>
                </a:solidFill>
                <a:cs typeface="Times New Roman" panose="02020603050405020304" pitchFamily="18" charset="0"/>
              </a:rPr>
              <a:t>Определение </a:t>
            </a:r>
            <a:r>
              <a:rPr lang="ru-RU" altLang="ru-RU" sz="2800" b="1" dirty="0">
                <a:solidFill>
                  <a:schemeClr val="bg1"/>
                </a:solidFill>
                <a:cs typeface="Times New Roman" panose="02020603050405020304" pitchFamily="18" charset="0"/>
              </a:rPr>
              <a:t>арифметической прогрессии.</a:t>
            </a:r>
          </a:p>
          <a:p>
            <a:pPr>
              <a:buFontTx/>
              <a:buNone/>
              <a:defRPr/>
            </a:pPr>
            <a:endParaRPr lang="ru-RU" altLang="ru-RU" sz="2000" b="1" kern="0" dirty="0" smtClean="0">
              <a:solidFill>
                <a:schemeClr val="bg1"/>
              </a:solidFill>
              <a:latin typeface="Times New Roman" panose="02020603050405020304" pitchFamily="18" charset="0"/>
              <a:cs typeface="Times New Roman" panose="02020603050405020304" pitchFamily="18" charset="0"/>
            </a:endParaRPr>
          </a:p>
        </p:txBody>
      </p:sp>
      <p:sp>
        <p:nvSpPr>
          <p:cNvPr id="8" name="Прямоугольник 7">
            <a:hlinkClick r:id="rId3" action="ppaction://hlinksldjump"/>
          </p:cNvPr>
          <p:cNvSpPr/>
          <p:nvPr/>
        </p:nvSpPr>
        <p:spPr>
          <a:xfrm>
            <a:off x="6875463" y="5949950"/>
            <a:ext cx="360362" cy="35877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
        <p:nvSpPr>
          <p:cNvPr id="9" name="Прямоугольник 8">
            <a:hlinkClick r:id="rId4" action="ppaction://hlinksldjump"/>
          </p:cNvPr>
          <p:cNvSpPr/>
          <p:nvPr/>
        </p:nvSpPr>
        <p:spPr>
          <a:xfrm>
            <a:off x="7956550" y="5949950"/>
            <a:ext cx="333375" cy="35877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Tree>
  </p:cSld>
  <p:clrMapOvr>
    <a:masterClrMapping/>
  </p:clrMapOvr>
  <p:transition>
    <p:rand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Номер слайда 1"/>
          <p:cNvSpPr>
            <a:spLocks noGrp="1"/>
          </p:cNvSpPr>
          <p:nvPr>
            <p:ph type="sldNum" sz="quarter" idx="12"/>
          </p:nvPr>
        </p:nvSpPr>
        <p:spPr>
          <a:noFill/>
        </p:spPr>
        <p:txBody>
          <a:bodyPr/>
          <a:lstStyle/>
          <a:p>
            <a:fld id="{D1A88F23-2824-47F0-A9C0-4F92606AA71E}" type="slidenum">
              <a:rPr lang="ru-RU" altLang="ru-RU"/>
              <a:pPr/>
              <a:t>15</a:t>
            </a:fld>
            <a:endParaRPr lang="ru-RU" altLang="ru-RU"/>
          </a:p>
        </p:txBody>
      </p:sp>
      <p:sp>
        <p:nvSpPr>
          <p:cNvPr id="4" name="TextBox 3"/>
          <p:cNvSpPr txBox="1"/>
          <p:nvPr/>
        </p:nvSpPr>
        <p:spPr>
          <a:xfrm>
            <a:off x="2555875" y="2060575"/>
            <a:ext cx="4973638" cy="1200150"/>
          </a:xfrm>
          <a:prstGeom prst="rect">
            <a:avLst/>
          </a:prstGeom>
          <a:noFill/>
        </p:spPr>
        <p:txBody>
          <a:bodyPr wrap="none">
            <a:spAutoFit/>
          </a:bodyPr>
          <a:lstStyle/>
          <a:p>
            <a:pPr eaLnBrk="1" hangingPunct="1">
              <a:defRPr/>
            </a:pPr>
            <a:r>
              <a:rPr lang="ru-RU" sz="7200" i="1" dirty="0">
                <a:solidFill>
                  <a:schemeClr val="bg2">
                    <a:lumMod val="75000"/>
                  </a:schemeClr>
                </a:solidFill>
                <a:effectLst>
                  <a:outerShdw blurRad="38100" dist="38100" dir="2700000" algn="tl">
                    <a:srgbClr val="000000">
                      <a:alpha val="43137"/>
                    </a:srgbClr>
                  </a:outerShdw>
                </a:effectLst>
              </a:rPr>
              <a:t>Молодец!!!</a:t>
            </a:r>
          </a:p>
        </p:txBody>
      </p:sp>
      <p:sp>
        <p:nvSpPr>
          <p:cNvPr id="28676" name="TextBox 4"/>
          <p:cNvSpPr txBox="1">
            <a:spLocks noChangeArrowheads="1"/>
          </p:cNvSpPr>
          <p:nvPr/>
        </p:nvSpPr>
        <p:spPr bwMode="auto">
          <a:xfrm>
            <a:off x="7380288" y="5157788"/>
            <a:ext cx="838200" cy="368300"/>
          </a:xfrm>
          <a:prstGeom prst="rect">
            <a:avLst/>
          </a:prstGeom>
          <a:noFill/>
          <a:ln w="9525">
            <a:noFill/>
            <a:miter lim="800000"/>
            <a:headEnd/>
            <a:tailEnd/>
          </a:ln>
        </p:spPr>
        <p:txBody>
          <a:bodyPr>
            <a:spAutoFit/>
          </a:bodyPr>
          <a:lstStyle/>
          <a:p>
            <a:pPr eaLnBrk="1" hangingPunct="1"/>
            <a:endParaRPr lang="ru-RU" altLang="ru-RU"/>
          </a:p>
        </p:txBody>
      </p:sp>
      <p:sp>
        <p:nvSpPr>
          <p:cNvPr id="7" name="Прямоугольник 6">
            <a:hlinkClick r:id="rId2" action="ppaction://hlinksldjump"/>
          </p:cNvPr>
          <p:cNvSpPr/>
          <p:nvPr/>
        </p:nvSpPr>
        <p:spPr>
          <a:xfrm>
            <a:off x="0" y="0"/>
            <a:ext cx="9144000" cy="6858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
        <p:nvSpPr>
          <p:cNvPr id="2" name="Стрелка вправо 1">
            <a:hlinkClick r:id="rId3" action="ppaction://hlinksldjump"/>
          </p:cNvPr>
          <p:cNvSpPr/>
          <p:nvPr/>
        </p:nvSpPr>
        <p:spPr>
          <a:xfrm>
            <a:off x="7235825" y="5661025"/>
            <a:ext cx="979488" cy="484188"/>
          </a:xfrm>
          <a:prstGeom prst="rightArrow">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ransition>
    <p:rand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Номер слайда 1"/>
          <p:cNvSpPr>
            <a:spLocks noGrp="1"/>
          </p:cNvSpPr>
          <p:nvPr>
            <p:ph type="sldNum" sz="quarter" idx="12"/>
          </p:nvPr>
        </p:nvSpPr>
        <p:spPr>
          <a:noFill/>
        </p:spPr>
        <p:txBody>
          <a:bodyPr/>
          <a:lstStyle/>
          <a:p>
            <a:fld id="{7287106C-1D1C-4605-98DE-FCAC4675E141}" type="slidenum">
              <a:rPr lang="ru-RU" altLang="ru-RU"/>
              <a:pPr/>
              <a:t>16</a:t>
            </a:fld>
            <a:endParaRPr lang="ru-RU" altLang="ru-RU"/>
          </a:p>
        </p:txBody>
      </p:sp>
      <p:sp>
        <p:nvSpPr>
          <p:cNvPr id="3" name="Прямоугольник 2"/>
          <p:cNvSpPr/>
          <p:nvPr/>
        </p:nvSpPr>
        <p:spPr>
          <a:xfrm>
            <a:off x="323528" y="620688"/>
            <a:ext cx="8640960" cy="4278094"/>
          </a:xfrm>
          <a:prstGeom prst="rect">
            <a:avLst/>
          </a:prstGeom>
        </p:spPr>
        <p:txBody>
          <a:bodyPr wrap="square">
            <a:spAutoFit/>
          </a:bodyPr>
          <a:lstStyle/>
          <a:p>
            <a:pPr algn="ctr" eaLnBrk="1" hangingPunct="1">
              <a:defRPr/>
            </a:pPr>
            <a:r>
              <a:rPr lang="ru-RU" altLang="ru-RU" sz="3600" b="1" dirty="0">
                <a:solidFill>
                  <a:schemeClr val="bg1"/>
                </a:solidFill>
                <a:cs typeface="Times New Roman" panose="02020603050405020304" pitchFamily="18" charset="0"/>
              </a:rPr>
              <a:t>Ответ на 5 вопрос:</a:t>
            </a:r>
          </a:p>
          <a:p>
            <a:r>
              <a:rPr lang="en-US" sz="3600" b="1" dirty="0" smtClean="0">
                <a:solidFill>
                  <a:schemeClr val="bg1"/>
                </a:solidFill>
                <a:latin typeface="+mj-lt"/>
                <a:cs typeface="Times New Roman" panose="02020603050405020304" pitchFamily="18" charset="0"/>
              </a:rPr>
              <a:t>   </a:t>
            </a:r>
          </a:p>
          <a:p>
            <a:r>
              <a:rPr lang="en-US" sz="3600" b="1" dirty="0" smtClean="0">
                <a:solidFill>
                  <a:schemeClr val="bg1"/>
                </a:solidFill>
                <a:latin typeface="+mj-lt"/>
                <a:cs typeface="Times New Roman" panose="02020603050405020304" pitchFamily="18" charset="0"/>
              </a:rPr>
              <a:t> </a:t>
            </a:r>
            <a:r>
              <a:rPr lang="ru-RU" sz="2800" b="1" dirty="0" smtClean="0">
                <a:solidFill>
                  <a:schemeClr val="bg1"/>
                </a:solidFill>
              </a:rPr>
              <a:t>Числовая последовательность а</a:t>
            </a:r>
            <a:r>
              <a:rPr lang="ru-RU" sz="2800" b="1" baseline="-25000" dirty="0" smtClean="0">
                <a:solidFill>
                  <a:schemeClr val="bg1"/>
                </a:solidFill>
              </a:rPr>
              <a:t>1</a:t>
            </a:r>
            <a:r>
              <a:rPr lang="ru-RU" sz="2800" b="1" dirty="0" smtClean="0">
                <a:solidFill>
                  <a:schemeClr val="bg1"/>
                </a:solidFill>
              </a:rPr>
              <a:t>,а</a:t>
            </a:r>
            <a:r>
              <a:rPr lang="ru-RU" sz="2800" b="1" baseline="-25000" dirty="0" smtClean="0">
                <a:solidFill>
                  <a:schemeClr val="bg1"/>
                </a:solidFill>
              </a:rPr>
              <a:t>2</a:t>
            </a:r>
            <a:r>
              <a:rPr lang="ru-RU" sz="2800" b="1" dirty="0" smtClean="0">
                <a:solidFill>
                  <a:schemeClr val="bg1"/>
                </a:solidFill>
              </a:rPr>
              <a:t>,а</a:t>
            </a:r>
            <a:r>
              <a:rPr lang="ru-RU" sz="2800" b="1" baseline="-25000" dirty="0" smtClean="0">
                <a:solidFill>
                  <a:schemeClr val="bg1"/>
                </a:solidFill>
              </a:rPr>
              <a:t>3</a:t>
            </a:r>
            <a:r>
              <a:rPr lang="ru-RU" sz="2800" b="1" dirty="0" smtClean="0">
                <a:solidFill>
                  <a:schemeClr val="bg1"/>
                </a:solidFill>
              </a:rPr>
              <a:t>,…,а</a:t>
            </a:r>
            <a:r>
              <a:rPr lang="en-US" sz="2800" b="1" baseline="-25000" dirty="0" smtClean="0">
                <a:solidFill>
                  <a:schemeClr val="bg1"/>
                </a:solidFill>
              </a:rPr>
              <a:t>n</a:t>
            </a:r>
            <a:r>
              <a:rPr lang="ru-RU" sz="2800" b="1" dirty="0" smtClean="0">
                <a:solidFill>
                  <a:schemeClr val="bg1"/>
                </a:solidFill>
              </a:rPr>
              <a:t>,… </a:t>
            </a:r>
            <a:r>
              <a:rPr lang="en-US" sz="2800" b="1" dirty="0" smtClean="0">
                <a:solidFill>
                  <a:schemeClr val="bg1"/>
                </a:solidFill>
              </a:rPr>
              <a:t> </a:t>
            </a:r>
            <a:r>
              <a:rPr lang="ru-RU" sz="2800" b="1" dirty="0" smtClean="0">
                <a:solidFill>
                  <a:schemeClr val="bg1"/>
                </a:solidFill>
              </a:rPr>
              <a:t>называется арифметической</a:t>
            </a:r>
            <a:r>
              <a:rPr lang="en-US" sz="2800" b="1" dirty="0" smtClean="0">
                <a:solidFill>
                  <a:schemeClr val="bg1"/>
                </a:solidFill>
              </a:rPr>
              <a:t> </a:t>
            </a:r>
            <a:r>
              <a:rPr lang="ru-RU" sz="2800" b="1" dirty="0" smtClean="0">
                <a:solidFill>
                  <a:schemeClr val="bg1"/>
                </a:solidFill>
              </a:rPr>
              <a:t>прогрессией,</a:t>
            </a:r>
            <a:r>
              <a:rPr lang="en-US" sz="2800" b="1" dirty="0" smtClean="0">
                <a:solidFill>
                  <a:schemeClr val="bg1"/>
                </a:solidFill>
              </a:rPr>
              <a:t> </a:t>
            </a:r>
            <a:r>
              <a:rPr lang="ru-RU" sz="2800" b="1" dirty="0" smtClean="0">
                <a:solidFill>
                  <a:schemeClr val="bg1"/>
                </a:solidFill>
              </a:rPr>
              <a:t>если для всех натуральных </a:t>
            </a:r>
            <a:r>
              <a:rPr lang="en-US" sz="2800" b="1" dirty="0" smtClean="0">
                <a:solidFill>
                  <a:schemeClr val="bg1"/>
                </a:solidFill>
              </a:rPr>
              <a:t>n</a:t>
            </a:r>
            <a:r>
              <a:rPr lang="ru-RU" sz="2800" b="1" dirty="0" smtClean="0">
                <a:solidFill>
                  <a:schemeClr val="bg1"/>
                </a:solidFill>
              </a:rPr>
              <a:t> выполняется</a:t>
            </a:r>
            <a:r>
              <a:rPr lang="en-US" sz="2800" b="1" dirty="0" smtClean="0">
                <a:solidFill>
                  <a:schemeClr val="bg1"/>
                </a:solidFill>
              </a:rPr>
              <a:t> </a:t>
            </a:r>
            <a:r>
              <a:rPr lang="ru-RU" sz="2800" b="1" dirty="0" smtClean="0">
                <a:solidFill>
                  <a:schemeClr val="bg1"/>
                </a:solidFill>
              </a:rPr>
              <a:t>равенство   </a:t>
            </a:r>
            <a:r>
              <a:rPr lang="en-US" sz="2800" b="1" dirty="0" smtClean="0">
                <a:solidFill>
                  <a:schemeClr val="bg1"/>
                </a:solidFill>
              </a:rPr>
              <a:t>a</a:t>
            </a:r>
            <a:r>
              <a:rPr lang="en-US" sz="2800" b="1" baseline="-25000" dirty="0" smtClean="0">
                <a:solidFill>
                  <a:schemeClr val="bg1"/>
                </a:solidFill>
              </a:rPr>
              <a:t>n</a:t>
            </a:r>
            <a:r>
              <a:rPr lang="ru-RU" sz="2800" b="1" baseline="-25000" dirty="0" smtClean="0">
                <a:solidFill>
                  <a:schemeClr val="bg1"/>
                </a:solidFill>
              </a:rPr>
              <a:t>+1</a:t>
            </a:r>
            <a:r>
              <a:rPr lang="ru-RU" sz="2800" b="1" dirty="0" smtClean="0">
                <a:solidFill>
                  <a:schemeClr val="bg1"/>
                </a:solidFill>
              </a:rPr>
              <a:t> = </a:t>
            </a:r>
            <a:r>
              <a:rPr lang="en-US" sz="2800" b="1" dirty="0" smtClean="0">
                <a:solidFill>
                  <a:schemeClr val="bg1"/>
                </a:solidFill>
              </a:rPr>
              <a:t>a</a:t>
            </a:r>
            <a:r>
              <a:rPr lang="en-US" sz="2800" b="1" baseline="-25000" dirty="0" smtClean="0">
                <a:solidFill>
                  <a:schemeClr val="bg1"/>
                </a:solidFill>
              </a:rPr>
              <a:t>n</a:t>
            </a:r>
            <a:r>
              <a:rPr lang="ru-RU" sz="2800" b="1" dirty="0" smtClean="0">
                <a:solidFill>
                  <a:schemeClr val="bg1"/>
                </a:solidFill>
              </a:rPr>
              <a:t> + </a:t>
            </a:r>
            <a:r>
              <a:rPr lang="en-US" sz="2800" b="1" dirty="0" smtClean="0">
                <a:solidFill>
                  <a:schemeClr val="bg1"/>
                </a:solidFill>
              </a:rPr>
              <a:t>d</a:t>
            </a:r>
            <a:r>
              <a:rPr lang="ru-RU" sz="2800" b="1" dirty="0" smtClean="0">
                <a:solidFill>
                  <a:schemeClr val="bg1"/>
                </a:solidFill>
              </a:rPr>
              <a:t>, где </a:t>
            </a:r>
            <a:r>
              <a:rPr lang="en-US" sz="2800" b="1" dirty="0" smtClean="0">
                <a:solidFill>
                  <a:schemeClr val="bg1"/>
                </a:solidFill>
              </a:rPr>
              <a:t>d </a:t>
            </a:r>
            <a:r>
              <a:rPr lang="ru-RU" sz="2800" b="1" dirty="0" smtClean="0">
                <a:solidFill>
                  <a:schemeClr val="bg1"/>
                </a:solidFill>
              </a:rPr>
              <a:t>– некоторое число.</a:t>
            </a:r>
            <a:r>
              <a:rPr lang="ru-RU" sz="2800" dirty="0" smtClean="0"/>
              <a:t> </a:t>
            </a:r>
            <a:r>
              <a:rPr lang="ru-RU" sz="2800" b="1" dirty="0" smtClean="0">
                <a:solidFill>
                  <a:schemeClr val="bg1"/>
                </a:solidFill>
              </a:rPr>
              <a:t>При этом число </a:t>
            </a:r>
            <a:r>
              <a:rPr lang="en-US" sz="2800" b="1" dirty="0" smtClean="0">
                <a:solidFill>
                  <a:schemeClr val="bg1"/>
                </a:solidFill>
              </a:rPr>
              <a:t>d</a:t>
            </a:r>
            <a:r>
              <a:rPr lang="ru-RU" sz="2800" b="1" dirty="0" smtClean="0">
                <a:solidFill>
                  <a:schemeClr val="bg1"/>
                </a:solidFill>
              </a:rPr>
              <a:t> называют разностью прогрессии.</a:t>
            </a:r>
          </a:p>
          <a:p>
            <a:pPr lvl="0"/>
            <a:endParaRPr lang="ru-RU" sz="2400" b="1" dirty="0">
              <a:solidFill>
                <a:schemeClr val="bg1"/>
              </a:solidFill>
            </a:endParaRPr>
          </a:p>
        </p:txBody>
      </p:sp>
      <p:sp>
        <p:nvSpPr>
          <p:cNvPr id="9" name="Стрелка вправо 8">
            <a:hlinkClick r:id="rId3" action="ppaction://hlinksldjump"/>
          </p:cNvPr>
          <p:cNvSpPr/>
          <p:nvPr/>
        </p:nvSpPr>
        <p:spPr>
          <a:xfrm>
            <a:off x="7308850" y="5516563"/>
            <a:ext cx="977900" cy="485775"/>
          </a:xfrm>
          <a:prstGeom prst="rightArrow">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ransition>
    <p:rand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Номер слайда 3"/>
          <p:cNvSpPr>
            <a:spLocks noGrp="1"/>
          </p:cNvSpPr>
          <p:nvPr>
            <p:ph type="sldNum" sz="quarter" idx="12"/>
          </p:nvPr>
        </p:nvSpPr>
        <p:spPr>
          <a:noFill/>
        </p:spPr>
        <p:txBody>
          <a:bodyPr/>
          <a:lstStyle/>
          <a:p>
            <a:fld id="{CB1CAA8C-58F7-46FE-BDC2-D5EDA61843BA}" type="slidenum">
              <a:rPr lang="ru-RU" altLang="ru-RU"/>
              <a:pPr/>
              <a:t>17</a:t>
            </a:fld>
            <a:endParaRPr lang="ru-RU" altLang="ru-RU"/>
          </a:p>
        </p:txBody>
      </p:sp>
      <p:sp>
        <p:nvSpPr>
          <p:cNvPr id="54276" name="TextBox 8"/>
          <p:cNvSpPr txBox="1">
            <a:spLocks noChangeArrowheads="1"/>
          </p:cNvSpPr>
          <p:nvPr/>
        </p:nvSpPr>
        <p:spPr bwMode="auto">
          <a:xfrm>
            <a:off x="539553" y="3645024"/>
            <a:ext cx="7848798" cy="923330"/>
          </a:xfrm>
          <a:prstGeom prst="rect">
            <a:avLst/>
          </a:prstGeom>
          <a:noFill/>
          <a:ln w="9525">
            <a:noFill/>
            <a:miter lim="800000"/>
            <a:headEnd/>
            <a:tailEnd/>
          </a:ln>
        </p:spPr>
        <p:txBody>
          <a:bodyPr wrap="square">
            <a:spAutoFit/>
          </a:bodyPr>
          <a:lstStyle/>
          <a:p>
            <a:pPr eaLnBrk="1" hangingPunct="1">
              <a:lnSpc>
                <a:spcPct val="90000"/>
              </a:lnSpc>
            </a:pPr>
            <a:r>
              <a:rPr lang="ru-RU" altLang="ru-RU" sz="2000" b="1" u="sng" dirty="0" smtClean="0">
                <a:solidFill>
                  <a:schemeClr val="bg1"/>
                </a:solidFill>
                <a:latin typeface="+mn-lt"/>
                <a:cs typeface="Times New Roman" pitchFamily="18" charset="0"/>
              </a:rPr>
              <a:t>Под каким номером</a:t>
            </a:r>
            <a:r>
              <a:rPr lang="ru-RU" altLang="ru-RU" sz="2000" b="1" dirty="0" smtClean="0">
                <a:solidFill>
                  <a:schemeClr val="bg1"/>
                </a:solidFill>
                <a:latin typeface="+mn-lt"/>
                <a:cs typeface="Times New Roman" pitchFamily="18" charset="0"/>
              </a:rPr>
              <a:t> записана арифметическая прогрессия?</a:t>
            </a:r>
          </a:p>
          <a:p>
            <a:pPr eaLnBrk="1" hangingPunct="1">
              <a:lnSpc>
                <a:spcPct val="90000"/>
              </a:lnSpc>
            </a:pPr>
            <a:endParaRPr lang="ru-RU" altLang="ru-RU" sz="2000" b="1" dirty="0" smtClean="0">
              <a:solidFill>
                <a:schemeClr val="bg1"/>
              </a:solidFill>
              <a:latin typeface="+mn-lt"/>
              <a:cs typeface="Times New Roman" pitchFamily="18" charset="0"/>
            </a:endParaRPr>
          </a:p>
          <a:p>
            <a:pPr eaLnBrk="1" hangingPunct="1">
              <a:lnSpc>
                <a:spcPct val="90000"/>
              </a:lnSpc>
            </a:pPr>
            <a:r>
              <a:rPr lang="ru-RU" altLang="ru-RU" sz="2000" b="1" u="sng" dirty="0" smtClean="0">
                <a:solidFill>
                  <a:schemeClr val="bg1"/>
                </a:solidFill>
                <a:latin typeface="+mn-lt"/>
                <a:cs typeface="Times New Roman" pitchFamily="18" charset="0"/>
              </a:rPr>
              <a:t>Укажите разность  </a:t>
            </a:r>
            <a:r>
              <a:rPr lang="ru-RU" altLang="ru-RU" sz="2000" b="1" dirty="0" smtClean="0">
                <a:solidFill>
                  <a:schemeClr val="bg1"/>
                </a:solidFill>
                <a:latin typeface="+mn-lt"/>
                <a:cs typeface="Times New Roman" pitchFamily="18" charset="0"/>
              </a:rPr>
              <a:t>арифметической прогрессии.</a:t>
            </a:r>
            <a:endParaRPr lang="ru-RU" altLang="ru-RU" sz="2000" dirty="0">
              <a:solidFill>
                <a:schemeClr val="bg1"/>
              </a:solidFill>
              <a:latin typeface="+mn-lt"/>
              <a:cs typeface="Times New Roman" pitchFamily="18" charset="0"/>
            </a:endParaRPr>
          </a:p>
        </p:txBody>
      </p:sp>
      <p:pic>
        <p:nvPicPr>
          <p:cNvPr id="6" name="Рисунок 4"/>
          <p:cNvPicPr>
            <a:picLocks noChangeAspect="1"/>
          </p:cNvPicPr>
          <p:nvPr/>
        </p:nvPicPr>
        <p:blipFill>
          <a:blip r:embed="rId4" cstate="print"/>
          <a:srcRect/>
          <a:stretch>
            <a:fillRect/>
          </a:stretch>
        </p:blipFill>
        <p:spPr bwMode="auto">
          <a:xfrm>
            <a:off x="7214386" y="620688"/>
            <a:ext cx="1310275" cy="1944216"/>
          </a:xfrm>
          <a:prstGeom prst="rect">
            <a:avLst/>
          </a:prstGeom>
          <a:noFill/>
          <a:ln w="9525">
            <a:noFill/>
            <a:miter lim="800000"/>
            <a:headEnd/>
            <a:tailEnd/>
          </a:ln>
        </p:spPr>
      </p:pic>
      <p:sp>
        <p:nvSpPr>
          <p:cNvPr id="8" name="Прямоугольник 7"/>
          <p:cNvSpPr/>
          <p:nvPr/>
        </p:nvSpPr>
        <p:spPr>
          <a:xfrm>
            <a:off x="539552" y="332656"/>
            <a:ext cx="6318448" cy="3243965"/>
          </a:xfrm>
          <a:prstGeom prst="rect">
            <a:avLst/>
          </a:prstGeom>
        </p:spPr>
        <p:txBody>
          <a:bodyPr wrap="square">
            <a:spAutoFit/>
          </a:bodyPr>
          <a:lstStyle/>
          <a:p>
            <a:pPr eaLnBrk="1" hangingPunct="1">
              <a:lnSpc>
                <a:spcPct val="90000"/>
              </a:lnSpc>
            </a:pPr>
            <a:endParaRPr lang="ru-RU" altLang="ru-RU" b="1" dirty="0" smtClean="0">
              <a:solidFill>
                <a:schemeClr val="bg1"/>
              </a:solidFill>
              <a:latin typeface="Times New Roman" pitchFamily="18" charset="0"/>
              <a:cs typeface="Times New Roman" pitchFamily="18" charset="0"/>
            </a:endParaRPr>
          </a:p>
          <a:p>
            <a:pPr eaLnBrk="1" hangingPunct="1">
              <a:lnSpc>
                <a:spcPct val="90000"/>
              </a:lnSpc>
            </a:pPr>
            <a:r>
              <a:rPr lang="ru-RU" altLang="ru-RU" sz="3600" b="1" dirty="0" smtClean="0">
                <a:solidFill>
                  <a:schemeClr val="bg1"/>
                </a:solidFill>
              </a:rPr>
              <a:t>           Работа №1.</a:t>
            </a:r>
          </a:p>
          <a:p>
            <a:pPr eaLnBrk="1" hangingPunct="1">
              <a:lnSpc>
                <a:spcPct val="90000"/>
              </a:lnSpc>
            </a:pPr>
            <a:endParaRPr lang="ru-RU" altLang="ru-RU" b="1" dirty="0" smtClean="0">
              <a:solidFill>
                <a:schemeClr val="bg1"/>
              </a:solidFill>
              <a:latin typeface="+mn-lt"/>
              <a:cs typeface="Times New Roman" pitchFamily="18" charset="0"/>
            </a:endParaRPr>
          </a:p>
          <a:p>
            <a:pPr eaLnBrk="1" hangingPunct="1"/>
            <a:r>
              <a:rPr lang="ru-RU" altLang="ru-RU" sz="2000" b="1" dirty="0" smtClean="0">
                <a:solidFill>
                  <a:schemeClr val="bg1"/>
                </a:solidFill>
                <a:latin typeface="+mn-lt"/>
                <a:cs typeface="Times New Roman" pitchFamily="18" charset="0"/>
              </a:rPr>
              <a:t>Перед вами последовательности чисел:</a:t>
            </a:r>
          </a:p>
          <a:p>
            <a:pPr eaLnBrk="1" hangingPunct="1"/>
            <a:r>
              <a:rPr lang="ru-RU" altLang="ru-RU" sz="2000" b="1" dirty="0" smtClean="0">
                <a:solidFill>
                  <a:schemeClr val="bg1"/>
                </a:solidFill>
                <a:latin typeface="+mn-lt"/>
                <a:cs typeface="Times New Roman" pitchFamily="18" charset="0"/>
              </a:rPr>
              <a:t>1) 7; 7; 7;…</a:t>
            </a:r>
          </a:p>
          <a:p>
            <a:pPr eaLnBrk="1" hangingPunct="1"/>
            <a:r>
              <a:rPr lang="ru-RU" altLang="ru-RU" sz="2000" b="1" dirty="0" smtClean="0">
                <a:solidFill>
                  <a:schemeClr val="bg1"/>
                </a:solidFill>
                <a:latin typeface="+mn-lt"/>
                <a:cs typeface="Times New Roman" pitchFamily="18" charset="0"/>
              </a:rPr>
              <a:t>2) 1; 4; 9; 16;…</a:t>
            </a:r>
          </a:p>
          <a:p>
            <a:pPr eaLnBrk="1" hangingPunct="1"/>
            <a:r>
              <a:rPr lang="ru-RU" altLang="ru-RU" sz="2000" b="1" dirty="0" smtClean="0">
                <a:solidFill>
                  <a:schemeClr val="bg1"/>
                </a:solidFill>
                <a:latin typeface="+mn-lt"/>
                <a:cs typeface="Times New Roman" pitchFamily="18" charset="0"/>
              </a:rPr>
              <a:t>3) 4; – 4; 4; – 4; 4…</a:t>
            </a:r>
          </a:p>
          <a:p>
            <a:pPr eaLnBrk="1" hangingPunct="1"/>
            <a:r>
              <a:rPr lang="ru-RU" altLang="ru-RU" sz="2000" b="1" dirty="0" smtClean="0">
                <a:solidFill>
                  <a:schemeClr val="bg1"/>
                </a:solidFill>
                <a:latin typeface="+mn-lt"/>
                <a:cs typeface="Times New Roman" pitchFamily="18" charset="0"/>
              </a:rPr>
              <a:t>4) 0,5; 1; 1,5; 2;…</a:t>
            </a:r>
          </a:p>
          <a:p>
            <a:pPr eaLnBrk="1" hangingPunct="1"/>
            <a:r>
              <a:rPr lang="ru-RU" altLang="ru-RU" sz="2000" b="1" dirty="0" smtClean="0">
                <a:solidFill>
                  <a:schemeClr val="bg1"/>
                </a:solidFill>
                <a:latin typeface="+mn-lt"/>
                <a:cs typeface="Times New Roman" pitchFamily="18" charset="0"/>
              </a:rPr>
              <a:t>5) – 2; 8; –12; 28;…</a:t>
            </a:r>
          </a:p>
          <a:p>
            <a:pPr eaLnBrk="1" hangingPunct="1"/>
            <a:r>
              <a:rPr lang="ru-RU" altLang="ru-RU" sz="2000" b="1" dirty="0" smtClean="0">
                <a:solidFill>
                  <a:schemeClr val="bg1"/>
                </a:solidFill>
                <a:latin typeface="+mn-lt"/>
                <a:cs typeface="Times New Roman" pitchFamily="18" charset="0"/>
              </a:rPr>
              <a:t>6) 1; 2; 4; 8; 16;… .</a:t>
            </a:r>
          </a:p>
        </p:txBody>
      </p:sp>
      <p:sp>
        <p:nvSpPr>
          <p:cNvPr id="11" name="TextBox 10"/>
          <p:cNvSpPr txBox="1"/>
          <p:nvPr/>
        </p:nvSpPr>
        <p:spPr>
          <a:xfrm>
            <a:off x="2843808" y="5013176"/>
            <a:ext cx="5760640" cy="1400383"/>
          </a:xfrm>
          <a:prstGeom prst="rect">
            <a:avLst/>
          </a:prstGeom>
          <a:noFill/>
        </p:spPr>
        <p:txBody>
          <a:bodyPr wrap="square" rtlCol="0">
            <a:spAutoFit/>
          </a:bodyPr>
          <a:lstStyle/>
          <a:p>
            <a:pPr eaLnBrk="1" hangingPunct="1">
              <a:buFontTx/>
              <a:buNone/>
            </a:pPr>
            <a:r>
              <a:rPr lang="ru-RU" altLang="ru-RU" sz="2800" b="1" dirty="0" smtClean="0">
                <a:solidFill>
                  <a:schemeClr val="bg1"/>
                </a:solidFill>
              </a:rPr>
              <a:t>Ответ: </a:t>
            </a:r>
            <a:r>
              <a:rPr lang="ru-RU" altLang="ru-RU" sz="2000" b="1" dirty="0" smtClean="0">
                <a:solidFill>
                  <a:schemeClr val="bg1"/>
                </a:solidFill>
              </a:rPr>
              <a:t>1) 7; 7; 7;…,</a:t>
            </a:r>
            <a:r>
              <a:rPr lang="en-US" altLang="ru-RU" sz="2000" b="1" dirty="0" smtClean="0">
                <a:solidFill>
                  <a:schemeClr val="bg1"/>
                </a:solidFill>
              </a:rPr>
              <a:t>     d</a:t>
            </a:r>
            <a:r>
              <a:rPr lang="ru-RU" altLang="ru-RU" sz="2000" b="1" dirty="0" smtClean="0">
                <a:solidFill>
                  <a:schemeClr val="bg1"/>
                </a:solidFill>
              </a:rPr>
              <a:t> = 0</a:t>
            </a:r>
          </a:p>
          <a:p>
            <a:pPr eaLnBrk="1" hangingPunct="1">
              <a:lnSpc>
                <a:spcPct val="150000"/>
              </a:lnSpc>
              <a:buFontTx/>
              <a:buNone/>
            </a:pPr>
            <a:r>
              <a:rPr lang="ru-RU" altLang="ru-RU" sz="2000" b="1" dirty="0" smtClean="0">
                <a:solidFill>
                  <a:schemeClr val="bg1"/>
                </a:solidFill>
              </a:rPr>
              <a:t>            4) 0,5; 1; 1,5; 2;…, </a:t>
            </a:r>
            <a:r>
              <a:rPr lang="en-US" altLang="ru-RU" sz="2000" b="1" dirty="0" smtClean="0">
                <a:solidFill>
                  <a:schemeClr val="bg1"/>
                </a:solidFill>
              </a:rPr>
              <a:t>  d</a:t>
            </a:r>
            <a:r>
              <a:rPr lang="ru-RU" altLang="ru-RU" sz="2000" b="1" dirty="0" smtClean="0">
                <a:solidFill>
                  <a:schemeClr val="bg1"/>
                </a:solidFill>
              </a:rPr>
              <a:t> = 0,5.</a:t>
            </a:r>
          </a:p>
          <a:p>
            <a:pPr>
              <a:lnSpc>
                <a:spcPct val="150000"/>
              </a:lnSpc>
            </a:pPr>
            <a:endParaRPr lang="ru-RU" dirty="0"/>
          </a:p>
        </p:txBody>
      </p:sp>
      <p:pic>
        <p:nvPicPr>
          <p:cNvPr id="10" name="Sleep Away.mp3">
            <a:hlinkClick r:id="" action="ppaction://media"/>
          </p:cNvPr>
          <p:cNvPicPr>
            <a:picLocks noRot="1" noChangeAspect="1"/>
          </p:cNvPicPr>
          <p:nvPr>
            <a:audioFile r:link="rId1"/>
          </p:nvPr>
        </p:nvPicPr>
        <p:blipFill>
          <a:blip r:embed="rId5" cstate="print"/>
          <a:stretch>
            <a:fillRect/>
          </a:stretch>
        </p:blipFill>
        <p:spPr>
          <a:xfrm>
            <a:off x="6876256" y="1484784"/>
            <a:ext cx="304800" cy="304800"/>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10"/>
                    </p:tgtEl>
                  </p:cond>
                </p:stCondLst>
                <p:endSync evt="end" delay="0">
                  <p:rtn val="all"/>
                </p:endSync>
                <p:childTnLst>
                  <p:par>
                    <p:cTn id="16" fill="hold">
                      <p:stCondLst>
                        <p:cond delay="0"/>
                      </p:stCondLst>
                      <p:childTnLst>
                        <p:par>
                          <p:cTn id="17" fill="hold">
                            <p:stCondLst>
                              <p:cond delay="0"/>
                            </p:stCondLst>
                            <p:childTnLst>
                              <p:par>
                                <p:cTn id="18" presetID="1" presetClass="mediacall" presetSubtype="0" fill="hold" nodeType="afterEffect">
                                  <p:stCondLst>
                                    <p:cond delay="0"/>
                                  </p:stCondLst>
                                  <p:childTnLst>
                                    <p:cmd type="call" cmd="playFrom(0.0)">
                                      <p:cBhvr>
                                        <p:cTn id="19" dur="201775" fill="hold"/>
                                        <p:tgtEl>
                                          <p:spTgt spid="10"/>
                                        </p:tgtEl>
                                      </p:cBhvr>
                                    </p:cmd>
                                  </p:childTnLst>
                                </p:cTn>
                              </p:par>
                            </p:childTnLst>
                          </p:cTn>
                        </p:par>
                      </p:childTnLst>
                    </p:cTn>
                  </p:par>
                </p:childTnLst>
              </p:cTn>
              <p:nextCondLst>
                <p:cond evt="onClick" delay="0">
                  <p:tgtEl>
                    <p:spTgt spid="10"/>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10"/>
                </p:tgtEl>
              </p:cMediaNode>
            </p:audio>
          </p:childTnLst>
        </p:cTn>
      </p:par>
    </p:tnLst>
    <p:bldLst>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Номер слайда 1"/>
          <p:cNvSpPr>
            <a:spLocks noGrp="1"/>
          </p:cNvSpPr>
          <p:nvPr>
            <p:ph type="sldNum" sz="quarter" idx="12"/>
          </p:nvPr>
        </p:nvSpPr>
        <p:spPr>
          <a:noFill/>
        </p:spPr>
        <p:txBody>
          <a:bodyPr/>
          <a:lstStyle/>
          <a:p>
            <a:fld id="{E875791E-CCDD-4D96-A91D-1ACF3D126A50}" type="slidenum">
              <a:rPr lang="ru-RU" altLang="ru-RU"/>
              <a:pPr/>
              <a:t>18</a:t>
            </a:fld>
            <a:endParaRPr lang="ru-RU" altLang="ru-RU"/>
          </a:p>
        </p:txBody>
      </p:sp>
      <p:sp>
        <p:nvSpPr>
          <p:cNvPr id="4" name="Rectangle 3"/>
          <p:cNvSpPr txBox="1">
            <a:spLocks noChangeArrowheads="1"/>
          </p:cNvSpPr>
          <p:nvPr/>
        </p:nvSpPr>
        <p:spPr bwMode="auto">
          <a:xfrm>
            <a:off x="395536" y="692696"/>
            <a:ext cx="8424936" cy="3888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algn="ctr">
              <a:buFontTx/>
              <a:buNone/>
              <a:defRPr/>
            </a:pPr>
            <a:r>
              <a:rPr lang="ru-RU" altLang="ru-RU" sz="3600" b="1" dirty="0" smtClean="0">
                <a:solidFill>
                  <a:schemeClr val="bg1"/>
                </a:solidFill>
              </a:rPr>
              <a:t>  </a:t>
            </a:r>
            <a:r>
              <a:rPr lang="ru-RU" altLang="ru-RU" sz="3600" b="1" dirty="0">
                <a:solidFill>
                  <a:schemeClr val="bg1"/>
                </a:solidFill>
              </a:rPr>
              <a:t>Повторим теорию!</a:t>
            </a:r>
            <a:endParaRPr lang="ru-RU" altLang="ru-RU" sz="3600" b="1" kern="0" dirty="0">
              <a:solidFill>
                <a:schemeClr val="bg1"/>
              </a:solidFill>
              <a:cs typeface="Times New Roman" panose="02020603050405020304" pitchFamily="18" charset="0"/>
            </a:endParaRPr>
          </a:p>
          <a:p>
            <a:pPr algn="ctr">
              <a:buFontTx/>
              <a:buNone/>
              <a:defRPr/>
            </a:pPr>
            <a:r>
              <a:rPr lang="ru-RU" altLang="ru-RU" sz="3600" b="1" kern="0" dirty="0">
                <a:solidFill>
                  <a:schemeClr val="bg1"/>
                </a:solidFill>
                <a:cs typeface="Times New Roman" panose="02020603050405020304" pitchFamily="18" charset="0"/>
              </a:rPr>
              <a:t>Вопрос</a:t>
            </a:r>
            <a:r>
              <a:rPr lang="en-US" altLang="ru-RU" sz="3600" b="1" kern="0" dirty="0">
                <a:solidFill>
                  <a:schemeClr val="bg1"/>
                </a:solidFill>
                <a:cs typeface="Times New Roman" panose="02020603050405020304" pitchFamily="18" charset="0"/>
              </a:rPr>
              <a:t> </a:t>
            </a:r>
            <a:r>
              <a:rPr lang="ru-RU" altLang="ru-RU" sz="3600" b="1" kern="0" dirty="0">
                <a:solidFill>
                  <a:schemeClr val="bg1"/>
                </a:solidFill>
                <a:cs typeface="Times New Roman" panose="02020603050405020304" pitchFamily="18" charset="0"/>
              </a:rPr>
              <a:t>6</a:t>
            </a:r>
            <a:r>
              <a:rPr lang="ru-RU" altLang="ru-RU" sz="3600" b="1" kern="0" dirty="0" smtClean="0">
                <a:solidFill>
                  <a:schemeClr val="bg1"/>
                </a:solidFill>
                <a:cs typeface="Times New Roman" panose="02020603050405020304" pitchFamily="18" charset="0"/>
              </a:rPr>
              <a:t>:</a:t>
            </a:r>
            <a:endParaRPr lang="ru-RU" altLang="ru-RU" sz="3600" b="1" kern="0" dirty="0">
              <a:solidFill>
                <a:schemeClr val="bg1"/>
              </a:solidFill>
              <a:cs typeface="Times New Roman" panose="02020603050405020304" pitchFamily="18" charset="0"/>
            </a:endParaRPr>
          </a:p>
          <a:p>
            <a:pPr>
              <a:buFontTx/>
              <a:buNone/>
              <a:defRPr/>
            </a:pPr>
            <a:endParaRPr lang="ru-RU" altLang="ru-RU" sz="2800" b="1" kern="0" dirty="0" smtClean="0">
              <a:solidFill>
                <a:schemeClr val="bg1"/>
              </a:solidFill>
              <a:latin typeface="Times New Roman" panose="02020603050405020304" pitchFamily="18" charset="0"/>
              <a:cs typeface="Times New Roman" panose="02020603050405020304" pitchFamily="18" charset="0"/>
            </a:endParaRPr>
          </a:p>
          <a:p>
            <a:pPr>
              <a:buFontTx/>
              <a:buNone/>
              <a:defRPr/>
            </a:pPr>
            <a:r>
              <a:rPr lang="en-US" altLang="ru-RU" sz="2800" b="1" dirty="0" smtClean="0">
                <a:solidFill>
                  <a:schemeClr val="bg1"/>
                </a:solidFill>
                <a:cs typeface="Times New Roman" panose="02020603050405020304" pitchFamily="18" charset="0"/>
              </a:rPr>
              <a:t>    </a:t>
            </a:r>
            <a:r>
              <a:rPr lang="ru-RU" altLang="ru-RU" sz="2800" b="1" dirty="0" smtClean="0">
                <a:solidFill>
                  <a:schemeClr val="bg1"/>
                </a:solidFill>
                <a:cs typeface="Times New Roman" panose="02020603050405020304" pitchFamily="18" charset="0"/>
              </a:rPr>
              <a:t>Характеристическое </a:t>
            </a:r>
            <a:r>
              <a:rPr lang="ru-RU" altLang="ru-RU" sz="2800" b="1" dirty="0">
                <a:solidFill>
                  <a:schemeClr val="bg1"/>
                </a:solidFill>
                <a:cs typeface="Times New Roman" panose="02020603050405020304" pitchFamily="18" charset="0"/>
              </a:rPr>
              <a:t>свойство </a:t>
            </a:r>
            <a:r>
              <a:rPr lang="ru-RU" altLang="ru-RU" sz="2800" b="1" dirty="0" err="1" smtClean="0">
                <a:solidFill>
                  <a:schemeClr val="bg1"/>
                </a:solidFill>
                <a:cs typeface="Times New Roman" panose="02020603050405020304" pitchFamily="18" charset="0"/>
              </a:rPr>
              <a:t>арифмети-ческой</a:t>
            </a:r>
            <a:r>
              <a:rPr lang="ru-RU" altLang="ru-RU" sz="2800" b="1" dirty="0" smtClean="0">
                <a:solidFill>
                  <a:schemeClr val="bg1"/>
                </a:solidFill>
                <a:cs typeface="Times New Roman" panose="02020603050405020304" pitchFamily="18" charset="0"/>
              </a:rPr>
              <a:t> </a:t>
            </a:r>
            <a:r>
              <a:rPr lang="ru-RU" altLang="ru-RU" sz="2800" b="1" dirty="0">
                <a:solidFill>
                  <a:schemeClr val="bg1"/>
                </a:solidFill>
                <a:cs typeface="Times New Roman" panose="02020603050405020304" pitchFamily="18" charset="0"/>
              </a:rPr>
              <a:t>прогрессии</a:t>
            </a:r>
            <a:r>
              <a:rPr lang="ru-RU" altLang="ru-RU" sz="2800" b="1" dirty="0" smtClean="0">
                <a:solidFill>
                  <a:schemeClr val="bg1"/>
                </a:solidFill>
                <a:cs typeface="Times New Roman" panose="02020603050405020304" pitchFamily="18" charset="0"/>
              </a:rPr>
              <a:t>.</a:t>
            </a:r>
            <a:endParaRPr lang="ru-RU" altLang="ru-RU" sz="2800" b="1" kern="0" dirty="0" smtClean="0">
              <a:solidFill>
                <a:schemeClr val="bg1"/>
              </a:solidFill>
              <a:latin typeface="Times New Roman" panose="02020603050405020304" pitchFamily="18" charset="0"/>
              <a:cs typeface="Times New Roman" panose="02020603050405020304" pitchFamily="18" charset="0"/>
            </a:endParaRPr>
          </a:p>
          <a:p>
            <a:pPr>
              <a:buFontTx/>
              <a:buNone/>
              <a:defRPr/>
            </a:pPr>
            <a:endParaRPr lang="ru-RU" altLang="ru-RU" sz="2000" b="1" kern="0" dirty="0" smtClean="0">
              <a:solidFill>
                <a:schemeClr val="bg1"/>
              </a:solidFill>
              <a:latin typeface="Times New Roman" panose="02020603050405020304" pitchFamily="18" charset="0"/>
              <a:cs typeface="Times New Roman" panose="02020603050405020304" pitchFamily="18" charset="0"/>
            </a:endParaRPr>
          </a:p>
        </p:txBody>
      </p:sp>
      <p:sp>
        <p:nvSpPr>
          <p:cNvPr id="8" name="Прямоугольник 7">
            <a:hlinkClick r:id="rId3" action="ppaction://hlinksldjump"/>
          </p:cNvPr>
          <p:cNvSpPr/>
          <p:nvPr/>
        </p:nvSpPr>
        <p:spPr>
          <a:xfrm>
            <a:off x="6875463" y="5949950"/>
            <a:ext cx="360362" cy="35877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
        <p:nvSpPr>
          <p:cNvPr id="9" name="Прямоугольник 8">
            <a:hlinkClick r:id="rId4" action="ppaction://hlinksldjump"/>
          </p:cNvPr>
          <p:cNvSpPr/>
          <p:nvPr/>
        </p:nvSpPr>
        <p:spPr>
          <a:xfrm>
            <a:off x="7956550" y="5949950"/>
            <a:ext cx="333375" cy="35877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Tree>
  </p:cSld>
  <p:clrMapOvr>
    <a:masterClrMapping/>
  </p:clrMapOvr>
  <p:transition>
    <p:rand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Номер слайда 1"/>
          <p:cNvSpPr>
            <a:spLocks noGrp="1"/>
          </p:cNvSpPr>
          <p:nvPr>
            <p:ph type="sldNum" sz="quarter" idx="12"/>
          </p:nvPr>
        </p:nvSpPr>
        <p:spPr>
          <a:noFill/>
        </p:spPr>
        <p:txBody>
          <a:bodyPr/>
          <a:lstStyle/>
          <a:p>
            <a:fld id="{DC64A6F8-A62C-4FC0-9687-F9B0046CCB3E}" type="slidenum">
              <a:rPr lang="ru-RU" altLang="ru-RU"/>
              <a:pPr/>
              <a:t>19</a:t>
            </a:fld>
            <a:endParaRPr lang="ru-RU" altLang="ru-RU"/>
          </a:p>
        </p:txBody>
      </p:sp>
      <p:sp>
        <p:nvSpPr>
          <p:cNvPr id="4" name="TextBox 3"/>
          <p:cNvSpPr txBox="1"/>
          <p:nvPr/>
        </p:nvSpPr>
        <p:spPr>
          <a:xfrm>
            <a:off x="2555875" y="2060575"/>
            <a:ext cx="4973638" cy="1200150"/>
          </a:xfrm>
          <a:prstGeom prst="rect">
            <a:avLst/>
          </a:prstGeom>
          <a:noFill/>
        </p:spPr>
        <p:txBody>
          <a:bodyPr wrap="none">
            <a:spAutoFit/>
          </a:bodyPr>
          <a:lstStyle/>
          <a:p>
            <a:pPr eaLnBrk="1" hangingPunct="1">
              <a:defRPr/>
            </a:pPr>
            <a:r>
              <a:rPr lang="ru-RU" sz="7200" i="1" dirty="0">
                <a:solidFill>
                  <a:schemeClr val="bg2">
                    <a:lumMod val="75000"/>
                  </a:schemeClr>
                </a:solidFill>
                <a:effectLst>
                  <a:outerShdw blurRad="38100" dist="38100" dir="2700000" algn="tl">
                    <a:srgbClr val="000000">
                      <a:alpha val="43137"/>
                    </a:srgbClr>
                  </a:outerShdw>
                </a:effectLst>
              </a:rPr>
              <a:t>Молодец!!!</a:t>
            </a:r>
          </a:p>
        </p:txBody>
      </p:sp>
      <p:sp>
        <p:nvSpPr>
          <p:cNvPr id="33796" name="TextBox 4"/>
          <p:cNvSpPr txBox="1">
            <a:spLocks noChangeArrowheads="1"/>
          </p:cNvSpPr>
          <p:nvPr/>
        </p:nvSpPr>
        <p:spPr bwMode="auto">
          <a:xfrm>
            <a:off x="7380288" y="5157788"/>
            <a:ext cx="838200" cy="368300"/>
          </a:xfrm>
          <a:prstGeom prst="rect">
            <a:avLst/>
          </a:prstGeom>
          <a:noFill/>
          <a:ln w="9525">
            <a:noFill/>
            <a:miter lim="800000"/>
            <a:headEnd/>
            <a:tailEnd/>
          </a:ln>
        </p:spPr>
        <p:txBody>
          <a:bodyPr>
            <a:spAutoFit/>
          </a:bodyPr>
          <a:lstStyle/>
          <a:p>
            <a:pPr eaLnBrk="1" hangingPunct="1"/>
            <a:endParaRPr lang="ru-RU" altLang="ru-RU"/>
          </a:p>
        </p:txBody>
      </p:sp>
      <p:sp>
        <p:nvSpPr>
          <p:cNvPr id="7" name="Прямоугольник 6">
            <a:hlinkClick r:id="rId2" action="ppaction://hlinksldjump"/>
          </p:cNvPr>
          <p:cNvSpPr/>
          <p:nvPr/>
        </p:nvSpPr>
        <p:spPr>
          <a:xfrm>
            <a:off x="0" y="0"/>
            <a:ext cx="9144000" cy="6858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
        <p:nvSpPr>
          <p:cNvPr id="2" name="Стрелка вправо 1">
            <a:hlinkClick r:id="rId3" action="ppaction://hlinksldjump"/>
          </p:cNvPr>
          <p:cNvSpPr/>
          <p:nvPr/>
        </p:nvSpPr>
        <p:spPr>
          <a:xfrm>
            <a:off x="7235825" y="5661025"/>
            <a:ext cx="979488" cy="484188"/>
          </a:xfrm>
          <a:prstGeom prst="rightArrow">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ransition>
    <p:rand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Номер слайда 1"/>
          <p:cNvSpPr>
            <a:spLocks noGrp="1"/>
          </p:cNvSpPr>
          <p:nvPr>
            <p:ph type="sldNum" sz="quarter" idx="12"/>
          </p:nvPr>
        </p:nvSpPr>
        <p:spPr>
          <a:noFill/>
        </p:spPr>
        <p:txBody>
          <a:bodyPr/>
          <a:lstStyle/>
          <a:p>
            <a:fld id="{B7400548-3A41-4C1C-8C0F-9367C441EF08}" type="slidenum">
              <a:rPr lang="ru-RU" altLang="ru-RU"/>
              <a:pPr/>
              <a:t>2</a:t>
            </a:fld>
            <a:endParaRPr lang="ru-RU" altLang="ru-RU" dirty="0"/>
          </a:p>
        </p:txBody>
      </p:sp>
      <p:sp>
        <p:nvSpPr>
          <p:cNvPr id="4" name="Rectangle 3"/>
          <p:cNvSpPr txBox="1">
            <a:spLocks noChangeArrowheads="1"/>
          </p:cNvSpPr>
          <p:nvPr/>
        </p:nvSpPr>
        <p:spPr bwMode="auto">
          <a:xfrm>
            <a:off x="251520" y="620688"/>
            <a:ext cx="8640960" cy="419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algn="ctr">
              <a:buFontTx/>
              <a:buNone/>
              <a:defRPr/>
            </a:pPr>
            <a:r>
              <a:rPr lang="ru-RU" altLang="ru-RU" sz="3600" b="1" dirty="0" smtClean="0">
                <a:solidFill>
                  <a:schemeClr val="bg1"/>
                </a:solidFill>
              </a:rPr>
              <a:t>    Повторим </a:t>
            </a:r>
            <a:r>
              <a:rPr lang="ru-RU" altLang="ru-RU" sz="3600" b="1" dirty="0">
                <a:solidFill>
                  <a:schemeClr val="bg1"/>
                </a:solidFill>
              </a:rPr>
              <a:t>теорию!</a:t>
            </a:r>
            <a:endParaRPr lang="ru-RU" altLang="ru-RU" sz="3600" b="1" kern="0" dirty="0">
              <a:solidFill>
                <a:schemeClr val="bg1"/>
              </a:solidFill>
              <a:cs typeface="Times New Roman" panose="02020603050405020304" pitchFamily="18" charset="0"/>
            </a:endParaRPr>
          </a:p>
          <a:p>
            <a:pPr algn="ctr">
              <a:buFontTx/>
              <a:buNone/>
              <a:defRPr/>
            </a:pPr>
            <a:r>
              <a:rPr lang="ru-RU" altLang="ru-RU" sz="3600" b="1" kern="0" dirty="0">
                <a:solidFill>
                  <a:schemeClr val="bg1"/>
                </a:solidFill>
                <a:cs typeface="Times New Roman" panose="02020603050405020304" pitchFamily="18" charset="0"/>
              </a:rPr>
              <a:t>Вопрос</a:t>
            </a:r>
            <a:r>
              <a:rPr lang="en-US" altLang="ru-RU" sz="3600" b="1" kern="0" dirty="0">
                <a:solidFill>
                  <a:schemeClr val="bg1"/>
                </a:solidFill>
                <a:cs typeface="Times New Roman" panose="02020603050405020304" pitchFamily="18" charset="0"/>
              </a:rPr>
              <a:t> </a:t>
            </a:r>
            <a:r>
              <a:rPr lang="ru-RU" altLang="ru-RU" sz="3600" b="1" kern="0" dirty="0" smtClean="0">
                <a:solidFill>
                  <a:schemeClr val="bg1"/>
                </a:solidFill>
                <a:cs typeface="Times New Roman" panose="02020603050405020304" pitchFamily="18" charset="0"/>
              </a:rPr>
              <a:t>1:</a:t>
            </a:r>
            <a:endParaRPr lang="ru-RU" altLang="ru-RU" sz="3600" b="1" kern="0" dirty="0">
              <a:solidFill>
                <a:schemeClr val="bg1"/>
              </a:solidFill>
              <a:cs typeface="Times New Roman" panose="02020603050405020304" pitchFamily="18" charset="0"/>
            </a:endParaRPr>
          </a:p>
          <a:p>
            <a:pPr>
              <a:buFont typeface="Wingdings" pitchFamily="2" charset="2"/>
              <a:buChar char="ü"/>
              <a:defRPr/>
            </a:pPr>
            <a:endParaRPr lang="en-US" altLang="ru-RU" sz="2800" b="1" kern="0" dirty="0" smtClean="0">
              <a:solidFill>
                <a:schemeClr val="bg1"/>
              </a:solidFill>
              <a:cs typeface="Times New Roman" panose="02020603050405020304" pitchFamily="18" charset="0"/>
            </a:endParaRPr>
          </a:p>
          <a:p>
            <a:pPr>
              <a:buFont typeface="Wingdings" pitchFamily="2" charset="2"/>
              <a:buChar char="ü"/>
              <a:defRPr/>
            </a:pPr>
            <a:r>
              <a:rPr lang="ru-RU" altLang="ru-RU" sz="2800" b="1" kern="0" dirty="0" smtClean="0">
                <a:solidFill>
                  <a:schemeClr val="bg1"/>
                </a:solidFill>
                <a:cs typeface="Times New Roman" panose="02020603050405020304" pitchFamily="18" charset="0"/>
              </a:rPr>
              <a:t>Определение числовой последовательности</a:t>
            </a:r>
            <a:r>
              <a:rPr lang="ru-RU" altLang="ru-RU" sz="2800" b="1" kern="0" dirty="0" smtClean="0">
                <a:solidFill>
                  <a:schemeClr val="bg1"/>
                </a:solidFill>
                <a:latin typeface="Times New Roman" panose="02020603050405020304" pitchFamily="18" charset="0"/>
                <a:cs typeface="Times New Roman" panose="02020603050405020304" pitchFamily="18" charset="0"/>
              </a:rPr>
              <a:t>.</a:t>
            </a:r>
            <a:endParaRPr lang="en-US" altLang="ru-RU" sz="2800" b="1" kern="0" dirty="0" smtClean="0">
              <a:solidFill>
                <a:schemeClr val="bg1"/>
              </a:solidFill>
              <a:latin typeface="Times New Roman" panose="02020603050405020304" pitchFamily="18" charset="0"/>
              <a:cs typeface="Times New Roman" panose="02020603050405020304" pitchFamily="18" charset="0"/>
            </a:endParaRPr>
          </a:p>
          <a:p>
            <a:pPr>
              <a:buFont typeface="Wingdings" pitchFamily="2" charset="2"/>
              <a:buChar char="ü"/>
              <a:defRPr/>
            </a:pPr>
            <a:endParaRPr lang="en-US" altLang="ru-RU" sz="2800" b="1" dirty="0" smtClean="0">
              <a:solidFill>
                <a:schemeClr val="bg1"/>
              </a:solidFill>
              <a:cs typeface="Times New Roman" panose="02020603050405020304" pitchFamily="18" charset="0"/>
            </a:endParaRPr>
          </a:p>
          <a:p>
            <a:pPr>
              <a:buFont typeface="Wingdings" pitchFamily="2" charset="2"/>
              <a:buChar char="ü"/>
              <a:defRPr/>
            </a:pPr>
            <a:r>
              <a:rPr lang="ru-RU" altLang="ru-RU" sz="2800" b="1" dirty="0" smtClean="0">
                <a:solidFill>
                  <a:schemeClr val="bg1"/>
                </a:solidFill>
                <a:cs typeface="Times New Roman" panose="02020603050405020304" pitchFamily="18" charset="0"/>
              </a:rPr>
              <a:t>Приведи пример числовой последователь</a:t>
            </a:r>
            <a:r>
              <a:rPr lang="en-US" altLang="ru-RU" sz="2800" b="1" dirty="0" smtClean="0">
                <a:solidFill>
                  <a:schemeClr val="bg1"/>
                </a:solidFill>
                <a:cs typeface="Times New Roman" panose="02020603050405020304" pitchFamily="18" charset="0"/>
              </a:rPr>
              <a:t>-</a:t>
            </a:r>
            <a:r>
              <a:rPr lang="ru-RU" altLang="ru-RU" sz="2800" b="1" dirty="0" err="1" smtClean="0">
                <a:solidFill>
                  <a:schemeClr val="bg1"/>
                </a:solidFill>
                <a:cs typeface="Times New Roman" panose="02020603050405020304" pitchFamily="18" charset="0"/>
              </a:rPr>
              <a:t>ности</a:t>
            </a:r>
            <a:r>
              <a:rPr lang="ru-RU" altLang="ru-RU" sz="2800" b="1" dirty="0" smtClean="0">
                <a:solidFill>
                  <a:schemeClr val="bg1"/>
                </a:solidFill>
                <a:cs typeface="Times New Roman" panose="02020603050405020304" pitchFamily="18" charset="0"/>
              </a:rPr>
              <a:t>.</a:t>
            </a:r>
          </a:p>
          <a:p>
            <a:pPr>
              <a:buFontTx/>
              <a:buNone/>
              <a:defRPr/>
            </a:pPr>
            <a:endParaRPr lang="en-US" altLang="ru-RU" sz="2800" b="1" kern="0" dirty="0" smtClean="0">
              <a:solidFill>
                <a:schemeClr val="bg1"/>
              </a:solidFill>
              <a:latin typeface="Times New Roman" panose="02020603050405020304" pitchFamily="18" charset="0"/>
              <a:cs typeface="Times New Roman" panose="02020603050405020304" pitchFamily="18" charset="0"/>
            </a:endParaRPr>
          </a:p>
          <a:p>
            <a:pPr>
              <a:buFontTx/>
              <a:buNone/>
              <a:defRPr/>
            </a:pPr>
            <a:r>
              <a:rPr lang="ru-RU" altLang="ru-RU" sz="2800" b="1" kern="0" dirty="0" smtClean="0">
                <a:solidFill>
                  <a:schemeClr val="bg1"/>
                </a:solidFill>
                <a:latin typeface="Times New Roman" panose="02020603050405020304" pitchFamily="18" charset="0"/>
                <a:cs typeface="Times New Roman" panose="02020603050405020304" pitchFamily="18" charset="0"/>
              </a:rPr>
              <a:t> </a:t>
            </a:r>
          </a:p>
          <a:p>
            <a:pPr>
              <a:buFontTx/>
              <a:buNone/>
              <a:defRPr/>
            </a:pPr>
            <a:endParaRPr lang="ru-RU" altLang="ru-RU" sz="2000" b="1" kern="0" dirty="0" smtClean="0">
              <a:solidFill>
                <a:schemeClr val="bg1"/>
              </a:solidFill>
              <a:latin typeface="Times New Roman" panose="02020603050405020304" pitchFamily="18" charset="0"/>
              <a:cs typeface="Times New Roman" panose="02020603050405020304" pitchFamily="18" charset="0"/>
            </a:endParaRPr>
          </a:p>
        </p:txBody>
      </p:sp>
      <p:sp>
        <p:nvSpPr>
          <p:cNvPr id="8" name="Прямоугольник 7">
            <a:hlinkClick r:id="rId3" action="ppaction://hlinksldjump"/>
          </p:cNvPr>
          <p:cNvSpPr/>
          <p:nvPr/>
        </p:nvSpPr>
        <p:spPr>
          <a:xfrm>
            <a:off x="6875463" y="5949950"/>
            <a:ext cx="360362" cy="35877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
        <p:nvSpPr>
          <p:cNvPr id="9" name="Прямоугольник 8">
            <a:hlinkClick r:id="rId4" action="ppaction://hlinksldjump"/>
          </p:cNvPr>
          <p:cNvSpPr/>
          <p:nvPr/>
        </p:nvSpPr>
        <p:spPr>
          <a:xfrm>
            <a:off x="7956550" y="5949950"/>
            <a:ext cx="333375" cy="35877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Tree>
  </p:cSld>
  <p:clrMapOvr>
    <a:masterClrMapping/>
  </p:clrMapOvr>
  <p:transition>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Номер слайда 1"/>
          <p:cNvSpPr>
            <a:spLocks noGrp="1"/>
          </p:cNvSpPr>
          <p:nvPr>
            <p:ph type="sldNum" sz="quarter" idx="12"/>
          </p:nvPr>
        </p:nvSpPr>
        <p:spPr>
          <a:noFill/>
        </p:spPr>
        <p:txBody>
          <a:bodyPr/>
          <a:lstStyle/>
          <a:p>
            <a:fld id="{23A3DEBC-0440-495C-B100-0C67BC5F43D1}" type="slidenum">
              <a:rPr lang="ru-RU" altLang="ru-RU"/>
              <a:pPr/>
              <a:t>20</a:t>
            </a:fld>
            <a:endParaRPr lang="ru-RU" altLang="ru-RU"/>
          </a:p>
        </p:txBody>
      </p:sp>
      <p:sp>
        <p:nvSpPr>
          <p:cNvPr id="3" name="Прямоугольник 2"/>
          <p:cNvSpPr/>
          <p:nvPr/>
        </p:nvSpPr>
        <p:spPr>
          <a:xfrm>
            <a:off x="539552" y="908720"/>
            <a:ext cx="8208912" cy="3416320"/>
          </a:xfrm>
          <a:prstGeom prst="rect">
            <a:avLst/>
          </a:prstGeom>
        </p:spPr>
        <p:txBody>
          <a:bodyPr wrap="square">
            <a:spAutoFit/>
          </a:bodyPr>
          <a:lstStyle/>
          <a:p>
            <a:pPr algn="ctr" eaLnBrk="1" hangingPunct="1">
              <a:defRPr/>
            </a:pPr>
            <a:r>
              <a:rPr lang="ru-RU" altLang="ru-RU" sz="3600" b="1" dirty="0">
                <a:solidFill>
                  <a:schemeClr val="bg1"/>
                </a:solidFill>
                <a:cs typeface="Times New Roman" panose="02020603050405020304" pitchFamily="18" charset="0"/>
              </a:rPr>
              <a:t>Ответ на 6 вопрос:</a:t>
            </a:r>
          </a:p>
          <a:p>
            <a:pPr algn="ctr" eaLnBrk="1" hangingPunct="1">
              <a:defRPr/>
            </a:pPr>
            <a:endParaRPr lang="ru-RU" altLang="ru-RU" sz="3600" b="1" dirty="0">
              <a:solidFill>
                <a:schemeClr val="bg1"/>
              </a:solidFill>
              <a:latin typeface="+mj-lt"/>
              <a:cs typeface="Times New Roman" panose="02020603050405020304" pitchFamily="18" charset="0"/>
            </a:endParaRPr>
          </a:p>
          <a:p>
            <a:r>
              <a:rPr lang="ru-RU" sz="2400" b="1" dirty="0" smtClean="0">
                <a:solidFill>
                  <a:schemeClr val="bg1"/>
                </a:solidFill>
              </a:rPr>
              <a:t>  Каждый член арифметической прогрессии, кроме первого ( и последнего – в случае конечной прогрессии),  равен среднему арифметическому двух соседних с ним членов, т.е. выполняется равенство:</a:t>
            </a:r>
          </a:p>
          <a:p>
            <a:pPr lvl="0"/>
            <a:endParaRPr lang="ru-RU" sz="2400" b="1" dirty="0">
              <a:solidFill>
                <a:schemeClr val="bg1"/>
              </a:solidFill>
            </a:endParaRPr>
          </a:p>
        </p:txBody>
      </p:sp>
      <p:sp>
        <p:nvSpPr>
          <p:cNvPr id="9" name="Стрелка вправо 8">
            <a:hlinkClick r:id="rId3" action="ppaction://hlinksldjump"/>
          </p:cNvPr>
          <p:cNvSpPr/>
          <p:nvPr/>
        </p:nvSpPr>
        <p:spPr>
          <a:xfrm>
            <a:off x="7308850" y="5516563"/>
            <a:ext cx="977900" cy="485775"/>
          </a:xfrm>
          <a:prstGeom prst="rightArrow">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34824"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34825" name="Rectangle 9"/>
          <p:cNvSpPr>
            <a:spLocks noChangeArrowheads="1"/>
          </p:cNvSpPr>
          <p:nvPr/>
        </p:nvSpPr>
        <p:spPr bwMode="auto">
          <a:xfrm>
            <a:off x="0" y="457200"/>
            <a:ext cx="9144000" cy="0"/>
          </a:xfrm>
          <a:prstGeom prst="rect">
            <a:avLst/>
          </a:prstGeom>
          <a:solidFill>
            <a:srgbClr val="FFFFFF"/>
          </a:solid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11" name="Рисунок 10"/>
          <p:cNvPicPr/>
          <p:nvPr/>
        </p:nvPicPr>
        <p:blipFill>
          <a:blip r:embed="rId4" cstate="print">
            <a:clrChange>
              <a:clrFrom>
                <a:srgbClr val="FFFFFF"/>
              </a:clrFrom>
              <a:clrTo>
                <a:srgbClr val="FFFFFF">
                  <a:alpha val="0"/>
                </a:srgbClr>
              </a:clrTo>
            </a:clrChange>
          </a:blip>
          <a:srcRect/>
          <a:stretch>
            <a:fillRect/>
          </a:stretch>
        </p:blipFill>
        <p:spPr bwMode="auto">
          <a:xfrm>
            <a:off x="3995936" y="4293096"/>
            <a:ext cx="2736304" cy="851148"/>
          </a:xfrm>
          <a:prstGeom prst="rect">
            <a:avLst/>
          </a:prstGeom>
          <a:solidFill>
            <a:schemeClr val="bg1"/>
          </a:solidFill>
        </p:spPr>
      </p:pic>
    </p:spTree>
  </p:cSld>
  <p:clrMapOvr>
    <a:masterClrMapping/>
  </p:clrMapOvr>
  <p:transition>
    <p:rand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Номер слайда 1"/>
          <p:cNvSpPr>
            <a:spLocks noGrp="1"/>
          </p:cNvSpPr>
          <p:nvPr>
            <p:ph type="sldNum" sz="quarter" idx="12"/>
          </p:nvPr>
        </p:nvSpPr>
        <p:spPr>
          <a:noFill/>
        </p:spPr>
        <p:txBody>
          <a:bodyPr/>
          <a:lstStyle/>
          <a:p>
            <a:fld id="{23D2607C-3DB2-4755-922D-0944148A3C3A}" type="slidenum">
              <a:rPr lang="ru-RU" altLang="ru-RU"/>
              <a:pPr/>
              <a:t>21</a:t>
            </a:fld>
            <a:endParaRPr lang="ru-RU" altLang="ru-RU"/>
          </a:p>
        </p:txBody>
      </p:sp>
      <p:sp>
        <p:nvSpPr>
          <p:cNvPr id="4" name="Rectangle 3"/>
          <p:cNvSpPr txBox="1">
            <a:spLocks noChangeArrowheads="1"/>
          </p:cNvSpPr>
          <p:nvPr/>
        </p:nvSpPr>
        <p:spPr bwMode="auto">
          <a:xfrm>
            <a:off x="684213" y="836712"/>
            <a:ext cx="7939087" cy="374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algn="ctr">
              <a:buFontTx/>
              <a:buNone/>
              <a:defRPr/>
            </a:pPr>
            <a:r>
              <a:rPr lang="ru-RU" altLang="ru-RU" sz="3600" b="1" dirty="0" smtClean="0">
                <a:solidFill>
                  <a:schemeClr val="bg1"/>
                </a:solidFill>
              </a:rPr>
              <a:t>  Повторим </a:t>
            </a:r>
            <a:r>
              <a:rPr lang="ru-RU" altLang="ru-RU" sz="3600" b="1" dirty="0">
                <a:solidFill>
                  <a:schemeClr val="bg1"/>
                </a:solidFill>
              </a:rPr>
              <a:t>теорию!</a:t>
            </a:r>
            <a:endParaRPr lang="ru-RU" altLang="ru-RU" sz="3600" b="1" kern="0" dirty="0">
              <a:solidFill>
                <a:schemeClr val="bg1"/>
              </a:solidFill>
              <a:cs typeface="Times New Roman" panose="02020603050405020304" pitchFamily="18" charset="0"/>
            </a:endParaRPr>
          </a:p>
          <a:p>
            <a:pPr algn="ctr">
              <a:buFontTx/>
              <a:buNone/>
              <a:defRPr/>
            </a:pPr>
            <a:r>
              <a:rPr lang="ru-RU" altLang="ru-RU" sz="3600" b="1" kern="0" dirty="0">
                <a:solidFill>
                  <a:schemeClr val="bg1"/>
                </a:solidFill>
                <a:cs typeface="Times New Roman" panose="02020603050405020304" pitchFamily="18" charset="0"/>
              </a:rPr>
              <a:t>Вопрос</a:t>
            </a:r>
            <a:r>
              <a:rPr lang="en-US" altLang="ru-RU" sz="3600" b="1" kern="0" dirty="0">
                <a:solidFill>
                  <a:schemeClr val="bg1"/>
                </a:solidFill>
                <a:cs typeface="Times New Roman" panose="02020603050405020304" pitchFamily="18" charset="0"/>
              </a:rPr>
              <a:t> </a:t>
            </a:r>
            <a:r>
              <a:rPr lang="ru-RU" altLang="ru-RU" sz="3600" b="1" kern="0" dirty="0">
                <a:solidFill>
                  <a:schemeClr val="bg1"/>
                </a:solidFill>
                <a:cs typeface="Times New Roman" panose="02020603050405020304" pitchFamily="18" charset="0"/>
              </a:rPr>
              <a:t>7</a:t>
            </a:r>
            <a:r>
              <a:rPr lang="ru-RU" altLang="ru-RU" sz="3600" b="1" kern="0" dirty="0" smtClean="0">
                <a:solidFill>
                  <a:schemeClr val="bg1"/>
                </a:solidFill>
                <a:cs typeface="Times New Roman" panose="02020603050405020304" pitchFamily="18" charset="0"/>
              </a:rPr>
              <a:t>:</a:t>
            </a:r>
            <a:endParaRPr lang="ru-RU" altLang="ru-RU" sz="3600" b="1" kern="0" dirty="0">
              <a:solidFill>
                <a:schemeClr val="bg1"/>
              </a:solidFill>
              <a:cs typeface="Times New Roman" panose="02020603050405020304" pitchFamily="18" charset="0"/>
            </a:endParaRPr>
          </a:p>
          <a:p>
            <a:pPr>
              <a:buFontTx/>
              <a:buNone/>
              <a:defRPr/>
            </a:pPr>
            <a:endParaRPr lang="ru-RU" altLang="ru-RU" sz="2800" b="1" kern="0" dirty="0" smtClean="0">
              <a:solidFill>
                <a:schemeClr val="bg1"/>
              </a:solidFill>
              <a:latin typeface="Times New Roman" panose="02020603050405020304" pitchFamily="18" charset="0"/>
              <a:cs typeface="Times New Roman" panose="02020603050405020304" pitchFamily="18" charset="0"/>
            </a:endParaRPr>
          </a:p>
          <a:p>
            <a:pPr>
              <a:buFontTx/>
              <a:buNone/>
              <a:defRPr/>
            </a:pPr>
            <a:r>
              <a:rPr lang="ru-RU" altLang="ru-RU" sz="2800" b="1" dirty="0" smtClean="0">
                <a:solidFill>
                  <a:schemeClr val="bg1"/>
                </a:solidFill>
                <a:cs typeface="Times New Roman" panose="02020603050405020304" pitchFamily="18" charset="0"/>
              </a:rPr>
              <a:t>Определение </a:t>
            </a:r>
            <a:r>
              <a:rPr lang="ru-RU" altLang="ru-RU" sz="2800" b="1" dirty="0">
                <a:solidFill>
                  <a:schemeClr val="bg1"/>
                </a:solidFill>
                <a:cs typeface="Times New Roman" panose="02020603050405020304" pitchFamily="18" charset="0"/>
              </a:rPr>
              <a:t>геометрической прогрессии.</a:t>
            </a:r>
          </a:p>
          <a:p>
            <a:pPr>
              <a:buFontTx/>
              <a:buNone/>
              <a:defRPr/>
            </a:pPr>
            <a:endParaRPr lang="ru-RU" altLang="ru-RU" sz="2000" b="1" kern="0" dirty="0" smtClean="0">
              <a:solidFill>
                <a:schemeClr val="bg1"/>
              </a:solidFill>
              <a:latin typeface="Times New Roman" panose="02020603050405020304" pitchFamily="18" charset="0"/>
              <a:cs typeface="Times New Roman" panose="02020603050405020304" pitchFamily="18" charset="0"/>
            </a:endParaRPr>
          </a:p>
        </p:txBody>
      </p:sp>
      <p:sp>
        <p:nvSpPr>
          <p:cNvPr id="8" name="Прямоугольник 7">
            <a:hlinkClick r:id="rId3" action="ppaction://hlinksldjump"/>
          </p:cNvPr>
          <p:cNvSpPr/>
          <p:nvPr/>
        </p:nvSpPr>
        <p:spPr>
          <a:xfrm>
            <a:off x="6875463" y="5949950"/>
            <a:ext cx="360362" cy="35877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
        <p:nvSpPr>
          <p:cNvPr id="9" name="Прямоугольник 8">
            <a:hlinkClick r:id="rId4" action="ppaction://hlinksldjump"/>
          </p:cNvPr>
          <p:cNvSpPr/>
          <p:nvPr/>
        </p:nvSpPr>
        <p:spPr>
          <a:xfrm>
            <a:off x="7956550" y="5949950"/>
            <a:ext cx="333375" cy="35877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Tree>
  </p:cSld>
  <p:clrMapOvr>
    <a:masterClrMapping/>
  </p:clrMapOvr>
  <p:transition>
    <p:rand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Номер слайда 1"/>
          <p:cNvSpPr>
            <a:spLocks noGrp="1"/>
          </p:cNvSpPr>
          <p:nvPr>
            <p:ph type="sldNum" sz="quarter" idx="12"/>
          </p:nvPr>
        </p:nvSpPr>
        <p:spPr>
          <a:noFill/>
        </p:spPr>
        <p:txBody>
          <a:bodyPr/>
          <a:lstStyle/>
          <a:p>
            <a:fld id="{84CBCECD-96E5-4225-BA7B-BB9541158788}" type="slidenum">
              <a:rPr lang="ru-RU" altLang="ru-RU"/>
              <a:pPr/>
              <a:t>22</a:t>
            </a:fld>
            <a:endParaRPr lang="ru-RU" altLang="ru-RU"/>
          </a:p>
        </p:txBody>
      </p:sp>
      <p:sp>
        <p:nvSpPr>
          <p:cNvPr id="4" name="TextBox 3"/>
          <p:cNvSpPr txBox="1"/>
          <p:nvPr/>
        </p:nvSpPr>
        <p:spPr>
          <a:xfrm>
            <a:off x="2555875" y="2060575"/>
            <a:ext cx="4973638" cy="1200150"/>
          </a:xfrm>
          <a:prstGeom prst="rect">
            <a:avLst/>
          </a:prstGeom>
          <a:noFill/>
        </p:spPr>
        <p:txBody>
          <a:bodyPr wrap="none">
            <a:spAutoFit/>
          </a:bodyPr>
          <a:lstStyle/>
          <a:p>
            <a:pPr eaLnBrk="1" hangingPunct="1">
              <a:defRPr/>
            </a:pPr>
            <a:r>
              <a:rPr lang="ru-RU" sz="7200" i="1" dirty="0">
                <a:solidFill>
                  <a:schemeClr val="bg2">
                    <a:lumMod val="75000"/>
                  </a:schemeClr>
                </a:solidFill>
                <a:effectLst>
                  <a:outerShdw blurRad="38100" dist="38100" dir="2700000" algn="tl">
                    <a:srgbClr val="000000">
                      <a:alpha val="43137"/>
                    </a:srgbClr>
                  </a:outerShdw>
                </a:effectLst>
              </a:rPr>
              <a:t>Молодец!!!</a:t>
            </a:r>
          </a:p>
        </p:txBody>
      </p:sp>
      <p:sp>
        <p:nvSpPr>
          <p:cNvPr id="38916" name="TextBox 4"/>
          <p:cNvSpPr txBox="1">
            <a:spLocks noChangeArrowheads="1"/>
          </p:cNvSpPr>
          <p:nvPr/>
        </p:nvSpPr>
        <p:spPr bwMode="auto">
          <a:xfrm>
            <a:off x="7380288" y="5157788"/>
            <a:ext cx="838200" cy="368300"/>
          </a:xfrm>
          <a:prstGeom prst="rect">
            <a:avLst/>
          </a:prstGeom>
          <a:noFill/>
          <a:ln w="9525">
            <a:noFill/>
            <a:miter lim="800000"/>
            <a:headEnd/>
            <a:tailEnd/>
          </a:ln>
        </p:spPr>
        <p:txBody>
          <a:bodyPr>
            <a:spAutoFit/>
          </a:bodyPr>
          <a:lstStyle/>
          <a:p>
            <a:pPr eaLnBrk="1" hangingPunct="1"/>
            <a:endParaRPr lang="ru-RU" altLang="ru-RU"/>
          </a:p>
        </p:txBody>
      </p:sp>
      <p:sp>
        <p:nvSpPr>
          <p:cNvPr id="7" name="Прямоугольник 6">
            <a:hlinkClick r:id="rId2" action="ppaction://hlinksldjump"/>
          </p:cNvPr>
          <p:cNvSpPr/>
          <p:nvPr/>
        </p:nvSpPr>
        <p:spPr>
          <a:xfrm>
            <a:off x="0" y="0"/>
            <a:ext cx="9144000" cy="6858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
        <p:nvSpPr>
          <p:cNvPr id="2" name="Стрелка вправо 1">
            <a:hlinkClick r:id="rId3" action="ppaction://hlinksldjump"/>
          </p:cNvPr>
          <p:cNvSpPr/>
          <p:nvPr/>
        </p:nvSpPr>
        <p:spPr>
          <a:xfrm>
            <a:off x="7235825" y="5661025"/>
            <a:ext cx="979488" cy="484188"/>
          </a:xfrm>
          <a:prstGeom prst="rightArrow">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ransition>
    <p:rand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Номер слайда 1"/>
          <p:cNvSpPr>
            <a:spLocks noGrp="1"/>
          </p:cNvSpPr>
          <p:nvPr>
            <p:ph type="sldNum" sz="quarter" idx="12"/>
          </p:nvPr>
        </p:nvSpPr>
        <p:spPr>
          <a:noFill/>
        </p:spPr>
        <p:txBody>
          <a:bodyPr/>
          <a:lstStyle/>
          <a:p>
            <a:fld id="{5004BB56-D983-43A6-86B0-0581DEE4D6F5}" type="slidenum">
              <a:rPr lang="ru-RU" altLang="ru-RU"/>
              <a:pPr/>
              <a:t>23</a:t>
            </a:fld>
            <a:endParaRPr lang="ru-RU" altLang="ru-RU"/>
          </a:p>
        </p:txBody>
      </p:sp>
      <p:sp>
        <p:nvSpPr>
          <p:cNvPr id="3" name="Прямоугольник 2"/>
          <p:cNvSpPr/>
          <p:nvPr/>
        </p:nvSpPr>
        <p:spPr>
          <a:xfrm>
            <a:off x="467544" y="836712"/>
            <a:ext cx="8136904" cy="3908762"/>
          </a:xfrm>
          <a:prstGeom prst="rect">
            <a:avLst/>
          </a:prstGeom>
        </p:spPr>
        <p:txBody>
          <a:bodyPr wrap="square">
            <a:spAutoFit/>
          </a:bodyPr>
          <a:lstStyle/>
          <a:p>
            <a:pPr algn="ctr" eaLnBrk="1" hangingPunct="1">
              <a:defRPr/>
            </a:pPr>
            <a:r>
              <a:rPr lang="ru-RU" altLang="ru-RU" sz="3600" b="1" dirty="0">
                <a:solidFill>
                  <a:schemeClr val="bg1"/>
                </a:solidFill>
                <a:cs typeface="Times New Roman" panose="02020603050405020304" pitchFamily="18" charset="0"/>
              </a:rPr>
              <a:t>Ответ на 7 вопрос</a:t>
            </a:r>
            <a:r>
              <a:rPr lang="ru-RU" altLang="ru-RU" sz="3600" b="1" dirty="0" smtClean="0">
                <a:solidFill>
                  <a:schemeClr val="bg1"/>
                </a:solidFill>
                <a:cs typeface="Times New Roman" panose="02020603050405020304" pitchFamily="18" charset="0"/>
              </a:rPr>
              <a:t>:</a:t>
            </a:r>
          </a:p>
          <a:p>
            <a:pPr algn="ctr" eaLnBrk="1" hangingPunct="1">
              <a:defRPr/>
            </a:pPr>
            <a:endParaRPr lang="ru-RU" altLang="ru-RU" sz="2000" b="1" dirty="0">
              <a:solidFill>
                <a:schemeClr val="bg1"/>
              </a:solidFill>
              <a:cs typeface="Times New Roman" panose="02020603050405020304" pitchFamily="18" charset="0"/>
            </a:endParaRPr>
          </a:p>
          <a:p>
            <a:pPr eaLnBrk="1" hangingPunct="1">
              <a:defRPr/>
            </a:pPr>
            <a:r>
              <a:rPr lang="ru-RU" sz="2400" b="1" dirty="0" smtClean="0">
                <a:solidFill>
                  <a:schemeClr val="bg1"/>
                </a:solidFill>
              </a:rPr>
              <a:t>  Числовую последовательность, все члены которой отличны от нуля и каждый член которой, начиная со второго, получается из предыдущего  члена умножением  его на одно и то же число </a:t>
            </a:r>
            <a:r>
              <a:rPr lang="en-US" sz="2400" b="1" dirty="0" smtClean="0">
                <a:solidFill>
                  <a:schemeClr val="bg1"/>
                </a:solidFill>
              </a:rPr>
              <a:t>q</a:t>
            </a:r>
            <a:r>
              <a:rPr lang="ru-RU" sz="2400" b="1" dirty="0" smtClean="0">
                <a:solidFill>
                  <a:schemeClr val="bg1"/>
                </a:solidFill>
              </a:rPr>
              <a:t>, называют геометрической прогрессией.  При этом число</a:t>
            </a:r>
            <a:r>
              <a:rPr lang="en-US" sz="2400" b="1" dirty="0" smtClean="0">
                <a:solidFill>
                  <a:schemeClr val="bg1"/>
                </a:solidFill>
              </a:rPr>
              <a:t> q </a:t>
            </a:r>
            <a:r>
              <a:rPr lang="ru-RU" sz="2400" b="1" dirty="0" smtClean="0">
                <a:solidFill>
                  <a:schemeClr val="bg1"/>
                </a:solidFill>
              </a:rPr>
              <a:t>называют знаменателем прогрессии. </a:t>
            </a:r>
          </a:p>
          <a:p>
            <a:pPr lvl="0" algn="ctr"/>
            <a:endParaRPr lang="ru-RU" sz="2400" b="1" dirty="0" smtClean="0">
              <a:solidFill>
                <a:schemeClr val="bg1"/>
              </a:solidFill>
            </a:endParaRPr>
          </a:p>
          <a:p>
            <a:pPr lvl="0" algn="ctr"/>
            <a:r>
              <a:rPr lang="ru-RU" sz="2400" b="1" dirty="0" smtClean="0">
                <a:solidFill>
                  <a:schemeClr val="bg1"/>
                </a:solidFill>
              </a:rPr>
              <a:t>        </a:t>
            </a:r>
            <a:r>
              <a:rPr lang="en-US" sz="2400" b="1" dirty="0" smtClean="0">
                <a:solidFill>
                  <a:schemeClr val="bg1"/>
                </a:solidFill>
              </a:rPr>
              <a:t>b</a:t>
            </a:r>
            <a:r>
              <a:rPr lang="en-US" sz="2400" b="1" baseline="-25000" dirty="0" smtClean="0">
                <a:solidFill>
                  <a:schemeClr val="bg1"/>
                </a:solidFill>
              </a:rPr>
              <a:t>n+1</a:t>
            </a:r>
            <a:r>
              <a:rPr lang="en-US" sz="2400" b="1" dirty="0" smtClean="0">
                <a:solidFill>
                  <a:schemeClr val="bg1"/>
                </a:solidFill>
              </a:rPr>
              <a:t> = </a:t>
            </a:r>
            <a:r>
              <a:rPr lang="en-US" sz="2400" b="1" dirty="0" err="1" smtClean="0">
                <a:solidFill>
                  <a:schemeClr val="bg1"/>
                </a:solidFill>
              </a:rPr>
              <a:t>b</a:t>
            </a:r>
            <a:r>
              <a:rPr lang="en-US" sz="2400" b="1" baseline="-25000" dirty="0" err="1" smtClean="0">
                <a:solidFill>
                  <a:schemeClr val="bg1"/>
                </a:solidFill>
              </a:rPr>
              <a:t>n</a:t>
            </a:r>
            <a:r>
              <a:rPr lang="en-US" sz="2400" b="1" dirty="0" err="1" smtClean="0">
                <a:solidFill>
                  <a:schemeClr val="bg1"/>
                </a:solidFill>
              </a:rPr>
              <a:t>q</a:t>
            </a:r>
            <a:r>
              <a:rPr lang="ru-RU" sz="2400" b="1" dirty="0" smtClean="0">
                <a:solidFill>
                  <a:schemeClr val="bg1"/>
                </a:solidFill>
              </a:rPr>
              <a:t>, где</a:t>
            </a:r>
            <a:r>
              <a:rPr lang="en-US" sz="2400" b="1" dirty="0" smtClean="0">
                <a:solidFill>
                  <a:schemeClr val="bg1"/>
                </a:solidFill>
              </a:rPr>
              <a:t> b</a:t>
            </a:r>
            <a:r>
              <a:rPr lang="en-US" sz="2400" b="1" baseline="-25000" dirty="0" smtClean="0">
                <a:solidFill>
                  <a:schemeClr val="bg1"/>
                </a:solidFill>
              </a:rPr>
              <a:t>n</a:t>
            </a:r>
            <a:r>
              <a:rPr lang="en-US" sz="2400" b="1" dirty="0" smtClean="0">
                <a:solidFill>
                  <a:schemeClr val="bg1"/>
                </a:solidFill>
              </a:rPr>
              <a:t>≠0</a:t>
            </a:r>
            <a:r>
              <a:rPr lang="ru-RU" sz="2400" b="1" dirty="0" smtClean="0">
                <a:solidFill>
                  <a:schemeClr val="bg1"/>
                </a:solidFill>
              </a:rPr>
              <a:t>,</a:t>
            </a:r>
            <a:r>
              <a:rPr lang="en-US" sz="2400" b="1" dirty="0" smtClean="0">
                <a:solidFill>
                  <a:schemeClr val="bg1"/>
                </a:solidFill>
              </a:rPr>
              <a:t> q≠ 0.</a:t>
            </a:r>
            <a:endParaRPr lang="ru-RU" sz="2400" b="1" dirty="0">
              <a:solidFill>
                <a:schemeClr val="bg1"/>
              </a:solidFill>
            </a:endParaRPr>
          </a:p>
        </p:txBody>
      </p:sp>
      <p:sp>
        <p:nvSpPr>
          <p:cNvPr id="9" name="Стрелка вправо 8">
            <a:hlinkClick r:id="rId3" action="ppaction://hlinksldjump"/>
          </p:cNvPr>
          <p:cNvSpPr/>
          <p:nvPr/>
        </p:nvSpPr>
        <p:spPr>
          <a:xfrm>
            <a:off x="7308850" y="5516563"/>
            <a:ext cx="977900" cy="485775"/>
          </a:xfrm>
          <a:prstGeom prst="rightArrow">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ransition>
    <p:rand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idx="4294967295"/>
          </p:nvPr>
        </p:nvSpPr>
        <p:spPr>
          <a:xfrm>
            <a:off x="323528" y="333375"/>
            <a:ext cx="7848922" cy="792163"/>
          </a:xfrm>
        </p:spPr>
        <p:txBody>
          <a:bodyPr/>
          <a:lstStyle/>
          <a:p>
            <a:pPr eaLnBrk="1" hangingPunct="1"/>
            <a:r>
              <a:rPr lang="ru-RU" altLang="ru-RU" sz="3600" b="1" dirty="0" smtClean="0">
                <a:solidFill>
                  <a:schemeClr val="bg1"/>
                </a:solidFill>
              </a:rPr>
              <a:t>Работа №2.</a:t>
            </a:r>
          </a:p>
        </p:txBody>
      </p:sp>
      <p:sp>
        <p:nvSpPr>
          <p:cNvPr id="52227" name="Rectangle 3"/>
          <p:cNvSpPr>
            <a:spLocks noGrp="1" noChangeArrowheads="1"/>
          </p:cNvSpPr>
          <p:nvPr>
            <p:ph type="body" idx="4294967295"/>
          </p:nvPr>
        </p:nvSpPr>
        <p:spPr>
          <a:xfrm>
            <a:off x="467544" y="1196752"/>
            <a:ext cx="6480720" cy="2591494"/>
          </a:xfrm>
        </p:spPr>
        <p:txBody>
          <a:bodyPr/>
          <a:lstStyle/>
          <a:p>
            <a:pPr marL="6350" indent="22225" eaLnBrk="1" hangingPunct="1">
              <a:buFontTx/>
              <a:buNone/>
            </a:pPr>
            <a:r>
              <a:rPr lang="ru-RU" altLang="ru-RU" sz="2000" b="1" dirty="0" smtClean="0">
                <a:solidFill>
                  <a:schemeClr val="bg1"/>
                </a:solidFill>
                <a:cs typeface="Times New Roman" pitchFamily="18" charset="0"/>
              </a:rPr>
              <a:t> Перед вами последовательности чисел:</a:t>
            </a:r>
          </a:p>
          <a:p>
            <a:pPr marL="6350" indent="22225" eaLnBrk="1" hangingPunct="1">
              <a:buFontTx/>
              <a:buNone/>
            </a:pPr>
            <a:r>
              <a:rPr lang="ru-RU" altLang="ru-RU" sz="2000" b="1" dirty="0" smtClean="0">
                <a:solidFill>
                  <a:schemeClr val="bg1"/>
                </a:solidFill>
                <a:cs typeface="Times New Roman" pitchFamily="18" charset="0"/>
              </a:rPr>
              <a:t>1) 9; 9; 9;…</a:t>
            </a:r>
          </a:p>
          <a:p>
            <a:pPr marL="6350" indent="22225" eaLnBrk="1" hangingPunct="1">
              <a:buFontTx/>
              <a:buNone/>
            </a:pPr>
            <a:r>
              <a:rPr lang="ru-RU" altLang="ru-RU" sz="2000" b="1" dirty="0" smtClean="0">
                <a:solidFill>
                  <a:schemeClr val="bg1"/>
                </a:solidFill>
                <a:cs typeface="Times New Roman" pitchFamily="18" charset="0"/>
              </a:rPr>
              <a:t>2) 1; 4; 9; 16;…</a:t>
            </a:r>
          </a:p>
          <a:p>
            <a:pPr marL="6350" indent="22225" eaLnBrk="1" hangingPunct="1">
              <a:buFontTx/>
              <a:buNone/>
            </a:pPr>
            <a:r>
              <a:rPr lang="ru-RU" altLang="ru-RU" sz="2000" b="1" dirty="0" smtClean="0">
                <a:solidFill>
                  <a:schemeClr val="bg1"/>
                </a:solidFill>
                <a:cs typeface="Times New Roman" pitchFamily="18" charset="0"/>
              </a:rPr>
              <a:t>3) 5; – 5; 5; – 5; 5…</a:t>
            </a:r>
          </a:p>
          <a:p>
            <a:pPr marL="6350" indent="22225" eaLnBrk="1" hangingPunct="1">
              <a:buFontTx/>
              <a:buNone/>
            </a:pPr>
            <a:r>
              <a:rPr lang="ru-RU" altLang="ru-RU" sz="2000" b="1" dirty="0" smtClean="0">
                <a:solidFill>
                  <a:schemeClr val="bg1"/>
                </a:solidFill>
                <a:cs typeface="Times New Roman" pitchFamily="18" charset="0"/>
              </a:rPr>
              <a:t>4) 0,5; 1; 1,5; 2;…</a:t>
            </a:r>
          </a:p>
          <a:p>
            <a:pPr marL="6350" indent="22225" eaLnBrk="1" hangingPunct="1">
              <a:buFontTx/>
              <a:buNone/>
            </a:pPr>
            <a:r>
              <a:rPr lang="ru-RU" altLang="ru-RU" sz="2000" b="1" dirty="0" smtClean="0">
                <a:solidFill>
                  <a:schemeClr val="bg1"/>
                </a:solidFill>
                <a:cs typeface="Times New Roman" pitchFamily="18" charset="0"/>
              </a:rPr>
              <a:t>5) – 2; 6; –18; 58;…</a:t>
            </a:r>
          </a:p>
          <a:p>
            <a:pPr marL="6350" indent="22225" eaLnBrk="1" hangingPunct="1">
              <a:buFontTx/>
              <a:buNone/>
            </a:pPr>
            <a:r>
              <a:rPr lang="ru-RU" altLang="ru-RU" sz="2000" b="1" dirty="0" smtClean="0">
                <a:solidFill>
                  <a:schemeClr val="bg1"/>
                </a:solidFill>
                <a:cs typeface="Times New Roman" pitchFamily="18" charset="0"/>
              </a:rPr>
              <a:t>6) 1; 2; 4; 8; 16;…</a:t>
            </a:r>
            <a:endParaRPr lang="en-US" altLang="ru-RU" sz="2000" b="1" dirty="0" smtClean="0">
              <a:solidFill>
                <a:schemeClr val="bg1"/>
              </a:solidFill>
              <a:cs typeface="Times New Roman" pitchFamily="18" charset="0"/>
            </a:endParaRPr>
          </a:p>
          <a:p>
            <a:pPr marL="6350" indent="22225" eaLnBrk="1" hangingPunct="1">
              <a:buFontTx/>
              <a:buNone/>
            </a:pPr>
            <a:r>
              <a:rPr lang="ru-RU" altLang="ru-RU" sz="2000" b="1" dirty="0" smtClean="0">
                <a:latin typeface="Times New Roman" pitchFamily="18" charset="0"/>
                <a:cs typeface="Times New Roman" pitchFamily="18" charset="0"/>
              </a:rPr>
              <a:t> </a:t>
            </a:r>
          </a:p>
        </p:txBody>
      </p:sp>
      <p:sp>
        <p:nvSpPr>
          <p:cNvPr id="52228" name="Номер слайда 1"/>
          <p:cNvSpPr>
            <a:spLocks noGrp="1"/>
          </p:cNvSpPr>
          <p:nvPr>
            <p:ph type="sldNum" sz="quarter" idx="10"/>
          </p:nvPr>
        </p:nvSpPr>
        <p:spPr>
          <a:noFill/>
        </p:spPr>
        <p:txBody>
          <a:bodyPr/>
          <a:lstStyle/>
          <a:p>
            <a:fld id="{D22D7E38-B6B1-4A0E-AEC7-FC3643D9C0CE}" type="slidenum">
              <a:rPr lang="ru-RU" altLang="ru-RU"/>
              <a:pPr/>
              <a:t>24</a:t>
            </a:fld>
            <a:endParaRPr lang="ru-RU" altLang="ru-RU"/>
          </a:p>
        </p:txBody>
      </p:sp>
      <p:pic>
        <p:nvPicPr>
          <p:cNvPr id="12" name="Рисунок 4"/>
          <p:cNvPicPr>
            <a:picLocks noChangeAspect="1"/>
          </p:cNvPicPr>
          <p:nvPr/>
        </p:nvPicPr>
        <p:blipFill>
          <a:blip r:embed="rId3" cstate="print"/>
          <a:srcRect/>
          <a:stretch>
            <a:fillRect/>
          </a:stretch>
        </p:blipFill>
        <p:spPr bwMode="auto">
          <a:xfrm>
            <a:off x="7224518" y="620689"/>
            <a:ext cx="1358804" cy="2016224"/>
          </a:xfrm>
          <a:prstGeom prst="rect">
            <a:avLst/>
          </a:prstGeom>
          <a:noFill/>
          <a:ln w="9525">
            <a:noFill/>
            <a:miter lim="800000"/>
            <a:headEnd/>
            <a:tailEnd/>
          </a:ln>
        </p:spPr>
      </p:pic>
      <p:sp>
        <p:nvSpPr>
          <p:cNvPr id="9" name="TextBox 8"/>
          <p:cNvSpPr txBox="1">
            <a:spLocks noChangeArrowheads="1"/>
          </p:cNvSpPr>
          <p:nvPr/>
        </p:nvSpPr>
        <p:spPr bwMode="auto">
          <a:xfrm>
            <a:off x="2843808" y="4941168"/>
            <a:ext cx="5328592" cy="1569660"/>
          </a:xfrm>
          <a:prstGeom prst="rect">
            <a:avLst/>
          </a:prstGeom>
          <a:noFill/>
          <a:ln w="9525">
            <a:noFill/>
            <a:miter lim="800000"/>
            <a:headEnd/>
            <a:tailEnd/>
          </a:ln>
        </p:spPr>
        <p:txBody>
          <a:bodyPr wrap="square">
            <a:spAutoFit/>
          </a:bodyPr>
          <a:lstStyle/>
          <a:p>
            <a:pPr eaLnBrk="1" hangingPunct="1">
              <a:lnSpc>
                <a:spcPct val="150000"/>
              </a:lnSpc>
            </a:pPr>
            <a:r>
              <a:rPr lang="ru-RU" altLang="ru-RU" sz="2400" b="1" dirty="0" smtClean="0">
                <a:solidFill>
                  <a:schemeClr val="bg1"/>
                </a:solidFill>
              </a:rPr>
              <a:t>Ответ:</a:t>
            </a:r>
            <a:r>
              <a:rPr lang="ru-RU" altLang="ru-RU" sz="2000" b="1" dirty="0" smtClean="0">
                <a:solidFill>
                  <a:schemeClr val="bg1"/>
                </a:solidFill>
              </a:rPr>
              <a:t> 1</a:t>
            </a:r>
            <a:r>
              <a:rPr lang="ru-RU" altLang="ru-RU" sz="2000" b="1" dirty="0">
                <a:solidFill>
                  <a:schemeClr val="bg1"/>
                </a:solidFill>
              </a:rPr>
              <a:t>) </a:t>
            </a:r>
            <a:r>
              <a:rPr lang="ru-RU" altLang="ru-RU" sz="2000" b="1" dirty="0" smtClean="0">
                <a:solidFill>
                  <a:schemeClr val="bg1"/>
                </a:solidFill>
                <a:cs typeface="Times New Roman" pitchFamily="18" charset="0"/>
              </a:rPr>
              <a:t>9; 9; 9;…</a:t>
            </a:r>
            <a:r>
              <a:rPr lang="ru-RU" altLang="ru-RU" sz="2000" b="1" dirty="0" smtClean="0">
                <a:solidFill>
                  <a:schemeClr val="bg1"/>
                </a:solidFill>
              </a:rPr>
              <a:t>, </a:t>
            </a:r>
            <a:r>
              <a:rPr lang="en-US" altLang="ru-RU" sz="2000" b="1" dirty="0">
                <a:solidFill>
                  <a:schemeClr val="bg1"/>
                </a:solidFill>
              </a:rPr>
              <a:t>q = </a:t>
            </a:r>
            <a:r>
              <a:rPr lang="en-US" altLang="ru-RU" sz="2000" b="1" dirty="0" smtClean="0">
                <a:solidFill>
                  <a:schemeClr val="bg1"/>
                </a:solidFill>
              </a:rPr>
              <a:t>1</a:t>
            </a:r>
            <a:r>
              <a:rPr lang="ru-RU" altLang="ru-RU" sz="2000" b="1" dirty="0" smtClean="0">
                <a:solidFill>
                  <a:schemeClr val="bg1"/>
                </a:solidFill>
              </a:rPr>
              <a:t>;</a:t>
            </a:r>
            <a:endParaRPr lang="ru-RU" altLang="ru-RU" sz="2000" b="1" dirty="0">
              <a:solidFill>
                <a:schemeClr val="bg1"/>
              </a:solidFill>
            </a:endParaRPr>
          </a:p>
          <a:p>
            <a:pPr eaLnBrk="1" hangingPunct="1">
              <a:lnSpc>
                <a:spcPct val="150000"/>
              </a:lnSpc>
            </a:pPr>
            <a:r>
              <a:rPr lang="ru-RU" altLang="ru-RU" sz="2000" b="1" dirty="0" smtClean="0">
                <a:solidFill>
                  <a:schemeClr val="bg1"/>
                </a:solidFill>
              </a:rPr>
              <a:t>          3</a:t>
            </a:r>
            <a:r>
              <a:rPr lang="ru-RU" altLang="ru-RU" sz="2000" b="1" dirty="0">
                <a:solidFill>
                  <a:schemeClr val="bg1"/>
                </a:solidFill>
              </a:rPr>
              <a:t>) </a:t>
            </a:r>
            <a:r>
              <a:rPr lang="ru-RU" altLang="ru-RU" sz="2000" b="1" dirty="0" smtClean="0">
                <a:solidFill>
                  <a:schemeClr val="bg1"/>
                </a:solidFill>
                <a:cs typeface="Times New Roman" pitchFamily="18" charset="0"/>
              </a:rPr>
              <a:t>5; – 5; 5; – 5; 5…</a:t>
            </a:r>
            <a:r>
              <a:rPr lang="ru-RU" altLang="ru-RU" sz="2000" b="1" dirty="0" smtClean="0">
                <a:solidFill>
                  <a:schemeClr val="bg1"/>
                </a:solidFill>
              </a:rPr>
              <a:t>,</a:t>
            </a:r>
            <a:r>
              <a:rPr lang="en-US" altLang="ru-RU" sz="2000" b="1" dirty="0" smtClean="0">
                <a:solidFill>
                  <a:schemeClr val="bg1"/>
                </a:solidFill>
              </a:rPr>
              <a:t> </a:t>
            </a:r>
            <a:r>
              <a:rPr lang="en-US" altLang="ru-RU" sz="2000" b="1" dirty="0">
                <a:solidFill>
                  <a:schemeClr val="bg1"/>
                </a:solidFill>
              </a:rPr>
              <a:t>q</a:t>
            </a:r>
            <a:r>
              <a:rPr lang="ru-RU" altLang="ru-RU" sz="2000" b="1" dirty="0">
                <a:solidFill>
                  <a:schemeClr val="bg1"/>
                </a:solidFill>
              </a:rPr>
              <a:t> = –</a:t>
            </a:r>
            <a:r>
              <a:rPr lang="ru-RU" altLang="ru-RU" sz="2000" b="1" dirty="0" smtClean="0">
                <a:solidFill>
                  <a:schemeClr val="bg1"/>
                </a:solidFill>
              </a:rPr>
              <a:t>1;</a:t>
            </a:r>
            <a:endParaRPr lang="ru-RU" altLang="ru-RU" sz="2000" b="1" dirty="0">
              <a:solidFill>
                <a:schemeClr val="bg1"/>
              </a:solidFill>
            </a:endParaRPr>
          </a:p>
          <a:p>
            <a:pPr eaLnBrk="1" hangingPunct="1">
              <a:lnSpc>
                <a:spcPct val="150000"/>
              </a:lnSpc>
            </a:pPr>
            <a:r>
              <a:rPr lang="ru-RU" altLang="ru-RU" sz="2000" b="1" dirty="0" smtClean="0">
                <a:solidFill>
                  <a:schemeClr val="bg1"/>
                </a:solidFill>
              </a:rPr>
              <a:t>          6</a:t>
            </a:r>
            <a:r>
              <a:rPr lang="ru-RU" altLang="ru-RU" sz="2000" b="1" dirty="0">
                <a:solidFill>
                  <a:schemeClr val="bg1"/>
                </a:solidFill>
              </a:rPr>
              <a:t>) 1; 2; 4; 8; 16;…,</a:t>
            </a:r>
            <a:r>
              <a:rPr lang="en-US" altLang="ru-RU" sz="2000" b="1" dirty="0">
                <a:solidFill>
                  <a:schemeClr val="bg1"/>
                </a:solidFill>
              </a:rPr>
              <a:t> q</a:t>
            </a:r>
            <a:r>
              <a:rPr lang="ru-RU" altLang="ru-RU" sz="2000" b="1" dirty="0">
                <a:solidFill>
                  <a:schemeClr val="bg1"/>
                </a:solidFill>
              </a:rPr>
              <a:t> = </a:t>
            </a:r>
            <a:r>
              <a:rPr lang="ru-RU" altLang="ru-RU" sz="2000" b="1" dirty="0" smtClean="0">
                <a:solidFill>
                  <a:schemeClr val="bg1"/>
                </a:solidFill>
              </a:rPr>
              <a:t>2.</a:t>
            </a:r>
            <a:endParaRPr lang="ru-RU" altLang="ru-RU" sz="2000" b="1" dirty="0">
              <a:solidFill>
                <a:schemeClr val="bg1"/>
              </a:solidFill>
            </a:endParaRPr>
          </a:p>
        </p:txBody>
      </p:sp>
      <p:sp>
        <p:nvSpPr>
          <p:cNvPr id="7" name="TextBox 6"/>
          <p:cNvSpPr txBox="1"/>
          <p:nvPr/>
        </p:nvSpPr>
        <p:spPr>
          <a:xfrm>
            <a:off x="467544" y="3789040"/>
            <a:ext cx="8064896" cy="1015663"/>
          </a:xfrm>
          <a:prstGeom prst="rect">
            <a:avLst/>
          </a:prstGeom>
          <a:noFill/>
        </p:spPr>
        <p:txBody>
          <a:bodyPr wrap="square" rtlCol="0">
            <a:spAutoFit/>
          </a:bodyPr>
          <a:lstStyle/>
          <a:p>
            <a:pPr marL="6350" indent="22225" eaLnBrk="1" hangingPunct="1">
              <a:buFontTx/>
              <a:buNone/>
            </a:pPr>
            <a:r>
              <a:rPr lang="ru-RU" altLang="ru-RU" sz="2000" b="1" u="sng" dirty="0" smtClean="0">
                <a:solidFill>
                  <a:schemeClr val="bg1"/>
                </a:solidFill>
                <a:cs typeface="Times New Roman" pitchFamily="18" charset="0"/>
              </a:rPr>
              <a:t>Под каким номером</a:t>
            </a:r>
            <a:r>
              <a:rPr lang="ru-RU" altLang="ru-RU" sz="2000" b="1" dirty="0" smtClean="0">
                <a:solidFill>
                  <a:schemeClr val="bg1"/>
                </a:solidFill>
                <a:cs typeface="Times New Roman" pitchFamily="18" charset="0"/>
              </a:rPr>
              <a:t>  записана геометрическая прогрессия?</a:t>
            </a:r>
          </a:p>
          <a:p>
            <a:pPr marL="6350" indent="22225" eaLnBrk="1" hangingPunct="1">
              <a:buFontTx/>
              <a:buNone/>
            </a:pPr>
            <a:r>
              <a:rPr lang="ru-RU" altLang="ru-RU" sz="2000" b="1" dirty="0" smtClean="0">
                <a:solidFill>
                  <a:schemeClr val="bg1"/>
                </a:solidFill>
                <a:cs typeface="Times New Roman" pitchFamily="18" charset="0"/>
              </a:rPr>
              <a:t> </a:t>
            </a:r>
          </a:p>
          <a:p>
            <a:pPr marL="6350" indent="22225" eaLnBrk="1" hangingPunct="1">
              <a:buFontTx/>
              <a:buNone/>
            </a:pPr>
            <a:r>
              <a:rPr lang="ru-RU" altLang="ru-RU" sz="2000" b="1" u="sng" dirty="0" smtClean="0">
                <a:solidFill>
                  <a:schemeClr val="bg1"/>
                </a:solidFill>
                <a:cs typeface="Times New Roman" pitchFamily="18" charset="0"/>
              </a:rPr>
              <a:t>Укажите знаменатель</a:t>
            </a:r>
            <a:r>
              <a:rPr lang="ru-RU" altLang="ru-RU" sz="2000" b="1" dirty="0" smtClean="0">
                <a:solidFill>
                  <a:schemeClr val="bg1"/>
                </a:solidFill>
                <a:cs typeface="Times New Roman" pitchFamily="18" charset="0"/>
              </a:rPr>
              <a:t>  геометрической прогрессии.</a:t>
            </a:r>
          </a:p>
        </p:txBody>
      </p:sp>
      <p:pic>
        <p:nvPicPr>
          <p:cNvPr id="10" name="Sleep Away.mp3">
            <a:hlinkClick r:id="" action="ppaction://media"/>
          </p:cNvPr>
          <p:cNvPicPr>
            <a:picLocks noRot="1" noChangeAspect="1"/>
          </p:cNvPicPr>
          <p:nvPr>
            <a:audioFile r:link="rId1"/>
          </p:nvPr>
        </p:nvPicPr>
        <p:blipFill>
          <a:blip r:embed="rId4" cstate="print"/>
          <a:stretch>
            <a:fillRect/>
          </a:stretch>
        </p:blipFill>
        <p:spPr>
          <a:xfrm>
            <a:off x="6876256" y="1412776"/>
            <a:ext cx="376808" cy="376808"/>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10"/>
                    </p:tgtEl>
                  </p:cond>
                </p:stCondLst>
                <p:endSync evt="end" delay="0">
                  <p:rtn val="all"/>
                </p:endSync>
                <p:childTnLst>
                  <p:par>
                    <p:cTn id="16" fill="hold">
                      <p:stCondLst>
                        <p:cond delay="0"/>
                      </p:stCondLst>
                      <p:childTnLst>
                        <p:par>
                          <p:cTn id="17" fill="hold">
                            <p:stCondLst>
                              <p:cond delay="0"/>
                            </p:stCondLst>
                            <p:childTnLst>
                              <p:par>
                                <p:cTn id="18" presetID="1" presetClass="mediacall" presetSubtype="0" fill="hold" nodeType="clickEffect">
                                  <p:stCondLst>
                                    <p:cond delay="0"/>
                                  </p:stCondLst>
                                  <p:childTnLst>
                                    <p:cmd type="call" cmd="playFrom(0.0)">
                                      <p:cBhvr>
                                        <p:cTn id="19" dur="201775" fill="hold"/>
                                        <p:tgtEl>
                                          <p:spTgt spid="10"/>
                                        </p:tgtEl>
                                      </p:cBhvr>
                                    </p:cmd>
                                  </p:childTnLst>
                                </p:cTn>
                              </p:par>
                            </p:childTnLst>
                          </p:cTn>
                        </p:par>
                      </p:childTnLst>
                    </p:cTn>
                  </p:par>
                </p:childTnLst>
              </p:cTn>
              <p:nextCondLst>
                <p:cond evt="onClick" delay="0">
                  <p:tgtEl>
                    <p:spTgt spid="10"/>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10"/>
                </p:tgtEl>
              </p:cMediaNode>
            </p:audio>
          </p:childTnLst>
        </p:cTn>
      </p:par>
    </p:tnLst>
    <p:bldLst>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idx="4294967295"/>
          </p:nvPr>
        </p:nvSpPr>
        <p:spPr>
          <a:xfrm>
            <a:off x="323528" y="333375"/>
            <a:ext cx="7848922" cy="792163"/>
          </a:xfrm>
        </p:spPr>
        <p:txBody>
          <a:bodyPr/>
          <a:lstStyle/>
          <a:p>
            <a:pPr eaLnBrk="1" hangingPunct="1"/>
            <a:r>
              <a:rPr lang="ru-RU" altLang="ru-RU" sz="3600" b="1" dirty="0" smtClean="0">
                <a:solidFill>
                  <a:schemeClr val="bg1"/>
                </a:solidFill>
              </a:rPr>
              <a:t>Работа №3.</a:t>
            </a:r>
          </a:p>
        </p:txBody>
      </p:sp>
      <p:sp>
        <p:nvSpPr>
          <p:cNvPr id="52227" name="Rectangle 3"/>
          <p:cNvSpPr>
            <a:spLocks noGrp="1" noChangeArrowheads="1"/>
          </p:cNvSpPr>
          <p:nvPr>
            <p:ph type="body" idx="4294967295"/>
          </p:nvPr>
        </p:nvSpPr>
        <p:spPr>
          <a:xfrm>
            <a:off x="323528" y="2348880"/>
            <a:ext cx="7056784" cy="648072"/>
          </a:xfrm>
        </p:spPr>
        <p:txBody>
          <a:bodyPr/>
          <a:lstStyle/>
          <a:p>
            <a:pPr>
              <a:buNone/>
            </a:pPr>
            <a:r>
              <a:rPr lang="ru-RU" altLang="ru-RU" sz="2000" b="1" dirty="0" smtClean="0">
                <a:solidFill>
                  <a:schemeClr val="bg1"/>
                </a:solidFill>
                <a:cs typeface="Times New Roman" pitchFamily="18" charset="0"/>
              </a:rPr>
              <a:t>2. В геометрической прогрессии </a:t>
            </a:r>
            <a:r>
              <a:rPr lang="en-US" sz="2000" b="1" dirty="0" smtClean="0">
                <a:solidFill>
                  <a:schemeClr val="bg1"/>
                </a:solidFill>
              </a:rPr>
              <a:t>b</a:t>
            </a:r>
            <a:r>
              <a:rPr lang="en-US" sz="2000" b="1" baseline="-25000" dirty="0" smtClean="0">
                <a:solidFill>
                  <a:schemeClr val="bg1"/>
                </a:solidFill>
              </a:rPr>
              <a:t>1 </a:t>
            </a:r>
            <a:r>
              <a:rPr lang="en-US" sz="2000" b="1" dirty="0" smtClean="0">
                <a:solidFill>
                  <a:schemeClr val="bg1"/>
                </a:solidFill>
              </a:rPr>
              <a:t>= 3, q = 2</a:t>
            </a:r>
            <a:r>
              <a:rPr lang="ru-RU" sz="2000" b="1" dirty="0" smtClean="0">
                <a:solidFill>
                  <a:schemeClr val="bg1"/>
                </a:solidFill>
              </a:rPr>
              <a:t>, </a:t>
            </a:r>
            <a:r>
              <a:rPr lang="en-US" sz="2000" b="1" dirty="0" smtClean="0">
                <a:solidFill>
                  <a:schemeClr val="bg1"/>
                </a:solidFill>
              </a:rPr>
              <a:t>b</a:t>
            </a:r>
            <a:r>
              <a:rPr lang="en-US" sz="2000" b="1" baseline="-25000" dirty="0" smtClean="0">
                <a:solidFill>
                  <a:schemeClr val="bg1"/>
                </a:solidFill>
              </a:rPr>
              <a:t>7</a:t>
            </a:r>
            <a:r>
              <a:rPr lang="ru-RU" sz="2000" b="1" baseline="-25000" dirty="0" smtClean="0">
                <a:solidFill>
                  <a:schemeClr val="bg1"/>
                </a:solidFill>
              </a:rPr>
              <a:t> </a:t>
            </a:r>
            <a:r>
              <a:rPr lang="en-US" sz="2000" b="1" dirty="0" smtClean="0">
                <a:solidFill>
                  <a:schemeClr val="bg1"/>
                </a:solidFill>
              </a:rPr>
              <a:t>-</a:t>
            </a:r>
            <a:r>
              <a:rPr lang="ru-RU" sz="2000" b="1" dirty="0" smtClean="0">
                <a:solidFill>
                  <a:schemeClr val="bg1"/>
                </a:solidFill>
              </a:rPr>
              <a:t>?</a:t>
            </a:r>
            <a:r>
              <a:rPr lang="en-US" sz="2000" b="1" dirty="0" smtClean="0">
                <a:solidFill>
                  <a:schemeClr val="bg1"/>
                </a:solidFill>
              </a:rPr>
              <a:t> </a:t>
            </a:r>
            <a:endParaRPr lang="ru-RU" sz="2000" b="1" dirty="0" smtClean="0">
              <a:solidFill>
                <a:schemeClr val="bg1"/>
              </a:solidFill>
            </a:endParaRPr>
          </a:p>
          <a:p>
            <a:pPr>
              <a:buNone/>
            </a:pPr>
            <a:endParaRPr lang="ru-RU" sz="2000" b="1" dirty="0" smtClean="0">
              <a:solidFill>
                <a:schemeClr val="bg1"/>
              </a:solidFill>
            </a:endParaRPr>
          </a:p>
          <a:p>
            <a:pPr>
              <a:buNone/>
            </a:pPr>
            <a:r>
              <a:rPr lang="en-US" sz="2000" baseline="-25000" dirty="0" smtClean="0">
                <a:solidFill>
                  <a:schemeClr val="bg1"/>
                </a:solidFill>
              </a:rPr>
              <a:t> </a:t>
            </a:r>
            <a:endParaRPr lang="ru-RU" sz="2000" dirty="0" smtClean="0">
              <a:solidFill>
                <a:schemeClr val="bg1"/>
              </a:solidFill>
            </a:endParaRPr>
          </a:p>
          <a:p>
            <a:pPr marL="6350" indent="22225" eaLnBrk="1" hangingPunct="1">
              <a:buFontTx/>
              <a:buNone/>
            </a:pPr>
            <a:endParaRPr lang="ru-RU" altLang="ru-RU" sz="2000" b="1" dirty="0" smtClean="0">
              <a:solidFill>
                <a:schemeClr val="bg1"/>
              </a:solidFill>
              <a:cs typeface="Times New Roman" pitchFamily="18" charset="0"/>
            </a:endParaRPr>
          </a:p>
        </p:txBody>
      </p:sp>
      <p:sp>
        <p:nvSpPr>
          <p:cNvPr id="52228" name="Номер слайда 1"/>
          <p:cNvSpPr>
            <a:spLocks noGrp="1"/>
          </p:cNvSpPr>
          <p:nvPr>
            <p:ph type="sldNum" sz="quarter" idx="10"/>
          </p:nvPr>
        </p:nvSpPr>
        <p:spPr>
          <a:noFill/>
        </p:spPr>
        <p:txBody>
          <a:bodyPr/>
          <a:lstStyle/>
          <a:p>
            <a:fld id="{D22D7E38-B6B1-4A0E-AEC7-FC3643D9C0CE}" type="slidenum">
              <a:rPr lang="ru-RU" altLang="ru-RU"/>
              <a:pPr/>
              <a:t>25</a:t>
            </a:fld>
            <a:endParaRPr lang="ru-RU" altLang="ru-RU"/>
          </a:p>
        </p:txBody>
      </p:sp>
      <p:sp>
        <p:nvSpPr>
          <p:cNvPr id="8" name="TextBox 7"/>
          <p:cNvSpPr txBox="1"/>
          <p:nvPr/>
        </p:nvSpPr>
        <p:spPr>
          <a:xfrm>
            <a:off x="323528" y="1124744"/>
            <a:ext cx="8424937" cy="707886"/>
          </a:xfrm>
          <a:prstGeom prst="rect">
            <a:avLst/>
          </a:prstGeom>
          <a:noFill/>
        </p:spPr>
        <p:txBody>
          <a:bodyPr wrap="square" rtlCol="0">
            <a:spAutoFit/>
          </a:bodyPr>
          <a:lstStyle/>
          <a:p>
            <a:r>
              <a:rPr lang="ru-RU" altLang="ru-RU" sz="2000" b="1" dirty="0" smtClean="0">
                <a:solidFill>
                  <a:schemeClr val="bg1"/>
                </a:solidFill>
                <a:cs typeface="Times New Roman" pitchFamily="18" charset="0"/>
              </a:rPr>
              <a:t>1. Повторим значения степеней числа 2 с натуральными показателями:</a:t>
            </a:r>
            <a:endParaRPr lang="ru-RU" sz="2000" dirty="0"/>
          </a:p>
        </p:txBody>
      </p:sp>
      <p:sp>
        <p:nvSpPr>
          <p:cNvPr id="10" name="TextBox 9"/>
          <p:cNvSpPr txBox="1"/>
          <p:nvPr/>
        </p:nvSpPr>
        <p:spPr>
          <a:xfrm>
            <a:off x="467544" y="1772816"/>
            <a:ext cx="1296144" cy="738664"/>
          </a:xfrm>
          <a:prstGeom prst="rect">
            <a:avLst/>
          </a:prstGeom>
          <a:noFill/>
        </p:spPr>
        <p:txBody>
          <a:bodyPr wrap="square" rtlCol="0">
            <a:spAutoFit/>
          </a:bodyPr>
          <a:lstStyle/>
          <a:p>
            <a:r>
              <a:rPr lang="en-US" sz="2400" b="1" dirty="0" smtClean="0">
                <a:solidFill>
                  <a:schemeClr val="bg1"/>
                </a:solidFill>
              </a:rPr>
              <a:t>2</a:t>
            </a:r>
            <a:r>
              <a:rPr lang="en-US" sz="2400" b="1" baseline="30000" dirty="0" smtClean="0">
                <a:solidFill>
                  <a:schemeClr val="bg1"/>
                </a:solidFill>
              </a:rPr>
              <a:t>3</a:t>
            </a:r>
            <a:r>
              <a:rPr lang="en-US" sz="2400" b="1" dirty="0" smtClean="0">
                <a:solidFill>
                  <a:schemeClr val="bg1"/>
                </a:solidFill>
              </a:rPr>
              <a:t> =</a:t>
            </a:r>
            <a:endParaRPr lang="ru-RU" sz="2400" b="1" dirty="0" smtClean="0">
              <a:solidFill>
                <a:schemeClr val="bg1"/>
              </a:solidFill>
            </a:endParaRPr>
          </a:p>
          <a:p>
            <a:endParaRPr lang="ru-RU" dirty="0"/>
          </a:p>
        </p:txBody>
      </p:sp>
      <p:sp>
        <p:nvSpPr>
          <p:cNvPr id="13" name="TextBox 12"/>
          <p:cNvSpPr txBox="1"/>
          <p:nvPr/>
        </p:nvSpPr>
        <p:spPr>
          <a:xfrm>
            <a:off x="1259632" y="1772816"/>
            <a:ext cx="864096" cy="461665"/>
          </a:xfrm>
          <a:prstGeom prst="rect">
            <a:avLst/>
          </a:prstGeom>
          <a:noFill/>
        </p:spPr>
        <p:txBody>
          <a:bodyPr wrap="square" rtlCol="0">
            <a:spAutoFit/>
          </a:bodyPr>
          <a:lstStyle/>
          <a:p>
            <a:r>
              <a:rPr lang="ru-RU" sz="2400" b="1" dirty="0" smtClean="0"/>
              <a:t>8</a:t>
            </a:r>
            <a:r>
              <a:rPr lang="ru-RU" sz="2400" b="1" dirty="0" smtClean="0">
                <a:solidFill>
                  <a:schemeClr val="bg1"/>
                </a:solidFill>
              </a:rPr>
              <a:t>;</a:t>
            </a:r>
            <a:endParaRPr lang="ru-RU" sz="2400" b="1" dirty="0">
              <a:solidFill>
                <a:schemeClr val="bg1"/>
              </a:solidFill>
            </a:endParaRPr>
          </a:p>
        </p:txBody>
      </p:sp>
      <p:sp>
        <p:nvSpPr>
          <p:cNvPr id="30721" name="Rectangle 1"/>
          <p:cNvSpPr>
            <a:spLocks noChangeArrowheads="1"/>
          </p:cNvSpPr>
          <p:nvPr/>
        </p:nvSpPr>
        <p:spPr bwMode="auto">
          <a:xfrm>
            <a:off x="2195736" y="1727650"/>
            <a:ext cx="1440160" cy="8925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eaLnBrk="1" hangingPunct="1"/>
            <a:r>
              <a:rPr kumimoji="0" lang="en-US" sz="2400" b="1" i="0" u="none" strike="noStrike" cap="none" normalizeH="0" baseline="0" dirty="0" smtClean="0">
                <a:ln>
                  <a:noFill/>
                </a:ln>
                <a:solidFill>
                  <a:schemeClr val="bg1"/>
                </a:solidFill>
                <a:effectLst/>
                <a:latin typeface="+mn-lt"/>
                <a:ea typeface="Times New Roman" pitchFamily="18" charset="0"/>
                <a:cs typeface="Times New Roman" pitchFamily="18" charset="0"/>
              </a:rPr>
              <a:t>2</a:t>
            </a:r>
            <a:r>
              <a:rPr kumimoji="0" lang="en-US" sz="2400" b="1" i="0" u="none" strike="noStrike" cap="none" normalizeH="0" baseline="30000" dirty="0" smtClean="0">
                <a:ln>
                  <a:noFill/>
                </a:ln>
                <a:solidFill>
                  <a:schemeClr val="bg1"/>
                </a:solidFill>
                <a:effectLst/>
                <a:latin typeface="+mn-lt"/>
                <a:ea typeface="Times New Roman" pitchFamily="18" charset="0"/>
                <a:cs typeface="Times New Roman" pitchFamily="18" charset="0"/>
              </a:rPr>
              <a:t>6</a:t>
            </a:r>
            <a:r>
              <a:rPr kumimoji="0" lang="en-US" sz="2800" b="1" i="0" u="none" strike="noStrike" cap="none" normalizeH="0" baseline="0" dirty="0" smtClean="0">
                <a:ln>
                  <a:noFill/>
                </a:ln>
                <a:solidFill>
                  <a:schemeClr val="bg1"/>
                </a:solidFill>
                <a:effectLst/>
                <a:latin typeface="+mn-lt"/>
                <a:ea typeface="Times New Roman" pitchFamily="18" charset="0"/>
                <a:cs typeface="Times New Roman" pitchFamily="18" charset="0"/>
              </a:rPr>
              <a:t> =</a:t>
            </a:r>
            <a:endParaRPr lang="ru-RU" sz="2800" b="1" dirty="0" smtClean="0">
              <a:solidFill>
                <a:schemeClr val="bg1"/>
              </a:solidFill>
              <a:latin typeface="+mn-lt"/>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dirty="0" smtClean="0">
              <a:ln>
                <a:noFill/>
              </a:ln>
              <a:solidFill>
                <a:schemeClr val="bg1"/>
              </a:solidFill>
              <a:effectLst/>
              <a:latin typeface="Arial" pitchFamily="34" charset="0"/>
              <a:cs typeface="Arial" pitchFamily="34" charset="0"/>
            </a:endParaRPr>
          </a:p>
        </p:txBody>
      </p:sp>
      <p:sp>
        <p:nvSpPr>
          <p:cNvPr id="16" name="Прямоугольник 15"/>
          <p:cNvSpPr/>
          <p:nvPr/>
        </p:nvSpPr>
        <p:spPr>
          <a:xfrm>
            <a:off x="2987824" y="1772816"/>
            <a:ext cx="1080121" cy="461665"/>
          </a:xfrm>
          <a:prstGeom prst="rect">
            <a:avLst/>
          </a:prstGeom>
        </p:spPr>
        <p:txBody>
          <a:bodyPr wrap="square">
            <a:spAutoFit/>
          </a:bodyPr>
          <a:lstStyle/>
          <a:p>
            <a:pPr lvl="0" eaLnBrk="1" hangingPunct="1"/>
            <a:r>
              <a:rPr lang="ru-RU" sz="2400" b="1" dirty="0" smtClean="0"/>
              <a:t>64</a:t>
            </a:r>
            <a:r>
              <a:rPr lang="ru-RU" sz="2400" b="1" dirty="0" smtClean="0">
                <a:solidFill>
                  <a:srgbClr val="FFFFFF"/>
                </a:solidFill>
              </a:rPr>
              <a:t>;</a:t>
            </a:r>
          </a:p>
        </p:txBody>
      </p:sp>
      <p:sp>
        <p:nvSpPr>
          <p:cNvPr id="30722" name="Rectangle 2"/>
          <p:cNvSpPr>
            <a:spLocks noChangeArrowheads="1"/>
          </p:cNvSpPr>
          <p:nvPr/>
        </p:nvSpPr>
        <p:spPr bwMode="auto">
          <a:xfrm>
            <a:off x="4139952" y="1757418"/>
            <a:ext cx="1368152"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bg1"/>
                </a:solidFill>
                <a:effectLst/>
                <a:latin typeface="+mn-lt"/>
                <a:ea typeface="Times New Roman" pitchFamily="18" charset="0"/>
                <a:cs typeface="Times New Roman" pitchFamily="18" charset="0"/>
              </a:rPr>
              <a:t>2</a:t>
            </a:r>
            <a:r>
              <a:rPr kumimoji="0" lang="en-US" sz="2400" b="1" i="0" u="none" strike="noStrike" cap="none" normalizeH="0" baseline="30000" dirty="0" smtClean="0">
                <a:ln>
                  <a:noFill/>
                </a:ln>
                <a:solidFill>
                  <a:schemeClr val="bg1"/>
                </a:solidFill>
                <a:effectLst/>
                <a:latin typeface="+mn-lt"/>
                <a:ea typeface="Times New Roman" pitchFamily="18" charset="0"/>
                <a:cs typeface="Times New Roman" pitchFamily="18" charset="0"/>
              </a:rPr>
              <a:t>8</a:t>
            </a:r>
            <a:r>
              <a:rPr kumimoji="0" lang="en-US" sz="2400" b="1" i="0" u="none" strike="noStrike" cap="none" normalizeH="0" baseline="0" dirty="0" smtClean="0">
                <a:ln>
                  <a:noFill/>
                </a:ln>
                <a:solidFill>
                  <a:schemeClr val="bg1"/>
                </a:solidFill>
                <a:effectLst/>
                <a:latin typeface="+mn-lt"/>
                <a:ea typeface="Times New Roman" pitchFamily="18" charset="0"/>
                <a:cs typeface="Times New Roman" pitchFamily="18" charset="0"/>
              </a:rPr>
              <a:t>=</a:t>
            </a:r>
            <a:endParaRPr kumimoji="0" lang="en-US" sz="1800" b="1" i="0" u="none" strike="noStrike" cap="none" normalizeH="0" baseline="0" dirty="0" smtClean="0">
              <a:ln>
                <a:noFill/>
              </a:ln>
              <a:solidFill>
                <a:schemeClr val="bg1"/>
              </a:solidFill>
              <a:effectLst/>
              <a:latin typeface="+mn-lt"/>
              <a:cs typeface="Arial" pitchFamily="34" charset="0"/>
            </a:endParaRPr>
          </a:p>
        </p:txBody>
      </p:sp>
      <p:sp>
        <p:nvSpPr>
          <p:cNvPr id="18" name="TextBox 17"/>
          <p:cNvSpPr txBox="1"/>
          <p:nvPr/>
        </p:nvSpPr>
        <p:spPr>
          <a:xfrm>
            <a:off x="4716016" y="1772816"/>
            <a:ext cx="1008112" cy="461665"/>
          </a:xfrm>
          <a:prstGeom prst="rect">
            <a:avLst/>
          </a:prstGeom>
          <a:noFill/>
        </p:spPr>
        <p:txBody>
          <a:bodyPr wrap="square" rtlCol="0">
            <a:spAutoFit/>
          </a:bodyPr>
          <a:lstStyle/>
          <a:p>
            <a:r>
              <a:rPr lang="ru-RU" sz="2400" b="1" dirty="0" smtClean="0"/>
              <a:t>256</a:t>
            </a:r>
            <a:r>
              <a:rPr lang="ru-RU" sz="2400" b="1" dirty="0" smtClean="0">
                <a:solidFill>
                  <a:schemeClr val="bg1"/>
                </a:solidFill>
              </a:rPr>
              <a:t>;</a:t>
            </a:r>
            <a:endParaRPr lang="ru-RU" sz="2400" b="1" dirty="0">
              <a:solidFill>
                <a:schemeClr val="bg1"/>
              </a:solidFill>
            </a:endParaRPr>
          </a:p>
        </p:txBody>
      </p:sp>
      <p:sp>
        <p:nvSpPr>
          <p:cNvPr id="30723" name="Rectangle 3"/>
          <p:cNvSpPr>
            <a:spLocks noChangeArrowheads="1"/>
          </p:cNvSpPr>
          <p:nvPr/>
        </p:nvSpPr>
        <p:spPr bwMode="auto">
          <a:xfrm>
            <a:off x="5868144" y="1772816"/>
            <a:ext cx="1080120"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bg1"/>
                </a:solidFill>
                <a:effectLst/>
                <a:latin typeface="+mn-lt"/>
                <a:ea typeface="Times New Roman" pitchFamily="18" charset="0"/>
                <a:cs typeface="Times New Roman" pitchFamily="18" charset="0"/>
              </a:rPr>
              <a:t>2</a:t>
            </a:r>
            <a:r>
              <a:rPr kumimoji="0" lang="en-US" sz="2400" b="1" i="0" u="none" strike="noStrike" cap="none" normalizeH="0" baseline="30000" dirty="0" smtClean="0">
                <a:ln>
                  <a:noFill/>
                </a:ln>
                <a:solidFill>
                  <a:schemeClr val="bg1"/>
                </a:solidFill>
                <a:effectLst/>
                <a:latin typeface="+mn-lt"/>
                <a:ea typeface="Times New Roman" pitchFamily="18" charset="0"/>
                <a:cs typeface="Times New Roman" pitchFamily="18" charset="0"/>
              </a:rPr>
              <a:t>10</a:t>
            </a:r>
            <a:r>
              <a:rPr kumimoji="0" lang="en-US" sz="2400" b="1" i="0" u="none" strike="noStrike" cap="none" normalizeH="0" baseline="0" dirty="0" smtClean="0">
                <a:ln>
                  <a:noFill/>
                </a:ln>
                <a:solidFill>
                  <a:schemeClr val="bg1"/>
                </a:solidFill>
                <a:effectLst/>
                <a:latin typeface="+mn-lt"/>
                <a:ea typeface="Times New Roman" pitchFamily="18" charset="0"/>
                <a:cs typeface="Times New Roman" pitchFamily="18" charset="0"/>
              </a:rPr>
              <a:t>=</a:t>
            </a:r>
            <a:endParaRPr kumimoji="0" lang="en-US" sz="1800" b="1" i="0" u="none" strike="noStrike" cap="none" normalizeH="0" baseline="0" dirty="0" smtClean="0">
              <a:ln>
                <a:noFill/>
              </a:ln>
              <a:solidFill>
                <a:schemeClr val="bg1"/>
              </a:solidFill>
              <a:effectLst/>
              <a:latin typeface="+mn-lt"/>
              <a:cs typeface="Arial" pitchFamily="34" charset="0"/>
            </a:endParaRPr>
          </a:p>
        </p:txBody>
      </p:sp>
      <p:sp>
        <p:nvSpPr>
          <p:cNvPr id="21" name="TextBox 20"/>
          <p:cNvSpPr txBox="1"/>
          <p:nvPr/>
        </p:nvSpPr>
        <p:spPr>
          <a:xfrm>
            <a:off x="6588224" y="1772816"/>
            <a:ext cx="1008112" cy="461665"/>
          </a:xfrm>
          <a:prstGeom prst="rect">
            <a:avLst/>
          </a:prstGeom>
          <a:noFill/>
        </p:spPr>
        <p:txBody>
          <a:bodyPr wrap="square" rtlCol="0">
            <a:spAutoFit/>
          </a:bodyPr>
          <a:lstStyle/>
          <a:p>
            <a:r>
              <a:rPr lang="ru-RU" sz="2400" b="1" dirty="0" smtClean="0"/>
              <a:t>1024</a:t>
            </a:r>
            <a:endParaRPr lang="ru-RU" sz="2400" b="1" dirty="0"/>
          </a:p>
        </p:txBody>
      </p:sp>
      <p:sp>
        <p:nvSpPr>
          <p:cNvPr id="30725"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30726" name="Rectangle 6"/>
          <p:cNvSpPr>
            <a:spLocks noChangeArrowheads="1"/>
          </p:cNvSpPr>
          <p:nvPr/>
        </p:nvSpPr>
        <p:spPr bwMode="auto">
          <a:xfrm>
            <a:off x="0" y="866775"/>
            <a:ext cx="9144000" cy="0"/>
          </a:xfrm>
          <a:prstGeom prst="rect">
            <a:avLst/>
          </a:prstGeom>
          <a:solidFill>
            <a:srgbClr val="FFFFFF"/>
          </a:solid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26" name="TextBox 25"/>
          <p:cNvSpPr txBox="1"/>
          <p:nvPr/>
        </p:nvSpPr>
        <p:spPr>
          <a:xfrm>
            <a:off x="323528" y="2996952"/>
            <a:ext cx="8820472" cy="1938992"/>
          </a:xfrm>
          <a:prstGeom prst="rect">
            <a:avLst/>
          </a:prstGeom>
          <a:noFill/>
        </p:spPr>
        <p:txBody>
          <a:bodyPr wrap="square" rtlCol="0">
            <a:spAutoFit/>
          </a:bodyPr>
          <a:lstStyle/>
          <a:p>
            <a:pPr marL="6350" indent="22225" eaLnBrk="1" hangingPunct="1">
              <a:buFontTx/>
              <a:buNone/>
            </a:pPr>
            <a:r>
              <a:rPr lang="en-US" altLang="ru-RU" sz="2000" b="1" dirty="0" smtClean="0">
                <a:solidFill>
                  <a:schemeClr val="bg1"/>
                </a:solidFill>
                <a:cs typeface="Times New Roman" pitchFamily="18" charset="0"/>
              </a:rPr>
              <a:t>3</a:t>
            </a:r>
            <a:r>
              <a:rPr lang="ru-RU" altLang="ru-RU" sz="2000" b="1" dirty="0" smtClean="0">
                <a:solidFill>
                  <a:schemeClr val="bg1"/>
                </a:solidFill>
                <a:cs typeface="Times New Roman" pitchFamily="18" charset="0"/>
              </a:rPr>
              <a:t>. На складе находятся </a:t>
            </a:r>
            <a:r>
              <a:rPr lang="ru-RU" altLang="ru-RU" b="1" dirty="0" smtClean="0">
                <a:cs typeface="Times New Roman" pitchFamily="18" charset="0"/>
              </a:rPr>
              <a:t>10</a:t>
            </a:r>
            <a:r>
              <a:rPr lang="ru-RU" altLang="ru-RU" sz="2000" b="1" dirty="0" smtClean="0">
                <a:solidFill>
                  <a:schemeClr val="bg1"/>
                </a:solidFill>
                <a:cs typeface="Times New Roman" pitchFamily="18" charset="0"/>
              </a:rPr>
              <a:t> контейнеров кубического вида, длины рёбер которых образуют геометрическую прогрессию:</a:t>
            </a:r>
            <a:r>
              <a:rPr lang="en-US" altLang="ru-RU" sz="2000" b="1" dirty="0" smtClean="0">
                <a:solidFill>
                  <a:schemeClr val="bg1"/>
                </a:solidFill>
                <a:cs typeface="Times New Roman" pitchFamily="18" charset="0"/>
              </a:rPr>
              <a:t> </a:t>
            </a:r>
            <a:r>
              <a:rPr lang="en-US" sz="2000" b="1" dirty="0" smtClean="0">
                <a:solidFill>
                  <a:schemeClr val="bg1"/>
                </a:solidFill>
              </a:rPr>
              <a:t>b</a:t>
            </a:r>
            <a:r>
              <a:rPr lang="en-US" sz="2000" b="1" baseline="-25000" dirty="0" smtClean="0">
                <a:solidFill>
                  <a:schemeClr val="bg1"/>
                </a:solidFill>
              </a:rPr>
              <a:t>1 </a:t>
            </a:r>
            <a:r>
              <a:rPr lang="en-US" sz="2000" b="1" dirty="0" smtClean="0">
                <a:solidFill>
                  <a:schemeClr val="bg1"/>
                </a:solidFill>
              </a:rPr>
              <a:t>= </a:t>
            </a:r>
            <a:r>
              <a:rPr lang="ru-RU" sz="2000" b="1" dirty="0" smtClean="0">
                <a:solidFill>
                  <a:schemeClr val="bg1"/>
                </a:solidFill>
              </a:rPr>
              <a:t>2см</a:t>
            </a:r>
            <a:r>
              <a:rPr lang="en-US" sz="2000" b="1" dirty="0" smtClean="0">
                <a:solidFill>
                  <a:schemeClr val="bg1"/>
                </a:solidFill>
              </a:rPr>
              <a:t>,</a:t>
            </a:r>
            <a:r>
              <a:rPr lang="ru-RU" sz="2000" b="1" dirty="0" smtClean="0">
                <a:solidFill>
                  <a:schemeClr val="bg1"/>
                </a:solidFill>
              </a:rPr>
              <a:t>  </a:t>
            </a:r>
            <a:r>
              <a:rPr lang="en-US" sz="2000" b="1" dirty="0" smtClean="0">
                <a:solidFill>
                  <a:schemeClr val="bg1"/>
                </a:solidFill>
              </a:rPr>
              <a:t> q =2</a:t>
            </a:r>
            <a:r>
              <a:rPr lang="ru-RU" sz="2000" b="1" dirty="0" smtClean="0">
                <a:solidFill>
                  <a:schemeClr val="bg1"/>
                </a:solidFill>
              </a:rPr>
              <a:t>. Каков объём наибольшего контейнера?</a:t>
            </a:r>
            <a:r>
              <a:rPr lang="en-US" sz="2000" b="1" dirty="0" smtClean="0">
                <a:solidFill>
                  <a:schemeClr val="bg1"/>
                </a:solidFill>
              </a:rPr>
              <a:t> </a:t>
            </a:r>
            <a:r>
              <a:rPr lang="ru-RU" sz="2000" b="1" dirty="0" smtClean="0">
                <a:solidFill>
                  <a:schemeClr val="bg1"/>
                </a:solidFill>
              </a:rPr>
              <a:t>Оцените искомую величину в кубических метрах. Для быстроты вычислений    </a:t>
            </a:r>
            <a:r>
              <a:rPr lang="ru-RU" sz="2000" b="1" dirty="0" smtClean="0"/>
              <a:t>можно привести приближённое значение объёма.</a:t>
            </a:r>
            <a:endParaRPr lang="en-US" sz="2000" b="1" dirty="0" smtClean="0"/>
          </a:p>
          <a:p>
            <a:pPr marL="6350" indent="22225" eaLnBrk="1" hangingPunct="1">
              <a:buFontTx/>
              <a:buNone/>
            </a:pPr>
            <a:endParaRPr lang="ru-RU" altLang="ru-RU" sz="2000" b="1" dirty="0" smtClean="0">
              <a:solidFill>
                <a:schemeClr val="bg1"/>
              </a:solidFill>
              <a:cs typeface="Times New Roman" pitchFamily="18" charset="0"/>
            </a:endParaRPr>
          </a:p>
        </p:txBody>
      </p:sp>
      <p:sp>
        <p:nvSpPr>
          <p:cNvPr id="28" name="TextBox 27"/>
          <p:cNvSpPr txBox="1"/>
          <p:nvPr/>
        </p:nvSpPr>
        <p:spPr>
          <a:xfrm>
            <a:off x="7308304" y="2276872"/>
            <a:ext cx="1512168" cy="461665"/>
          </a:xfrm>
          <a:prstGeom prst="rect">
            <a:avLst/>
          </a:prstGeom>
          <a:noFill/>
        </p:spPr>
        <p:txBody>
          <a:bodyPr wrap="square" rtlCol="0">
            <a:spAutoFit/>
          </a:bodyPr>
          <a:lstStyle/>
          <a:p>
            <a:r>
              <a:rPr lang="en-US" sz="2400" b="1" dirty="0" smtClean="0">
                <a:solidFill>
                  <a:schemeClr val="bg1"/>
                </a:solidFill>
              </a:rPr>
              <a:t>b</a:t>
            </a:r>
            <a:r>
              <a:rPr lang="en-US" sz="2400" b="1" baseline="-25000" dirty="0" smtClean="0">
                <a:solidFill>
                  <a:schemeClr val="bg1"/>
                </a:solidFill>
              </a:rPr>
              <a:t>7</a:t>
            </a:r>
            <a:r>
              <a:rPr lang="en-US" sz="2400" b="1" dirty="0" smtClean="0">
                <a:solidFill>
                  <a:schemeClr val="bg1"/>
                </a:solidFill>
              </a:rPr>
              <a:t> </a:t>
            </a:r>
            <a:r>
              <a:rPr lang="ru-RU" sz="2400" b="1" dirty="0" smtClean="0">
                <a:solidFill>
                  <a:schemeClr val="bg1"/>
                </a:solidFill>
              </a:rPr>
              <a:t>= </a:t>
            </a:r>
            <a:r>
              <a:rPr lang="ru-RU" sz="2400" b="1" dirty="0" smtClean="0"/>
              <a:t>192</a:t>
            </a:r>
            <a:endParaRPr lang="ru-RU" sz="2400" b="1" dirty="0"/>
          </a:p>
        </p:txBody>
      </p:sp>
      <p:sp>
        <p:nvSpPr>
          <p:cNvPr id="30727" name="Rectangle 7"/>
          <p:cNvSpPr>
            <a:spLocks noChangeArrowheads="1"/>
          </p:cNvSpPr>
          <p:nvPr/>
        </p:nvSpPr>
        <p:spPr bwMode="auto">
          <a:xfrm>
            <a:off x="2627784" y="4824547"/>
            <a:ext cx="6192688" cy="163121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smtClean="0">
                <a:ln>
                  <a:noFill/>
                </a:ln>
                <a:solidFill>
                  <a:schemeClr val="bg1"/>
                </a:solidFill>
                <a:effectLst/>
                <a:latin typeface="+mn-lt"/>
                <a:ea typeface="Times New Roman" pitchFamily="18" charset="0"/>
                <a:cs typeface="Times New Roman" pitchFamily="18" charset="0"/>
              </a:rPr>
              <a:t>  </a:t>
            </a:r>
            <a:r>
              <a:rPr kumimoji="0" lang="ru-RU" sz="2000" b="1" i="0" u="none" strike="noStrike" cap="none" normalizeH="0" baseline="0" dirty="0" smtClean="0">
                <a:ln>
                  <a:noFill/>
                </a:ln>
                <a:solidFill>
                  <a:schemeClr val="bg1"/>
                </a:solidFill>
                <a:effectLst/>
                <a:latin typeface="+mn-lt"/>
                <a:ea typeface="Times New Roman" pitchFamily="18" charset="0"/>
                <a:cs typeface="Times New Roman" pitchFamily="18" charset="0"/>
              </a:rPr>
              <a:t>Решение:</a:t>
            </a:r>
            <a:r>
              <a:rPr kumimoji="0" lang="ru-RU" sz="2000" b="1" i="0" u="none" strike="noStrike" cap="none" normalizeH="0" dirty="0" smtClean="0">
                <a:ln>
                  <a:noFill/>
                </a:ln>
                <a:solidFill>
                  <a:schemeClr val="bg1"/>
                </a:solidFill>
                <a:effectLst/>
                <a:latin typeface="+mn-lt"/>
                <a:ea typeface="Times New Roman" pitchFamily="18" charset="0"/>
                <a:cs typeface="Times New Roman" pitchFamily="18"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bg1"/>
                </a:solidFill>
                <a:effectLst/>
                <a:latin typeface="+mn-lt"/>
                <a:ea typeface="Times New Roman" pitchFamily="18" charset="0"/>
                <a:cs typeface="Times New Roman" pitchFamily="18" charset="0"/>
              </a:rPr>
              <a:t>Т.к. </a:t>
            </a:r>
            <a:r>
              <a:rPr kumimoji="0" lang="en-US" sz="2000" b="1" i="0" u="none" strike="noStrike" cap="none" normalizeH="0" baseline="0" dirty="0" smtClean="0">
                <a:ln>
                  <a:noFill/>
                </a:ln>
                <a:solidFill>
                  <a:schemeClr val="bg1"/>
                </a:solidFill>
                <a:effectLst/>
                <a:latin typeface="+mn-lt"/>
                <a:ea typeface="Times New Roman" pitchFamily="18" charset="0"/>
                <a:cs typeface="Times New Roman" pitchFamily="18" charset="0"/>
              </a:rPr>
              <a:t>b</a:t>
            </a:r>
            <a:r>
              <a:rPr kumimoji="0" lang="en-US" sz="2000" b="1" i="0" u="none" strike="noStrike" cap="none" normalizeH="0" baseline="-30000" dirty="0" smtClean="0">
                <a:ln>
                  <a:noFill/>
                </a:ln>
                <a:solidFill>
                  <a:schemeClr val="bg1"/>
                </a:solidFill>
                <a:effectLst/>
                <a:latin typeface="+mn-lt"/>
                <a:ea typeface="Times New Roman" pitchFamily="18" charset="0"/>
                <a:cs typeface="Times New Roman" pitchFamily="18" charset="0"/>
              </a:rPr>
              <a:t>1</a:t>
            </a:r>
            <a:r>
              <a:rPr kumimoji="0" lang="ru-RU" sz="2000" b="1" i="0" u="none" strike="noStrike" cap="none" normalizeH="0" baseline="-30000" dirty="0" smtClean="0">
                <a:ln>
                  <a:noFill/>
                </a:ln>
                <a:solidFill>
                  <a:schemeClr val="bg1"/>
                </a:solidFill>
                <a:effectLst/>
                <a:latin typeface="+mn-lt"/>
                <a:ea typeface="Times New Roman" pitchFamily="18" charset="0"/>
                <a:cs typeface="Times New Roman" pitchFamily="18" charset="0"/>
              </a:rPr>
              <a:t>0 </a:t>
            </a:r>
            <a:r>
              <a:rPr kumimoji="0" lang="en-US" sz="2000" b="1" i="0" u="none" strike="noStrike" cap="none" normalizeH="0" baseline="0" dirty="0" smtClean="0">
                <a:ln>
                  <a:noFill/>
                </a:ln>
                <a:solidFill>
                  <a:schemeClr val="bg1"/>
                </a:solidFill>
                <a:effectLst/>
                <a:latin typeface="+mn-lt"/>
                <a:ea typeface="Times New Roman" pitchFamily="18" charset="0"/>
                <a:cs typeface="Times New Roman" pitchFamily="18" charset="0"/>
              </a:rPr>
              <a:t>=</a:t>
            </a:r>
            <a:r>
              <a:rPr kumimoji="0" lang="ru-RU" sz="2000" b="1" i="0" u="none" strike="noStrike" cap="none" normalizeH="0" baseline="0" dirty="0" smtClean="0">
                <a:ln>
                  <a:noFill/>
                </a:ln>
                <a:solidFill>
                  <a:schemeClr val="bg1"/>
                </a:solidFill>
                <a:effectLst/>
                <a:latin typeface="+mn-lt"/>
                <a:ea typeface="Times New Roman" pitchFamily="18" charset="0"/>
                <a:cs typeface="Times New Roman" pitchFamily="18" charset="0"/>
              </a:rPr>
              <a:t> </a:t>
            </a:r>
            <a:r>
              <a:rPr kumimoji="0" lang="en-US" sz="2000" b="1" i="0" u="none" strike="noStrike" cap="none" normalizeH="0" baseline="0" dirty="0" smtClean="0">
                <a:ln>
                  <a:noFill/>
                </a:ln>
                <a:solidFill>
                  <a:schemeClr val="bg1"/>
                </a:solidFill>
                <a:effectLst/>
                <a:latin typeface="+mn-lt"/>
                <a:ea typeface="Times New Roman" pitchFamily="18" charset="0"/>
                <a:cs typeface="Times New Roman" pitchFamily="18" charset="0"/>
              </a:rPr>
              <a:t>b</a:t>
            </a:r>
            <a:r>
              <a:rPr kumimoji="0" lang="ru-RU" sz="2000" b="1" i="0" u="none" strike="noStrike" cap="none" normalizeH="0" baseline="-30000" dirty="0" smtClean="0">
                <a:ln>
                  <a:noFill/>
                </a:ln>
                <a:solidFill>
                  <a:schemeClr val="bg1"/>
                </a:solidFill>
                <a:effectLst/>
                <a:latin typeface="+mn-lt"/>
                <a:ea typeface="Times New Roman" pitchFamily="18" charset="0"/>
                <a:cs typeface="Times New Roman" pitchFamily="18" charset="0"/>
              </a:rPr>
              <a:t>1</a:t>
            </a:r>
            <a:r>
              <a:rPr kumimoji="0" lang="en-US" sz="2000" b="1" i="0" u="none" strike="noStrike" cap="none" normalizeH="0" baseline="0" dirty="0" smtClean="0">
                <a:ln>
                  <a:noFill/>
                </a:ln>
                <a:solidFill>
                  <a:schemeClr val="bg1"/>
                </a:solidFill>
                <a:effectLst/>
                <a:latin typeface="+mn-lt"/>
                <a:ea typeface="Times New Roman" pitchFamily="18" charset="0"/>
                <a:cs typeface="Times New Roman" pitchFamily="18" charset="0"/>
              </a:rPr>
              <a:t>q</a:t>
            </a:r>
            <a:r>
              <a:rPr kumimoji="0" lang="en-US" sz="2000" b="1" i="0" u="none" strike="noStrike" cap="none" normalizeH="0" baseline="30000" dirty="0" smtClean="0">
                <a:ln>
                  <a:noFill/>
                </a:ln>
                <a:solidFill>
                  <a:schemeClr val="bg1"/>
                </a:solidFill>
                <a:effectLst/>
                <a:latin typeface="+mn-lt"/>
                <a:ea typeface="Times New Roman" pitchFamily="18" charset="0"/>
                <a:cs typeface="Times New Roman" pitchFamily="18" charset="0"/>
              </a:rPr>
              <a:t>10-1</a:t>
            </a:r>
            <a:r>
              <a:rPr kumimoji="0" lang="ru-RU" sz="2000" b="1" i="0" u="none" strike="noStrike" cap="none" normalizeH="0" baseline="30000" dirty="0" smtClean="0">
                <a:ln>
                  <a:noFill/>
                </a:ln>
                <a:solidFill>
                  <a:schemeClr val="bg1"/>
                </a:solidFill>
                <a:effectLst/>
                <a:latin typeface="+mn-lt"/>
                <a:ea typeface="Times New Roman" pitchFamily="18" charset="0"/>
                <a:cs typeface="Times New Roman" pitchFamily="18" charset="0"/>
              </a:rPr>
              <a:t> </a:t>
            </a:r>
            <a:r>
              <a:rPr kumimoji="0" lang="ru-RU" sz="2000" b="1" i="0" u="none" strike="noStrike" cap="none" normalizeH="0" baseline="0" dirty="0" smtClean="0">
                <a:ln>
                  <a:noFill/>
                </a:ln>
                <a:solidFill>
                  <a:schemeClr val="bg1"/>
                </a:solidFill>
                <a:effectLst/>
                <a:latin typeface="+mn-lt"/>
                <a:ea typeface="Times New Roman" pitchFamily="18" charset="0"/>
                <a:cs typeface="Times New Roman" pitchFamily="18" charset="0"/>
              </a:rPr>
              <a:t>= </a:t>
            </a:r>
            <a:r>
              <a:rPr kumimoji="0" lang="en-US" sz="2000" b="1" i="0" u="none" strike="noStrike" cap="none" normalizeH="0" baseline="0" dirty="0" smtClean="0">
                <a:ln>
                  <a:noFill/>
                </a:ln>
                <a:solidFill>
                  <a:schemeClr val="bg1"/>
                </a:solidFill>
                <a:effectLst/>
                <a:latin typeface="+mn-lt"/>
                <a:ea typeface="Times New Roman" pitchFamily="18" charset="0"/>
                <a:cs typeface="Times New Roman" pitchFamily="18" charset="0"/>
              </a:rPr>
              <a:t>2</a:t>
            </a:r>
            <a:r>
              <a:rPr kumimoji="0" lang="en-US" sz="2000" b="1" i="0" u="none" strike="noStrike" cap="none" normalizeH="0" baseline="30000" dirty="0" smtClean="0">
                <a:ln>
                  <a:noFill/>
                </a:ln>
                <a:solidFill>
                  <a:schemeClr val="bg1"/>
                </a:solidFill>
                <a:effectLst/>
                <a:latin typeface="+mn-lt"/>
                <a:ea typeface="Times New Roman" pitchFamily="18" charset="0"/>
                <a:cs typeface="Times New Roman" pitchFamily="18" charset="0"/>
              </a:rPr>
              <a:t>.</a:t>
            </a:r>
            <a:r>
              <a:rPr kumimoji="0" lang="ru-RU" sz="2000" b="1" i="0" u="none" strike="noStrike" cap="none" normalizeH="0" baseline="0" dirty="0" smtClean="0">
                <a:ln>
                  <a:noFill/>
                </a:ln>
                <a:solidFill>
                  <a:schemeClr val="bg1"/>
                </a:solidFill>
                <a:effectLst/>
                <a:latin typeface="+mn-lt"/>
                <a:ea typeface="Times New Roman" pitchFamily="18" charset="0"/>
                <a:cs typeface="Times New Roman" pitchFamily="18" charset="0"/>
              </a:rPr>
              <a:t>512 = 1024 ≈ 1000(см), следовательно, ребро куба приближённо равно 10м, а его объём 1000м</a:t>
            </a:r>
            <a:r>
              <a:rPr kumimoji="0" lang="ru-RU" sz="2000" b="1" i="0" u="none" strike="noStrike" cap="none" normalizeH="0" baseline="30000" dirty="0" smtClean="0">
                <a:ln>
                  <a:noFill/>
                </a:ln>
                <a:solidFill>
                  <a:schemeClr val="bg1"/>
                </a:solidFill>
                <a:effectLst/>
                <a:latin typeface="+mn-lt"/>
                <a:ea typeface="Times New Roman" pitchFamily="18" charset="0"/>
                <a:cs typeface="Times New Roman" pitchFamily="18" charset="0"/>
              </a:rPr>
              <a:t>3</a:t>
            </a:r>
            <a:r>
              <a:rPr kumimoji="0" lang="ru-RU" sz="2000" b="1" i="0" u="none" strike="noStrike" cap="none" normalizeH="0" baseline="0" dirty="0" smtClean="0">
                <a:ln>
                  <a:noFill/>
                </a:ln>
                <a:solidFill>
                  <a:schemeClr val="bg1"/>
                </a:solidFill>
                <a:effectLst/>
                <a:latin typeface="+mn-lt"/>
                <a:ea typeface="Times New Roman" pitchFamily="18" charset="0"/>
                <a:cs typeface="Times New Roman" pitchFamily="18" charset="0"/>
              </a:rPr>
              <a:t>.</a:t>
            </a:r>
            <a:endParaRPr kumimoji="0" lang="ru-RU" sz="2000" b="1" i="0" u="none" strike="noStrike" cap="none" normalizeH="0" baseline="0" dirty="0" smtClean="0">
              <a:ln>
                <a:noFill/>
              </a:ln>
              <a:effectLst/>
              <a:latin typeface="+mn-lt"/>
              <a:ea typeface="Times New Roman" pitchFamily="18" charset="0"/>
              <a:cs typeface="Times New Roman" pitchFamily="18" charset="0"/>
            </a:endParaRPr>
          </a:p>
          <a:p>
            <a:pPr lvl="0" eaLnBrk="1" hangingPunct="1"/>
            <a:r>
              <a:rPr lang="ru-RU" sz="2000" b="1" dirty="0" smtClean="0">
                <a:latin typeface="+mn-lt"/>
                <a:cs typeface="Times New Roman" pitchFamily="18" charset="0"/>
              </a:rPr>
              <a:t>                                 Ответ:</a:t>
            </a:r>
            <a:r>
              <a:rPr lang="ru-RU" sz="2000" b="1" dirty="0" smtClean="0">
                <a:latin typeface="+mn-lt"/>
                <a:ea typeface="Times New Roman" pitchFamily="18" charset="0"/>
                <a:cs typeface="Times New Roman" pitchFamily="18" charset="0"/>
              </a:rPr>
              <a:t> 1000м</a:t>
            </a:r>
            <a:r>
              <a:rPr lang="ru-RU" sz="2000" b="1" baseline="30000" dirty="0" smtClean="0">
                <a:latin typeface="+mn-lt"/>
                <a:ea typeface="Times New Roman" pitchFamily="18" charset="0"/>
                <a:cs typeface="Times New Roman" pitchFamily="18" charset="0"/>
              </a:rPr>
              <a:t>3</a:t>
            </a:r>
            <a:r>
              <a:rPr lang="ru-RU" sz="2000" b="1" dirty="0" smtClean="0">
                <a:latin typeface="+mn-lt"/>
                <a:ea typeface="Times New Roman" pitchFamily="18" charset="0"/>
                <a:cs typeface="Times New Roman" pitchFamily="18" charset="0"/>
              </a:rPr>
              <a:t>.</a:t>
            </a:r>
            <a:endParaRPr kumimoji="0" lang="ru-RU" sz="2000" b="1" i="0" u="none" strike="noStrike" cap="none" normalizeH="0" baseline="0" dirty="0" smtClean="0">
              <a:ln>
                <a:noFill/>
              </a:ln>
              <a:effectLst/>
              <a:latin typeface="+mn-lt"/>
              <a:cs typeface="Arial" pitchFamily="34" charset="0"/>
            </a:endParaRPr>
          </a:p>
        </p:txBody>
      </p:sp>
      <p:pic>
        <p:nvPicPr>
          <p:cNvPr id="31" name="Рисунок 4"/>
          <p:cNvPicPr>
            <a:picLocks noChangeAspect="1"/>
          </p:cNvPicPr>
          <p:nvPr/>
        </p:nvPicPr>
        <p:blipFill>
          <a:blip r:embed="rId4" cstate="print"/>
          <a:srcRect/>
          <a:stretch>
            <a:fillRect/>
          </a:stretch>
        </p:blipFill>
        <p:spPr bwMode="auto">
          <a:xfrm>
            <a:off x="683568" y="4581128"/>
            <a:ext cx="1443040" cy="2016224"/>
          </a:xfrm>
          <a:prstGeom prst="rect">
            <a:avLst/>
          </a:prstGeom>
          <a:noFill/>
          <a:ln w="9525">
            <a:noFill/>
            <a:miter lim="800000"/>
            <a:headEnd/>
            <a:tailEnd/>
          </a:ln>
        </p:spPr>
      </p:pic>
      <p:pic>
        <p:nvPicPr>
          <p:cNvPr id="24" name="Sleep Away.mp3">
            <a:hlinkClick r:id="" action="ppaction://media"/>
          </p:cNvPr>
          <p:cNvPicPr>
            <a:picLocks noRot="1" noChangeAspect="1"/>
          </p:cNvPicPr>
          <p:nvPr>
            <a:audioFile r:link="rId1"/>
          </p:nvPr>
        </p:nvPicPr>
        <p:blipFill>
          <a:blip r:embed="rId5" cstate="print"/>
          <a:stretch>
            <a:fillRect/>
          </a:stretch>
        </p:blipFill>
        <p:spPr>
          <a:xfrm>
            <a:off x="395536" y="5373216"/>
            <a:ext cx="360040" cy="360040"/>
          </a:xfrm>
          <a:prstGeom prst="rect">
            <a:avLst/>
          </a:prstGeom>
        </p:spPr>
      </p:pic>
      <p:sp>
        <p:nvSpPr>
          <p:cNvPr id="29" name="Прямоугольник 28"/>
          <p:cNvSpPr/>
          <p:nvPr/>
        </p:nvSpPr>
        <p:spPr>
          <a:xfrm>
            <a:off x="7524328" y="1772816"/>
            <a:ext cx="1152128" cy="461665"/>
          </a:xfrm>
          <a:prstGeom prst="rect">
            <a:avLst/>
          </a:prstGeom>
        </p:spPr>
        <p:txBody>
          <a:bodyPr wrap="square">
            <a:spAutoFit/>
          </a:bodyPr>
          <a:lstStyle/>
          <a:p>
            <a:r>
              <a:rPr lang="ru-RU" sz="2400" b="1" dirty="0" smtClean="0"/>
              <a:t>≈1000</a:t>
            </a:r>
            <a:endParaRPr lang="ru-RU" sz="2400" dirty="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ppt_x"/>
                                          </p:val>
                                        </p:tav>
                                        <p:tav tm="100000">
                                          <p:val>
                                            <p:strVal val="#ppt_x"/>
                                          </p:val>
                                        </p:tav>
                                      </p:tavLst>
                                    </p:anim>
                                    <p:anim calcmode="lin" valueType="num">
                                      <p:cBhvr additive="base">
                                        <p:cTn id="2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fill="hold"/>
                                        <p:tgtEl>
                                          <p:spTgt spid="29"/>
                                        </p:tgtEl>
                                        <p:attrNameLst>
                                          <p:attrName>ppt_x</p:attrName>
                                        </p:attrNameLst>
                                      </p:cBhvr>
                                      <p:tavLst>
                                        <p:tav tm="0">
                                          <p:val>
                                            <p:strVal val="#ppt_x"/>
                                          </p:val>
                                        </p:tav>
                                        <p:tav tm="100000">
                                          <p:val>
                                            <p:strVal val="#ppt_x"/>
                                          </p:val>
                                        </p:tav>
                                      </p:tavLst>
                                    </p:anim>
                                    <p:anim calcmode="lin" valueType="num">
                                      <p:cBhvr additive="base">
                                        <p:cTn id="32"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2227">
                                            <p:txEl>
                                              <p:pRg st="0" end="0"/>
                                            </p:txEl>
                                          </p:spTgt>
                                        </p:tgtEl>
                                        <p:attrNameLst>
                                          <p:attrName>style.visibility</p:attrName>
                                        </p:attrNameLst>
                                      </p:cBhvr>
                                      <p:to>
                                        <p:strVal val="visible"/>
                                      </p:to>
                                    </p:set>
                                    <p:anim calcmode="lin" valueType="num">
                                      <p:cBhvr additive="base">
                                        <p:cTn id="37" dur="500" fill="hold"/>
                                        <p:tgtEl>
                                          <p:spTgt spid="52227">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222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additive="base">
                                        <p:cTn id="43" dur="500" fill="hold"/>
                                        <p:tgtEl>
                                          <p:spTgt spid="28"/>
                                        </p:tgtEl>
                                        <p:attrNameLst>
                                          <p:attrName>ppt_x</p:attrName>
                                        </p:attrNameLst>
                                      </p:cBhvr>
                                      <p:tavLst>
                                        <p:tav tm="0">
                                          <p:val>
                                            <p:strVal val="#ppt_x"/>
                                          </p:val>
                                        </p:tav>
                                        <p:tav tm="100000">
                                          <p:val>
                                            <p:strVal val="#ppt_x"/>
                                          </p:val>
                                        </p:tav>
                                      </p:tavLst>
                                    </p:anim>
                                    <p:anim calcmode="lin" valueType="num">
                                      <p:cBhvr additive="base">
                                        <p:cTn id="44"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additive="base">
                                        <p:cTn id="49" dur="500" fill="hold"/>
                                        <p:tgtEl>
                                          <p:spTgt spid="26"/>
                                        </p:tgtEl>
                                        <p:attrNameLst>
                                          <p:attrName>ppt_x</p:attrName>
                                        </p:attrNameLst>
                                      </p:cBhvr>
                                      <p:tavLst>
                                        <p:tav tm="0">
                                          <p:val>
                                            <p:strVal val="#ppt_x"/>
                                          </p:val>
                                        </p:tav>
                                        <p:tav tm="100000">
                                          <p:val>
                                            <p:strVal val="#ppt_x"/>
                                          </p:val>
                                        </p:tav>
                                      </p:tavLst>
                                    </p:anim>
                                    <p:anim calcmode="lin" valueType="num">
                                      <p:cBhvr additive="base">
                                        <p:cTn id="5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31"/>
                                        </p:tgtEl>
                                        <p:attrNameLst>
                                          <p:attrName>style.visibility</p:attrName>
                                        </p:attrNameLst>
                                      </p:cBhvr>
                                      <p:to>
                                        <p:strVal val="visible"/>
                                      </p:to>
                                    </p:set>
                                    <p:anim calcmode="lin" valueType="num">
                                      <p:cBhvr additive="base">
                                        <p:cTn id="55" dur="500" fill="hold"/>
                                        <p:tgtEl>
                                          <p:spTgt spid="31"/>
                                        </p:tgtEl>
                                        <p:attrNameLst>
                                          <p:attrName>ppt_x</p:attrName>
                                        </p:attrNameLst>
                                      </p:cBhvr>
                                      <p:tavLst>
                                        <p:tav tm="0">
                                          <p:val>
                                            <p:strVal val="#ppt_x"/>
                                          </p:val>
                                        </p:tav>
                                        <p:tav tm="100000">
                                          <p:val>
                                            <p:strVal val="#ppt_x"/>
                                          </p:val>
                                        </p:tav>
                                      </p:tavLst>
                                    </p:anim>
                                    <p:anim calcmode="lin" valueType="num">
                                      <p:cBhvr additive="base">
                                        <p:cTn id="56"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0727"/>
                                        </p:tgtEl>
                                        <p:attrNameLst>
                                          <p:attrName>style.visibility</p:attrName>
                                        </p:attrNameLst>
                                      </p:cBhvr>
                                      <p:to>
                                        <p:strVal val="visible"/>
                                      </p:to>
                                    </p:set>
                                    <p:anim calcmode="lin" valueType="num">
                                      <p:cBhvr additive="base">
                                        <p:cTn id="61" dur="500" fill="hold"/>
                                        <p:tgtEl>
                                          <p:spTgt spid="30727"/>
                                        </p:tgtEl>
                                        <p:attrNameLst>
                                          <p:attrName>ppt_x</p:attrName>
                                        </p:attrNameLst>
                                      </p:cBhvr>
                                      <p:tavLst>
                                        <p:tav tm="0">
                                          <p:val>
                                            <p:strVal val="#ppt_x"/>
                                          </p:val>
                                        </p:tav>
                                        <p:tav tm="100000">
                                          <p:val>
                                            <p:strVal val="#ppt_x"/>
                                          </p:val>
                                        </p:tav>
                                      </p:tavLst>
                                    </p:anim>
                                    <p:anim calcmode="lin" valueType="num">
                                      <p:cBhvr additive="base">
                                        <p:cTn id="62" dur="500" fill="hold"/>
                                        <p:tgtEl>
                                          <p:spTgt spid="307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63" restart="whenNotActive" fill="hold" evtFilter="cancelBubble" nodeType="interactiveSeq">
                <p:stCondLst>
                  <p:cond evt="onClick" delay="0">
                    <p:tgtEl>
                      <p:spTgt spid="24"/>
                    </p:tgtEl>
                  </p:cond>
                </p:stCondLst>
                <p:endSync evt="end" delay="0">
                  <p:rtn val="all"/>
                </p:endSync>
                <p:childTnLst>
                  <p:par>
                    <p:cTn id="64" fill="hold">
                      <p:stCondLst>
                        <p:cond delay="0"/>
                      </p:stCondLst>
                      <p:childTnLst>
                        <p:par>
                          <p:cTn id="65" fill="hold">
                            <p:stCondLst>
                              <p:cond delay="0"/>
                            </p:stCondLst>
                            <p:childTnLst>
                              <p:par>
                                <p:cTn id="66" presetID="1" presetClass="mediacall" presetSubtype="0" fill="hold" nodeType="clickEffect">
                                  <p:stCondLst>
                                    <p:cond delay="0"/>
                                  </p:stCondLst>
                                  <p:childTnLst>
                                    <p:cmd type="call" cmd="playFrom(0.0)">
                                      <p:cBhvr>
                                        <p:cTn id="67" dur="201775" fill="hold"/>
                                        <p:tgtEl>
                                          <p:spTgt spid="24"/>
                                        </p:tgtEl>
                                      </p:cBhvr>
                                    </p:cmd>
                                  </p:childTnLst>
                                </p:cTn>
                              </p:par>
                            </p:childTnLst>
                          </p:cTn>
                        </p:par>
                      </p:childTnLst>
                    </p:cTn>
                  </p:par>
                </p:childTnLst>
              </p:cTn>
              <p:nextCondLst>
                <p:cond evt="onClick" delay="0">
                  <p:tgtEl>
                    <p:spTgt spid="24"/>
                  </p:tgtEl>
                </p:cond>
              </p:nextCondLst>
            </p:seq>
            <p:audio>
              <p:cMediaNode>
                <p:cTn id="68" fill="hold" display="0">
                  <p:stCondLst>
                    <p:cond delay="indefinite"/>
                  </p:stCondLst>
                  <p:endCondLst>
                    <p:cond evt="onNext" delay="0">
                      <p:tgtEl>
                        <p:sldTgt/>
                      </p:tgtEl>
                    </p:cond>
                    <p:cond evt="onPrev" delay="0">
                      <p:tgtEl>
                        <p:sldTgt/>
                      </p:tgtEl>
                    </p:cond>
                    <p:cond evt="onStopAudio" delay="0">
                      <p:tgtEl>
                        <p:sldTgt/>
                      </p:tgtEl>
                    </p:cond>
                  </p:endCondLst>
                </p:cTn>
                <p:tgtEl>
                  <p:spTgt spid="24"/>
                </p:tgtEl>
              </p:cMediaNode>
            </p:audio>
          </p:childTnLst>
        </p:cTn>
      </p:par>
    </p:tnLst>
    <p:bldLst>
      <p:bldP spid="52227" grpId="0" uiExpand="1" build="p"/>
      <p:bldP spid="13" grpId="0"/>
      <p:bldP spid="16" grpId="0"/>
      <p:bldP spid="18" grpId="0"/>
      <p:bldP spid="21" grpId="0"/>
      <p:bldP spid="26" grpId="0"/>
      <p:bldP spid="28" grpId="0"/>
      <p:bldP spid="30727" grpId="0"/>
      <p:bldP spid="2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Номер слайда 1"/>
          <p:cNvSpPr>
            <a:spLocks noGrp="1"/>
          </p:cNvSpPr>
          <p:nvPr>
            <p:ph type="sldNum" sz="quarter" idx="12"/>
          </p:nvPr>
        </p:nvSpPr>
        <p:spPr>
          <a:noFill/>
        </p:spPr>
        <p:txBody>
          <a:bodyPr/>
          <a:lstStyle/>
          <a:p>
            <a:fld id="{403651A1-61AE-4085-90DD-733656C24F78}" type="slidenum">
              <a:rPr lang="ru-RU" altLang="ru-RU"/>
              <a:pPr/>
              <a:t>26</a:t>
            </a:fld>
            <a:endParaRPr lang="ru-RU" altLang="ru-RU"/>
          </a:p>
        </p:txBody>
      </p:sp>
      <p:sp>
        <p:nvSpPr>
          <p:cNvPr id="4" name="Rectangle 3"/>
          <p:cNvSpPr txBox="1">
            <a:spLocks noChangeArrowheads="1"/>
          </p:cNvSpPr>
          <p:nvPr/>
        </p:nvSpPr>
        <p:spPr bwMode="auto">
          <a:xfrm>
            <a:off x="179512" y="620688"/>
            <a:ext cx="8496943" cy="396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algn="ctr">
              <a:buFontTx/>
              <a:buNone/>
              <a:defRPr/>
            </a:pPr>
            <a:r>
              <a:rPr lang="ru-RU" altLang="ru-RU" sz="3600" b="1" dirty="0" smtClean="0">
                <a:solidFill>
                  <a:schemeClr val="bg1"/>
                </a:solidFill>
              </a:rPr>
              <a:t>   Повторим </a:t>
            </a:r>
            <a:r>
              <a:rPr lang="ru-RU" altLang="ru-RU" sz="3600" b="1" dirty="0">
                <a:solidFill>
                  <a:schemeClr val="bg1"/>
                </a:solidFill>
              </a:rPr>
              <a:t>теорию!</a:t>
            </a:r>
            <a:endParaRPr lang="ru-RU" altLang="ru-RU" sz="3600" b="1" kern="0" dirty="0">
              <a:solidFill>
                <a:schemeClr val="bg1"/>
              </a:solidFill>
              <a:cs typeface="Times New Roman" panose="02020603050405020304" pitchFamily="18" charset="0"/>
            </a:endParaRPr>
          </a:p>
          <a:p>
            <a:pPr algn="ctr">
              <a:buFontTx/>
              <a:buNone/>
              <a:defRPr/>
            </a:pPr>
            <a:r>
              <a:rPr lang="ru-RU" altLang="ru-RU" sz="3600" b="1" kern="0" dirty="0">
                <a:solidFill>
                  <a:schemeClr val="bg1"/>
                </a:solidFill>
                <a:cs typeface="Times New Roman" panose="02020603050405020304" pitchFamily="18" charset="0"/>
              </a:rPr>
              <a:t>Вопрос</a:t>
            </a:r>
            <a:r>
              <a:rPr lang="en-US" altLang="ru-RU" sz="3600" b="1" kern="0" dirty="0">
                <a:solidFill>
                  <a:schemeClr val="bg1"/>
                </a:solidFill>
                <a:cs typeface="Times New Roman" panose="02020603050405020304" pitchFamily="18" charset="0"/>
              </a:rPr>
              <a:t> </a:t>
            </a:r>
            <a:r>
              <a:rPr lang="ru-RU" altLang="ru-RU" sz="3600" b="1" kern="0" dirty="0">
                <a:solidFill>
                  <a:schemeClr val="bg1"/>
                </a:solidFill>
                <a:cs typeface="Times New Roman" panose="02020603050405020304" pitchFamily="18" charset="0"/>
              </a:rPr>
              <a:t>8</a:t>
            </a:r>
            <a:r>
              <a:rPr lang="ru-RU" altLang="ru-RU" sz="3600" b="1" kern="0" dirty="0" smtClean="0">
                <a:solidFill>
                  <a:schemeClr val="bg1"/>
                </a:solidFill>
                <a:cs typeface="Times New Roman" panose="02020603050405020304" pitchFamily="18" charset="0"/>
              </a:rPr>
              <a:t>:</a:t>
            </a:r>
            <a:endParaRPr lang="ru-RU" altLang="ru-RU" sz="3600" b="1" kern="0" dirty="0">
              <a:solidFill>
                <a:schemeClr val="bg1"/>
              </a:solidFill>
              <a:cs typeface="Times New Roman" panose="02020603050405020304" pitchFamily="18" charset="0"/>
            </a:endParaRPr>
          </a:p>
          <a:p>
            <a:pPr>
              <a:buFontTx/>
              <a:buNone/>
              <a:defRPr/>
            </a:pPr>
            <a:endParaRPr lang="ru-RU" altLang="ru-RU" sz="2800" b="1" kern="0" dirty="0" smtClean="0">
              <a:solidFill>
                <a:schemeClr val="bg1"/>
              </a:solidFill>
              <a:latin typeface="Times New Roman" panose="02020603050405020304" pitchFamily="18" charset="0"/>
              <a:cs typeface="Times New Roman" panose="02020603050405020304" pitchFamily="18" charset="0"/>
            </a:endParaRPr>
          </a:p>
          <a:p>
            <a:pPr>
              <a:buFontTx/>
              <a:buNone/>
              <a:defRPr/>
            </a:pPr>
            <a:r>
              <a:rPr lang="ru-RU" altLang="ru-RU" sz="2800" b="1" dirty="0" smtClean="0">
                <a:solidFill>
                  <a:schemeClr val="bg1"/>
                </a:solidFill>
                <a:cs typeface="Times New Roman" panose="02020603050405020304" pitchFamily="18" charset="0"/>
              </a:rPr>
              <a:t>    Формулы </a:t>
            </a:r>
            <a:r>
              <a:rPr lang="ru-RU" altLang="ru-RU" sz="2800" b="1" dirty="0">
                <a:solidFill>
                  <a:schemeClr val="bg1"/>
                </a:solidFill>
                <a:cs typeface="Times New Roman" panose="02020603050405020304" pitchFamily="18" charset="0"/>
              </a:rPr>
              <a:t>простых и сложных процентов в общем виде.</a:t>
            </a:r>
          </a:p>
          <a:p>
            <a:pPr>
              <a:buFontTx/>
              <a:buNone/>
              <a:defRPr/>
            </a:pPr>
            <a:endParaRPr lang="ru-RU" altLang="ru-RU" sz="2000" b="1" kern="0" dirty="0" smtClean="0">
              <a:solidFill>
                <a:schemeClr val="bg1"/>
              </a:solidFill>
              <a:latin typeface="Times New Roman" panose="02020603050405020304" pitchFamily="18" charset="0"/>
              <a:cs typeface="Times New Roman" panose="02020603050405020304" pitchFamily="18" charset="0"/>
            </a:endParaRPr>
          </a:p>
        </p:txBody>
      </p:sp>
      <p:sp>
        <p:nvSpPr>
          <p:cNvPr id="8" name="Прямоугольник 7">
            <a:hlinkClick r:id="rId3" action="ppaction://hlinksldjump"/>
          </p:cNvPr>
          <p:cNvSpPr/>
          <p:nvPr/>
        </p:nvSpPr>
        <p:spPr>
          <a:xfrm>
            <a:off x="6875463" y="5949950"/>
            <a:ext cx="360362" cy="35877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
        <p:nvSpPr>
          <p:cNvPr id="9" name="Прямоугольник 8">
            <a:hlinkClick r:id="rId4" action="ppaction://hlinksldjump"/>
          </p:cNvPr>
          <p:cNvSpPr/>
          <p:nvPr/>
        </p:nvSpPr>
        <p:spPr>
          <a:xfrm>
            <a:off x="7956550" y="5949950"/>
            <a:ext cx="333375" cy="35877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Tree>
  </p:cSld>
  <p:clrMapOvr>
    <a:masterClrMapping/>
  </p:clrMapOvr>
  <p:transition>
    <p:rand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Номер слайда 1"/>
          <p:cNvSpPr>
            <a:spLocks noGrp="1"/>
          </p:cNvSpPr>
          <p:nvPr>
            <p:ph type="sldNum" sz="quarter" idx="12"/>
          </p:nvPr>
        </p:nvSpPr>
        <p:spPr>
          <a:noFill/>
        </p:spPr>
        <p:txBody>
          <a:bodyPr/>
          <a:lstStyle/>
          <a:p>
            <a:fld id="{5A8F2F7F-8BF4-482F-AAAF-44A91215FBA2}" type="slidenum">
              <a:rPr lang="ru-RU" altLang="ru-RU"/>
              <a:pPr/>
              <a:t>27</a:t>
            </a:fld>
            <a:endParaRPr lang="ru-RU" altLang="ru-RU"/>
          </a:p>
        </p:txBody>
      </p:sp>
      <p:sp>
        <p:nvSpPr>
          <p:cNvPr id="4" name="TextBox 3"/>
          <p:cNvSpPr txBox="1"/>
          <p:nvPr/>
        </p:nvSpPr>
        <p:spPr>
          <a:xfrm>
            <a:off x="2555875" y="2060575"/>
            <a:ext cx="4973638" cy="1200150"/>
          </a:xfrm>
          <a:prstGeom prst="rect">
            <a:avLst/>
          </a:prstGeom>
          <a:noFill/>
        </p:spPr>
        <p:txBody>
          <a:bodyPr wrap="none">
            <a:spAutoFit/>
          </a:bodyPr>
          <a:lstStyle/>
          <a:p>
            <a:pPr eaLnBrk="1" hangingPunct="1">
              <a:defRPr/>
            </a:pPr>
            <a:r>
              <a:rPr lang="ru-RU" sz="7200" i="1" dirty="0">
                <a:solidFill>
                  <a:schemeClr val="bg2">
                    <a:lumMod val="75000"/>
                  </a:schemeClr>
                </a:solidFill>
                <a:effectLst>
                  <a:outerShdw blurRad="38100" dist="38100" dir="2700000" algn="tl">
                    <a:srgbClr val="000000">
                      <a:alpha val="43137"/>
                    </a:srgbClr>
                  </a:outerShdw>
                </a:effectLst>
              </a:rPr>
              <a:t>Молодец!!!</a:t>
            </a:r>
          </a:p>
        </p:txBody>
      </p:sp>
      <p:sp>
        <p:nvSpPr>
          <p:cNvPr id="44036" name="TextBox 4"/>
          <p:cNvSpPr txBox="1">
            <a:spLocks noChangeArrowheads="1"/>
          </p:cNvSpPr>
          <p:nvPr/>
        </p:nvSpPr>
        <p:spPr bwMode="auto">
          <a:xfrm>
            <a:off x="7380288" y="5157788"/>
            <a:ext cx="838200" cy="368300"/>
          </a:xfrm>
          <a:prstGeom prst="rect">
            <a:avLst/>
          </a:prstGeom>
          <a:noFill/>
          <a:ln w="9525">
            <a:noFill/>
            <a:miter lim="800000"/>
            <a:headEnd/>
            <a:tailEnd/>
          </a:ln>
        </p:spPr>
        <p:txBody>
          <a:bodyPr>
            <a:spAutoFit/>
          </a:bodyPr>
          <a:lstStyle/>
          <a:p>
            <a:pPr eaLnBrk="1" hangingPunct="1"/>
            <a:endParaRPr lang="ru-RU" altLang="ru-RU"/>
          </a:p>
        </p:txBody>
      </p:sp>
      <p:sp>
        <p:nvSpPr>
          <p:cNvPr id="7" name="Прямоугольник 6">
            <a:hlinkClick r:id="rId2" action="ppaction://hlinksldjump"/>
          </p:cNvPr>
          <p:cNvSpPr/>
          <p:nvPr/>
        </p:nvSpPr>
        <p:spPr>
          <a:xfrm>
            <a:off x="0" y="0"/>
            <a:ext cx="9144000" cy="6858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
        <p:nvSpPr>
          <p:cNvPr id="2" name="Стрелка вправо 1">
            <a:hlinkClick r:id="rId3" action="ppaction://hlinksldjump"/>
          </p:cNvPr>
          <p:cNvSpPr/>
          <p:nvPr/>
        </p:nvSpPr>
        <p:spPr>
          <a:xfrm>
            <a:off x="7235825" y="5661025"/>
            <a:ext cx="979488" cy="484188"/>
          </a:xfrm>
          <a:prstGeom prst="rightArrow">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ransition>
    <p:rand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Номер слайда 1"/>
          <p:cNvSpPr>
            <a:spLocks noGrp="1"/>
          </p:cNvSpPr>
          <p:nvPr>
            <p:ph type="sldNum" sz="quarter" idx="12"/>
          </p:nvPr>
        </p:nvSpPr>
        <p:spPr>
          <a:noFill/>
        </p:spPr>
        <p:txBody>
          <a:bodyPr/>
          <a:lstStyle/>
          <a:p>
            <a:fld id="{35BD5291-BA26-4083-B9C2-F5AC67AA5A22}" type="slidenum">
              <a:rPr lang="ru-RU" altLang="ru-RU"/>
              <a:pPr/>
              <a:t>28</a:t>
            </a:fld>
            <a:endParaRPr lang="ru-RU" altLang="ru-RU"/>
          </a:p>
        </p:txBody>
      </p:sp>
      <p:sp>
        <p:nvSpPr>
          <p:cNvPr id="3" name="Прямоугольник 2"/>
          <p:cNvSpPr/>
          <p:nvPr/>
        </p:nvSpPr>
        <p:spPr>
          <a:xfrm>
            <a:off x="467544" y="692696"/>
            <a:ext cx="8352928" cy="5201424"/>
          </a:xfrm>
          <a:prstGeom prst="rect">
            <a:avLst/>
          </a:prstGeom>
        </p:spPr>
        <p:txBody>
          <a:bodyPr wrap="square">
            <a:spAutoFit/>
          </a:bodyPr>
          <a:lstStyle/>
          <a:p>
            <a:pPr algn="ctr" eaLnBrk="1" hangingPunct="1">
              <a:defRPr/>
            </a:pPr>
            <a:r>
              <a:rPr lang="ru-RU" altLang="ru-RU" sz="3600" b="1" dirty="0">
                <a:solidFill>
                  <a:schemeClr val="bg1"/>
                </a:solidFill>
                <a:cs typeface="Times New Roman" panose="02020603050405020304" pitchFamily="18" charset="0"/>
              </a:rPr>
              <a:t>Ответ на 8 вопрос:</a:t>
            </a:r>
          </a:p>
          <a:p>
            <a:pPr algn="ctr" eaLnBrk="1" hangingPunct="1">
              <a:defRPr/>
            </a:pPr>
            <a:endParaRPr lang="ru-RU" altLang="ru-RU" sz="1600" b="1" dirty="0">
              <a:solidFill>
                <a:schemeClr val="bg1"/>
              </a:solidFill>
              <a:latin typeface="+mj-lt"/>
              <a:cs typeface="Times New Roman" panose="02020603050405020304" pitchFamily="18" charset="0"/>
            </a:endParaRPr>
          </a:p>
          <a:p>
            <a:pPr>
              <a:defRPr/>
            </a:pPr>
            <a:r>
              <a:rPr lang="ru-RU" altLang="ru-RU" sz="2800" b="1" dirty="0" smtClean="0">
                <a:solidFill>
                  <a:schemeClr val="bg1"/>
                </a:solidFill>
                <a:cs typeface="Times New Roman" panose="02020603050405020304" pitchFamily="18" charset="0"/>
              </a:rPr>
              <a:t>Формула простых процентов (</a:t>
            </a:r>
            <a:r>
              <a:rPr lang="ru-RU" sz="2800" dirty="0" smtClean="0"/>
              <a:t>в конце каждого года снимаем проценты по вкладу</a:t>
            </a:r>
            <a:r>
              <a:rPr lang="ru-RU" altLang="ru-RU" sz="2800" b="1" dirty="0" smtClean="0">
                <a:solidFill>
                  <a:schemeClr val="bg1"/>
                </a:solidFill>
                <a:cs typeface="Times New Roman" panose="02020603050405020304" pitchFamily="18" charset="0"/>
              </a:rPr>
              <a:t>):</a:t>
            </a:r>
          </a:p>
          <a:p>
            <a:pPr>
              <a:buFontTx/>
              <a:buNone/>
              <a:defRPr/>
            </a:pPr>
            <a:endParaRPr lang="ru-RU" altLang="ru-RU" sz="2800" b="1" dirty="0" smtClean="0">
              <a:solidFill>
                <a:schemeClr val="bg1"/>
              </a:solidFill>
              <a:cs typeface="Times New Roman" panose="02020603050405020304" pitchFamily="18" charset="0"/>
            </a:endParaRPr>
          </a:p>
          <a:p>
            <a:pPr>
              <a:defRPr/>
            </a:pPr>
            <a:r>
              <a:rPr lang="ru-RU" altLang="ru-RU" sz="2800" b="1" dirty="0" smtClean="0">
                <a:solidFill>
                  <a:schemeClr val="bg1"/>
                </a:solidFill>
                <a:cs typeface="Times New Roman" panose="02020603050405020304" pitchFamily="18" charset="0"/>
              </a:rPr>
              <a:t>Формула сложных процентов (</a:t>
            </a:r>
            <a:r>
              <a:rPr lang="ru-RU" sz="2800" dirty="0" smtClean="0"/>
              <a:t>приходим в банк один раз –в конце срока хранения вклада</a:t>
            </a:r>
            <a:r>
              <a:rPr lang="ru-RU" altLang="ru-RU" sz="2800" b="1" dirty="0" smtClean="0">
                <a:solidFill>
                  <a:schemeClr val="bg1"/>
                </a:solidFill>
                <a:cs typeface="Times New Roman" panose="02020603050405020304" pitchFamily="18" charset="0"/>
              </a:rPr>
              <a:t>):</a:t>
            </a:r>
          </a:p>
          <a:p>
            <a:pPr>
              <a:buFontTx/>
              <a:buNone/>
              <a:defRPr/>
            </a:pPr>
            <a:endParaRPr lang="ru-RU" altLang="ru-RU" sz="2800" b="1" dirty="0" smtClean="0">
              <a:solidFill>
                <a:schemeClr val="bg1"/>
              </a:solidFill>
              <a:cs typeface="Times New Roman" panose="02020603050405020304" pitchFamily="18" charset="0"/>
            </a:endParaRPr>
          </a:p>
          <a:p>
            <a:pPr>
              <a:defRPr/>
            </a:pPr>
            <a:endParaRPr lang="ru-RU" sz="2800" dirty="0" smtClean="0"/>
          </a:p>
          <a:p>
            <a:pPr>
              <a:defRPr/>
            </a:pPr>
            <a:r>
              <a:rPr lang="ru-RU" sz="2800" dirty="0" smtClean="0"/>
              <a:t>                       </a:t>
            </a:r>
            <a:r>
              <a:rPr lang="en-US" sz="2800" dirty="0" smtClean="0"/>
              <a:t>a –</a:t>
            </a:r>
            <a:r>
              <a:rPr lang="ru-RU" sz="2800" dirty="0" smtClean="0"/>
              <a:t> сумма банковского вклада,</a:t>
            </a:r>
          </a:p>
          <a:p>
            <a:pPr>
              <a:defRPr/>
            </a:pPr>
            <a:r>
              <a:rPr lang="ru-RU" sz="2800" dirty="0" smtClean="0"/>
              <a:t>                       </a:t>
            </a:r>
            <a:r>
              <a:rPr lang="en-US" sz="2800" dirty="0" smtClean="0"/>
              <a:t>p% </a:t>
            </a:r>
            <a:r>
              <a:rPr lang="ru-RU" sz="2800" dirty="0" smtClean="0"/>
              <a:t> годовых на </a:t>
            </a:r>
            <a:r>
              <a:rPr lang="en-US" sz="2800" dirty="0" smtClean="0"/>
              <a:t>t</a:t>
            </a:r>
            <a:r>
              <a:rPr lang="ru-RU" sz="2800" dirty="0" smtClean="0"/>
              <a:t> лет.</a:t>
            </a:r>
          </a:p>
          <a:p>
            <a:pPr>
              <a:buFontTx/>
              <a:buNone/>
              <a:defRPr/>
            </a:pPr>
            <a:r>
              <a:rPr lang="ru-RU" altLang="ru-RU" sz="2800" b="1" dirty="0" smtClean="0">
                <a:solidFill>
                  <a:schemeClr val="bg1"/>
                </a:solidFill>
                <a:cs typeface="Times New Roman" panose="02020603050405020304" pitchFamily="18" charset="0"/>
              </a:rPr>
              <a:t> </a:t>
            </a:r>
            <a:endParaRPr lang="ru-RU" altLang="ru-RU" sz="2800" b="1" dirty="0">
              <a:solidFill>
                <a:schemeClr val="bg1"/>
              </a:solidFill>
              <a:cs typeface="Times New Roman" panose="02020603050405020304" pitchFamily="18" charset="0"/>
            </a:endParaRPr>
          </a:p>
        </p:txBody>
      </p:sp>
      <p:sp>
        <p:nvSpPr>
          <p:cNvPr id="9" name="Стрелка вправо 8">
            <a:hlinkClick r:id="rId3" action="ppaction://hlinksldjump"/>
          </p:cNvPr>
          <p:cNvSpPr/>
          <p:nvPr/>
        </p:nvSpPr>
        <p:spPr>
          <a:xfrm>
            <a:off x="7308850" y="5516563"/>
            <a:ext cx="977900" cy="485775"/>
          </a:xfrm>
          <a:prstGeom prst="rightArrow">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pic>
        <p:nvPicPr>
          <p:cNvPr id="45062" name="Picture 6"/>
          <p:cNvPicPr>
            <a:picLocks noChangeAspect="1" noChangeArrowheads="1"/>
          </p:cNvPicPr>
          <p:nvPr/>
        </p:nvPicPr>
        <p:blipFill>
          <a:blip r:embed="rId4" cstate="print"/>
          <a:srcRect/>
          <a:stretch>
            <a:fillRect/>
          </a:stretch>
        </p:blipFill>
        <p:spPr bwMode="auto">
          <a:xfrm>
            <a:off x="6804248" y="3717032"/>
            <a:ext cx="1751627" cy="782388"/>
          </a:xfrm>
          <a:prstGeom prst="rect">
            <a:avLst/>
          </a:prstGeom>
          <a:noFill/>
          <a:ln w="9525">
            <a:noFill/>
            <a:miter lim="800000"/>
            <a:headEnd/>
            <a:tailEnd/>
          </a:ln>
        </p:spPr>
      </p:pic>
      <p:pic>
        <p:nvPicPr>
          <p:cNvPr id="45063" name="Picture 7"/>
          <p:cNvPicPr>
            <a:picLocks noChangeAspect="1" noChangeArrowheads="1"/>
          </p:cNvPicPr>
          <p:nvPr/>
        </p:nvPicPr>
        <p:blipFill>
          <a:blip r:embed="rId5" cstate="print"/>
          <a:srcRect/>
          <a:stretch>
            <a:fillRect/>
          </a:stretch>
        </p:blipFill>
        <p:spPr bwMode="auto">
          <a:xfrm>
            <a:off x="6884382" y="1988840"/>
            <a:ext cx="1648055" cy="864096"/>
          </a:xfrm>
          <a:prstGeom prst="rect">
            <a:avLst/>
          </a:prstGeom>
          <a:noFill/>
          <a:ln w="9525">
            <a:noFill/>
            <a:miter lim="800000"/>
            <a:headEnd/>
            <a:tailEnd/>
          </a:ln>
        </p:spPr>
      </p:pic>
    </p:spTree>
  </p:cSld>
  <p:clrMapOvr>
    <a:masterClrMapping/>
  </p:clrMapOvr>
  <p:transition>
    <p:rand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fld id="{1BA1D2BE-7372-4355-8592-0E50C31DF559}" type="slidenum">
              <a:rPr lang="ru-RU" altLang="ru-RU" smtClean="0"/>
              <a:pPr/>
              <a:t>29</a:t>
            </a:fld>
            <a:endParaRPr lang="ru-RU" altLang="ru-RU"/>
          </a:p>
        </p:txBody>
      </p:sp>
      <p:sp>
        <p:nvSpPr>
          <p:cNvPr id="103425" name="Rectangle 1"/>
          <p:cNvSpPr>
            <a:spLocks noChangeArrowheads="1"/>
          </p:cNvSpPr>
          <p:nvPr/>
        </p:nvSpPr>
        <p:spPr bwMode="auto">
          <a:xfrm>
            <a:off x="395536" y="1290126"/>
            <a:ext cx="8424936"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spcBef>
                <a:spcPct val="0"/>
              </a:spcBef>
              <a:spcAft>
                <a:spcPct val="0"/>
              </a:spcAft>
              <a:buClrTx/>
              <a:buSzTx/>
              <a:buFontTx/>
              <a:buNone/>
              <a:tabLst/>
            </a:pPr>
            <a:r>
              <a:rPr kumimoji="0" lang="ru-RU" sz="2000" b="1" i="0" u="none" strike="noStrike" cap="none" normalizeH="0" baseline="0" dirty="0" smtClean="0">
                <a:ln>
                  <a:noFill/>
                </a:ln>
                <a:solidFill>
                  <a:schemeClr val="bg1"/>
                </a:solidFill>
                <a:effectLst/>
                <a:latin typeface="+mn-lt"/>
                <a:ea typeface="Calibri" pitchFamily="34" charset="0"/>
                <a:cs typeface="Times New Roman" pitchFamily="18" charset="0"/>
              </a:rPr>
              <a:t>   Банк  «Прогрессия»  даёт своим вкладчикам 25%  годовых.  Семён  открыл  вклад в 100 тысяч рублей  на 4 года. </a:t>
            </a:r>
          </a:p>
          <a:p>
            <a:pPr marL="0" marR="0" lvl="0" indent="0" algn="l" defTabSz="914400" rtl="0" eaLnBrk="1" fontAlgn="base" latinLnBrk="0" hangingPunct="1">
              <a:spcBef>
                <a:spcPct val="0"/>
              </a:spcBef>
              <a:spcAft>
                <a:spcPct val="0"/>
              </a:spcAft>
              <a:buClrTx/>
              <a:buSzTx/>
              <a:buFontTx/>
              <a:buNone/>
              <a:tabLst/>
            </a:pPr>
            <a:endParaRPr kumimoji="0" lang="ru-RU" sz="2000" b="1" i="0" u="none" strike="noStrike" cap="none" normalizeH="0" baseline="0" dirty="0" smtClean="0">
              <a:ln>
                <a:noFill/>
              </a:ln>
              <a:solidFill>
                <a:schemeClr val="bg1"/>
              </a:solidFill>
              <a:effectLst/>
              <a:latin typeface="+mn-lt"/>
              <a:ea typeface="Calibri" pitchFamily="34" charset="0"/>
              <a:cs typeface="Times New Roman" pitchFamily="18" charset="0"/>
            </a:endParaRPr>
          </a:p>
          <a:p>
            <a:pPr marL="0" marR="0" lvl="0" indent="0" algn="l" defTabSz="914400" rtl="0" eaLnBrk="1" fontAlgn="base" latinLnBrk="0" hangingPunct="1">
              <a:spcBef>
                <a:spcPct val="0"/>
              </a:spcBef>
              <a:spcAft>
                <a:spcPct val="0"/>
              </a:spcAft>
              <a:buClrTx/>
              <a:buSzTx/>
              <a:buFontTx/>
              <a:buNone/>
              <a:tabLst/>
            </a:pPr>
            <a:r>
              <a:rPr lang="ru-RU" sz="2000" b="1" dirty="0" smtClean="0">
                <a:solidFill>
                  <a:schemeClr val="bg1"/>
                </a:solidFill>
                <a:latin typeface="+mn-lt"/>
                <a:ea typeface="Calibri" pitchFamily="34" charset="0"/>
                <a:cs typeface="Times New Roman" pitchFamily="18" charset="0"/>
              </a:rPr>
              <a:t>   </a:t>
            </a:r>
            <a:r>
              <a:rPr kumimoji="0" lang="ru-RU" sz="2000" b="1" i="0" u="sng" strike="noStrike" cap="none" normalizeH="0" baseline="0" dirty="0" smtClean="0">
                <a:ln>
                  <a:noFill/>
                </a:ln>
                <a:solidFill>
                  <a:schemeClr val="bg1"/>
                </a:solidFill>
                <a:effectLst/>
                <a:latin typeface="+mn-lt"/>
                <a:ea typeface="Calibri" pitchFamily="34" charset="0"/>
                <a:cs typeface="Times New Roman" pitchFamily="18" charset="0"/>
              </a:rPr>
              <a:t>Какую схему </a:t>
            </a:r>
            <a:r>
              <a:rPr kumimoji="0" lang="ru-RU" sz="2000" b="1" i="0" u="none" strike="noStrike" cap="none" normalizeH="0" baseline="0" dirty="0" smtClean="0">
                <a:ln>
                  <a:noFill/>
                </a:ln>
                <a:solidFill>
                  <a:schemeClr val="bg1"/>
                </a:solidFill>
                <a:effectLst/>
                <a:latin typeface="+mn-lt"/>
                <a:ea typeface="Calibri" pitchFamily="34" charset="0"/>
                <a:cs typeface="Times New Roman" pitchFamily="18" charset="0"/>
              </a:rPr>
              <a:t>снятия процентов вы ему предложите:</a:t>
            </a:r>
            <a:endParaRPr kumimoji="0" lang="ru-RU" sz="2000" b="1" i="0" u="none" strike="noStrike" cap="none" normalizeH="0" baseline="0" dirty="0" smtClean="0">
              <a:ln>
                <a:noFill/>
              </a:ln>
              <a:solidFill>
                <a:schemeClr val="bg1"/>
              </a:solidFill>
              <a:effectLst/>
              <a:latin typeface="+mn-lt"/>
              <a:cs typeface="Arial" pitchFamily="34" charset="0"/>
            </a:endParaRPr>
          </a:p>
          <a:p>
            <a:pPr marL="0" marR="0" lvl="0" indent="0" algn="l" defTabSz="914400" rtl="0" eaLnBrk="0" fontAlgn="base" latinLnBrk="0" hangingPunct="0">
              <a:spcBef>
                <a:spcPct val="0"/>
              </a:spcBef>
              <a:spcAft>
                <a:spcPct val="0"/>
              </a:spcAft>
              <a:buClrTx/>
              <a:buSzTx/>
              <a:buFontTx/>
              <a:buNone/>
              <a:tabLst/>
            </a:pPr>
            <a:r>
              <a:rPr kumimoji="0" lang="en-US" sz="2000" b="1" i="0" u="none" strike="noStrike" cap="none" normalizeH="0" baseline="0" dirty="0" smtClean="0">
                <a:ln>
                  <a:noFill/>
                </a:ln>
                <a:solidFill>
                  <a:schemeClr val="bg1"/>
                </a:solidFill>
                <a:effectLst/>
                <a:latin typeface="+mn-lt"/>
                <a:ea typeface="Calibri" pitchFamily="34" charset="0"/>
                <a:cs typeface="Times New Roman" pitchFamily="18" charset="0"/>
              </a:rPr>
              <a:t>I. </a:t>
            </a:r>
            <a:r>
              <a:rPr kumimoji="0" lang="ru-RU" sz="2000" b="1" i="0" u="none" strike="noStrike" cap="none" normalizeH="0" baseline="0" dirty="0" smtClean="0">
                <a:ln>
                  <a:noFill/>
                </a:ln>
                <a:solidFill>
                  <a:schemeClr val="bg1"/>
                </a:solidFill>
                <a:effectLst/>
                <a:latin typeface="+mn-lt"/>
                <a:ea typeface="Calibri" pitchFamily="34" charset="0"/>
                <a:cs typeface="Times New Roman" pitchFamily="18" charset="0"/>
              </a:rPr>
              <a:t>снимать проценты по вкладу в конце каждого года;</a:t>
            </a:r>
            <a:endParaRPr kumimoji="0" lang="ru-RU" sz="2000" b="1" i="0" u="none" strike="noStrike" cap="none" normalizeH="0" baseline="0" dirty="0" smtClean="0">
              <a:ln>
                <a:noFill/>
              </a:ln>
              <a:solidFill>
                <a:schemeClr val="bg1"/>
              </a:solidFill>
              <a:effectLst/>
              <a:latin typeface="+mn-lt"/>
              <a:cs typeface="Arial" pitchFamily="34" charset="0"/>
            </a:endParaRPr>
          </a:p>
          <a:p>
            <a:pPr marL="0" marR="0" lvl="0" indent="0" algn="l" defTabSz="914400" rtl="0" eaLnBrk="0" fontAlgn="base" latinLnBrk="0" hangingPunct="0">
              <a:spcBef>
                <a:spcPct val="0"/>
              </a:spcBef>
              <a:spcAft>
                <a:spcPct val="0"/>
              </a:spcAft>
              <a:buClrTx/>
              <a:buSzTx/>
              <a:buFontTx/>
              <a:buNone/>
              <a:tabLst/>
            </a:pPr>
            <a:r>
              <a:rPr kumimoji="0" lang="en-US" sz="2000" b="1" i="0" u="none" strike="noStrike" cap="none" normalizeH="0" baseline="0" dirty="0" smtClean="0">
                <a:ln>
                  <a:noFill/>
                </a:ln>
                <a:solidFill>
                  <a:schemeClr val="bg1"/>
                </a:solidFill>
                <a:effectLst/>
                <a:latin typeface="+mn-lt"/>
                <a:ea typeface="Calibri" pitchFamily="34" charset="0"/>
                <a:cs typeface="Times New Roman" pitchFamily="18" charset="0"/>
              </a:rPr>
              <a:t>II. </a:t>
            </a:r>
            <a:r>
              <a:rPr kumimoji="0" lang="ru-RU" sz="2000" b="1" i="0" u="none" strike="noStrike" cap="none" normalizeH="0" baseline="0" dirty="0" smtClean="0">
                <a:ln>
                  <a:noFill/>
                </a:ln>
                <a:solidFill>
                  <a:schemeClr val="bg1"/>
                </a:solidFill>
                <a:effectLst/>
                <a:latin typeface="+mn-lt"/>
                <a:ea typeface="Calibri" pitchFamily="34" charset="0"/>
                <a:cs typeface="Times New Roman" pitchFamily="18" charset="0"/>
              </a:rPr>
              <a:t>прийти  в банк один раз –в конце срока хранения вклада.</a:t>
            </a:r>
            <a:endParaRPr kumimoji="0" lang="ru-RU" sz="2000" b="1" i="0" u="none" strike="noStrike" cap="none" normalizeH="0" baseline="0" dirty="0" smtClean="0">
              <a:ln>
                <a:noFill/>
              </a:ln>
              <a:solidFill>
                <a:schemeClr val="bg1"/>
              </a:solidFill>
              <a:effectLst/>
              <a:latin typeface="+mn-lt"/>
              <a:cs typeface="Arial" pitchFamily="34" charset="0"/>
            </a:endParaRPr>
          </a:p>
        </p:txBody>
      </p:sp>
      <p:sp>
        <p:nvSpPr>
          <p:cNvPr id="5" name="TextBox 4"/>
          <p:cNvSpPr txBox="1"/>
          <p:nvPr/>
        </p:nvSpPr>
        <p:spPr>
          <a:xfrm>
            <a:off x="2411760" y="476672"/>
            <a:ext cx="3960440" cy="646331"/>
          </a:xfrm>
          <a:prstGeom prst="rect">
            <a:avLst/>
          </a:prstGeom>
          <a:noFill/>
        </p:spPr>
        <p:txBody>
          <a:bodyPr wrap="square" rtlCol="0">
            <a:spAutoFit/>
          </a:bodyPr>
          <a:lstStyle/>
          <a:p>
            <a:r>
              <a:rPr lang="ru-RU" altLang="ru-RU" b="1" dirty="0" smtClean="0">
                <a:solidFill>
                  <a:schemeClr val="bg1"/>
                </a:solidFill>
              </a:rPr>
              <a:t>         </a:t>
            </a:r>
            <a:r>
              <a:rPr lang="ru-RU" altLang="ru-RU" sz="3600" b="1" dirty="0" smtClean="0">
                <a:solidFill>
                  <a:schemeClr val="bg1"/>
                </a:solidFill>
                <a:latin typeface="+mj-lt"/>
              </a:rPr>
              <a:t>Работа №4.</a:t>
            </a:r>
            <a:endParaRPr lang="ru-RU" sz="3600" dirty="0">
              <a:latin typeface="+mj-lt"/>
            </a:endParaRPr>
          </a:p>
        </p:txBody>
      </p:sp>
      <p:sp>
        <p:nvSpPr>
          <p:cNvPr id="6" name="TextBox 5"/>
          <p:cNvSpPr txBox="1"/>
          <p:nvPr/>
        </p:nvSpPr>
        <p:spPr>
          <a:xfrm>
            <a:off x="395536" y="3501008"/>
            <a:ext cx="8208912" cy="707886"/>
          </a:xfrm>
          <a:prstGeom prst="rect">
            <a:avLst/>
          </a:prstGeom>
          <a:noFill/>
        </p:spPr>
        <p:txBody>
          <a:bodyPr wrap="square" rtlCol="0">
            <a:spAutoFit/>
          </a:bodyPr>
          <a:lstStyle/>
          <a:p>
            <a:pPr lvl="0"/>
            <a:r>
              <a:rPr lang="ru-RU" sz="2000" b="1" dirty="0" smtClean="0">
                <a:solidFill>
                  <a:schemeClr val="bg1"/>
                </a:solidFill>
                <a:latin typeface="+mn-lt"/>
                <a:ea typeface="Calibri" pitchFamily="34" charset="0"/>
                <a:cs typeface="Times New Roman" pitchFamily="18" charset="0"/>
              </a:rPr>
              <a:t>  Приведите </a:t>
            </a:r>
            <a:r>
              <a:rPr lang="ru-RU" sz="2000" b="1" u="sng" dirty="0" smtClean="0">
                <a:solidFill>
                  <a:schemeClr val="bg1"/>
                </a:solidFill>
                <a:latin typeface="+mn-lt"/>
                <a:ea typeface="Calibri" pitchFamily="34" charset="0"/>
                <a:cs typeface="Times New Roman" pitchFamily="18" charset="0"/>
              </a:rPr>
              <a:t>достаточные</a:t>
            </a:r>
            <a:r>
              <a:rPr lang="ru-RU" sz="2000" b="1" dirty="0" smtClean="0">
                <a:solidFill>
                  <a:schemeClr val="bg1"/>
                </a:solidFill>
                <a:latin typeface="+mn-lt"/>
                <a:ea typeface="Calibri" pitchFamily="34" charset="0"/>
                <a:cs typeface="Times New Roman" pitchFamily="18" charset="0"/>
              </a:rPr>
              <a:t> для того, чтобы дать обоснованный совет вычисления.      </a:t>
            </a:r>
            <a:endParaRPr lang="ru-RU" sz="2000" b="1" dirty="0" smtClean="0">
              <a:solidFill>
                <a:schemeClr val="bg1"/>
              </a:solidFill>
              <a:latin typeface="+mn-lt"/>
              <a:cs typeface="Arial" pitchFamily="34" charset="0"/>
            </a:endParaRPr>
          </a:p>
        </p:txBody>
      </p:sp>
      <p:pic>
        <p:nvPicPr>
          <p:cNvPr id="7" name="Рисунок 4"/>
          <p:cNvPicPr>
            <a:picLocks noChangeAspect="1"/>
          </p:cNvPicPr>
          <p:nvPr/>
        </p:nvPicPr>
        <p:blipFill>
          <a:blip r:embed="rId3" cstate="print"/>
          <a:srcRect/>
          <a:stretch>
            <a:fillRect/>
          </a:stretch>
        </p:blipFill>
        <p:spPr bwMode="auto">
          <a:xfrm>
            <a:off x="7092280" y="4005064"/>
            <a:ext cx="1491042" cy="2088232"/>
          </a:xfrm>
          <a:prstGeom prst="rect">
            <a:avLst/>
          </a:prstGeom>
          <a:noFill/>
          <a:ln w="9525">
            <a:noFill/>
            <a:miter lim="800000"/>
            <a:headEnd/>
            <a:tailEnd/>
          </a:ln>
        </p:spPr>
      </p:pic>
      <p:pic>
        <p:nvPicPr>
          <p:cNvPr id="8" name="Sleep Away.mp3">
            <a:hlinkClick r:id="" action="ppaction://media"/>
          </p:cNvPr>
          <p:cNvPicPr>
            <a:picLocks noRot="1" noChangeAspect="1"/>
          </p:cNvPicPr>
          <p:nvPr>
            <a:audioFile r:link="rId1"/>
          </p:nvPr>
        </p:nvPicPr>
        <p:blipFill>
          <a:blip r:embed="rId4" cstate="print"/>
          <a:stretch>
            <a:fillRect/>
          </a:stretch>
        </p:blipFill>
        <p:spPr>
          <a:xfrm>
            <a:off x="6749008" y="4797152"/>
            <a:ext cx="360040" cy="360040"/>
          </a:xfrm>
          <a:prstGeom prst="rect">
            <a:avLst/>
          </a:prstGeom>
        </p:spPr>
      </p:pic>
      <p:sp>
        <p:nvSpPr>
          <p:cNvPr id="9" name="Стрелка вправо 8">
            <a:hlinkClick r:id="rId5" action="ppaction://hlinksldjump"/>
          </p:cNvPr>
          <p:cNvSpPr/>
          <p:nvPr/>
        </p:nvSpPr>
        <p:spPr>
          <a:xfrm>
            <a:off x="3779912" y="5608664"/>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bg2">
                  <a:lumMod val="75000"/>
                </a:schemeClr>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8"/>
                    </p:tgtEl>
                  </p:cond>
                </p:stCondLst>
                <p:endSync evt="end" delay="0">
                  <p:rtn val="all"/>
                </p:endSync>
                <p:childTnLst>
                  <p:par>
                    <p:cTn id="16" fill="hold">
                      <p:stCondLst>
                        <p:cond delay="0"/>
                      </p:stCondLst>
                      <p:childTnLst>
                        <p:par>
                          <p:cTn id="17" fill="hold">
                            <p:stCondLst>
                              <p:cond delay="0"/>
                            </p:stCondLst>
                            <p:childTnLst>
                              <p:par>
                                <p:cTn id="18" presetID="1" presetClass="mediacall" presetSubtype="0" fill="hold" nodeType="clickEffect">
                                  <p:stCondLst>
                                    <p:cond delay="0"/>
                                  </p:stCondLst>
                                  <p:childTnLst>
                                    <p:cmd type="call" cmd="playFrom(0.0)">
                                      <p:cBhvr>
                                        <p:cTn id="19" dur="201775" fill="hold"/>
                                        <p:tgtEl>
                                          <p:spTgt spid="8"/>
                                        </p:tgtEl>
                                      </p:cBhvr>
                                    </p:cmd>
                                  </p:childTnLst>
                                </p:cTn>
                              </p:par>
                            </p:childTnLst>
                          </p:cTn>
                        </p:par>
                      </p:childTnLst>
                    </p:cTn>
                  </p:par>
                </p:childTnLst>
              </p:cTn>
              <p:nextCondLst>
                <p:cond evt="onClick" delay="0">
                  <p:tgtEl>
                    <p:spTgt spid="8"/>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Номер слайда 1"/>
          <p:cNvSpPr>
            <a:spLocks noGrp="1"/>
          </p:cNvSpPr>
          <p:nvPr>
            <p:ph type="sldNum" sz="quarter" idx="12"/>
          </p:nvPr>
        </p:nvSpPr>
        <p:spPr>
          <a:noFill/>
        </p:spPr>
        <p:txBody>
          <a:bodyPr/>
          <a:lstStyle/>
          <a:p>
            <a:fld id="{298C3853-0F11-4C4D-9FDE-9DE20E4BC0A0}" type="slidenum">
              <a:rPr lang="ru-RU" altLang="ru-RU"/>
              <a:pPr/>
              <a:t>3</a:t>
            </a:fld>
            <a:endParaRPr lang="ru-RU" altLang="ru-RU"/>
          </a:p>
        </p:txBody>
      </p:sp>
      <p:sp>
        <p:nvSpPr>
          <p:cNvPr id="4" name="TextBox 3"/>
          <p:cNvSpPr txBox="1"/>
          <p:nvPr/>
        </p:nvSpPr>
        <p:spPr>
          <a:xfrm>
            <a:off x="2555875" y="2060575"/>
            <a:ext cx="4973638" cy="1200150"/>
          </a:xfrm>
          <a:prstGeom prst="rect">
            <a:avLst/>
          </a:prstGeom>
          <a:noFill/>
        </p:spPr>
        <p:txBody>
          <a:bodyPr wrap="none">
            <a:spAutoFit/>
          </a:bodyPr>
          <a:lstStyle/>
          <a:p>
            <a:pPr eaLnBrk="1" hangingPunct="1">
              <a:defRPr/>
            </a:pPr>
            <a:r>
              <a:rPr lang="ru-RU" sz="7200" i="1" dirty="0">
                <a:solidFill>
                  <a:schemeClr val="bg2">
                    <a:lumMod val="75000"/>
                  </a:schemeClr>
                </a:solidFill>
                <a:effectLst>
                  <a:outerShdw blurRad="38100" dist="38100" dir="2700000" algn="tl">
                    <a:srgbClr val="000000">
                      <a:alpha val="43137"/>
                    </a:srgbClr>
                  </a:outerShdw>
                </a:effectLst>
              </a:rPr>
              <a:t>Молодец!!!</a:t>
            </a:r>
          </a:p>
        </p:txBody>
      </p:sp>
      <p:sp>
        <p:nvSpPr>
          <p:cNvPr id="8196" name="TextBox 4"/>
          <p:cNvSpPr txBox="1">
            <a:spLocks noChangeArrowheads="1"/>
          </p:cNvSpPr>
          <p:nvPr/>
        </p:nvSpPr>
        <p:spPr bwMode="auto">
          <a:xfrm>
            <a:off x="7380288" y="5157788"/>
            <a:ext cx="838200" cy="368300"/>
          </a:xfrm>
          <a:prstGeom prst="rect">
            <a:avLst/>
          </a:prstGeom>
          <a:noFill/>
          <a:ln w="9525">
            <a:noFill/>
            <a:miter lim="800000"/>
            <a:headEnd/>
            <a:tailEnd/>
          </a:ln>
        </p:spPr>
        <p:txBody>
          <a:bodyPr>
            <a:spAutoFit/>
          </a:bodyPr>
          <a:lstStyle/>
          <a:p>
            <a:pPr eaLnBrk="1" hangingPunct="1"/>
            <a:endParaRPr lang="ru-RU" altLang="ru-RU"/>
          </a:p>
        </p:txBody>
      </p:sp>
      <p:sp>
        <p:nvSpPr>
          <p:cNvPr id="7" name="Прямоугольник 6">
            <a:hlinkClick r:id="rId2" action="ppaction://hlinksldjump"/>
          </p:cNvPr>
          <p:cNvSpPr/>
          <p:nvPr/>
        </p:nvSpPr>
        <p:spPr>
          <a:xfrm>
            <a:off x="0" y="0"/>
            <a:ext cx="9144000" cy="6858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
        <p:nvSpPr>
          <p:cNvPr id="2" name="Стрелка вправо 1">
            <a:hlinkClick r:id="rId3" action="ppaction://hlinksldjump"/>
          </p:cNvPr>
          <p:cNvSpPr/>
          <p:nvPr/>
        </p:nvSpPr>
        <p:spPr>
          <a:xfrm>
            <a:off x="7235825" y="5661025"/>
            <a:ext cx="979488" cy="484188"/>
          </a:xfrm>
          <a:prstGeom prst="rightArrow">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chemeClr val="bg2">
                  <a:lumMod val="75000"/>
                </a:schemeClr>
              </a:solidFill>
            </a:endParaRPr>
          </a:p>
        </p:txBody>
      </p:sp>
    </p:spTree>
  </p:cSld>
  <p:clrMapOvr>
    <a:masterClrMapping/>
  </p:clrMapOvr>
  <p:transition>
    <p:rand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fld id="{1BA1D2BE-7372-4355-8592-0E50C31DF559}" type="slidenum">
              <a:rPr lang="ru-RU" altLang="ru-RU" smtClean="0"/>
              <a:pPr/>
              <a:t>30</a:t>
            </a:fld>
            <a:endParaRPr lang="ru-RU" altLang="ru-RU"/>
          </a:p>
        </p:txBody>
      </p:sp>
      <p:sp>
        <p:nvSpPr>
          <p:cNvPr id="28682" name="Rectangle 10"/>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Calibri" pitchFamily="34" charset="0"/>
                <a:ea typeface="Times New Roman" pitchFamily="18" charset="0"/>
                <a:cs typeface="Times New Roman" pitchFamily="18"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8686"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28688" name="Rectangle 16"/>
          <p:cNvSpPr>
            <a:spLocks noChangeArrowheads="1"/>
          </p:cNvSpPr>
          <p:nvPr/>
        </p:nvSpPr>
        <p:spPr bwMode="auto">
          <a:xfrm>
            <a:off x="0" y="1838325"/>
            <a:ext cx="9144000" cy="0"/>
          </a:xfrm>
          <a:prstGeom prst="rect">
            <a:avLst/>
          </a:prstGeom>
          <a:solidFill>
            <a:srgbClr val="FFFFFF"/>
          </a:solid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pic>
        <p:nvPicPr>
          <p:cNvPr id="20" name="Рисунок 19"/>
          <p:cNvPicPr/>
          <p:nvPr/>
        </p:nvPicPr>
        <p:blipFill>
          <a:blip r:embed="rId2" cstate="print">
            <a:clrChange>
              <a:clrFrom>
                <a:srgbClr val="FFFFFF"/>
              </a:clrFrom>
              <a:clrTo>
                <a:srgbClr val="FFFFFF">
                  <a:alpha val="0"/>
                </a:srgbClr>
              </a:clrTo>
            </a:clrChange>
          </a:blip>
          <a:srcRect/>
          <a:stretch>
            <a:fillRect/>
          </a:stretch>
        </p:blipFill>
        <p:spPr bwMode="auto">
          <a:xfrm>
            <a:off x="1115616" y="3717032"/>
            <a:ext cx="4752528" cy="576064"/>
          </a:xfrm>
          <a:prstGeom prst="rect">
            <a:avLst/>
          </a:prstGeom>
          <a:solidFill>
            <a:schemeClr val="bg1"/>
          </a:solidFill>
        </p:spPr>
      </p:pic>
      <p:pic>
        <p:nvPicPr>
          <p:cNvPr id="21" name="Рисунок 20"/>
          <p:cNvPicPr/>
          <p:nvPr/>
        </p:nvPicPr>
        <p:blipFill>
          <a:blip r:embed="rId3" cstate="print">
            <a:clrChange>
              <a:clrFrom>
                <a:srgbClr val="FFFFFF"/>
              </a:clrFrom>
              <a:clrTo>
                <a:srgbClr val="FFFFFF">
                  <a:alpha val="0"/>
                </a:srgbClr>
              </a:clrTo>
            </a:clrChange>
          </a:blip>
          <a:srcRect/>
          <a:stretch>
            <a:fillRect/>
          </a:stretch>
        </p:blipFill>
        <p:spPr bwMode="auto">
          <a:xfrm>
            <a:off x="5868144" y="3717032"/>
            <a:ext cx="2736304" cy="576064"/>
          </a:xfrm>
          <a:prstGeom prst="rect">
            <a:avLst/>
          </a:prstGeom>
          <a:solidFill>
            <a:schemeClr val="bg1"/>
          </a:solidFill>
        </p:spPr>
      </p:pic>
      <p:sp>
        <p:nvSpPr>
          <p:cNvPr id="28689" name="Rectangle 17"/>
          <p:cNvSpPr>
            <a:spLocks noChangeArrowheads="1"/>
          </p:cNvSpPr>
          <p:nvPr/>
        </p:nvSpPr>
        <p:spPr bwMode="auto">
          <a:xfrm>
            <a:off x="467544" y="1668771"/>
            <a:ext cx="8280920"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bg1"/>
                </a:solidFill>
                <a:effectLst/>
                <a:latin typeface="+mn-lt"/>
                <a:ea typeface="Times New Roman" pitchFamily="18" charset="0"/>
                <a:cs typeface="Times New Roman" pitchFamily="18" charset="0"/>
              </a:rPr>
              <a:t>  По условию задачи: </a:t>
            </a:r>
            <a:r>
              <a:rPr kumimoji="0" lang="en-US" sz="2000" b="1" i="0" u="none" strike="noStrike" cap="none" normalizeH="0" baseline="0" dirty="0" smtClean="0">
                <a:ln>
                  <a:noFill/>
                </a:ln>
                <a:solidFill>
                  <a:schemeClr val="bg1"/>
                </a:solidFill>
                <a:effectLst/>
                <a:latin typeface="+mn-lt"/>
                <a:ea typeface="Times New Roman" pitchFamily="18" charset="0"/>
                <a:cs typeface="Times New Roman" pitchFamily="18" charset="0"/>
              </a:rPr>
              <a:t>a</a:t>
            </a:r>
            <a:r>
              <a:rPr kumimoji="0" lang="ru-RU" sz="2000" b="1" i="0" u="none" strike="noStrike" cap="none" normalizeH="0" baseline="0" dirty="0" smtClean="0">
                <a:ln>
                  <a:noFill/>
                </a:ln>
                <a:solidFill>
                  <a:schemeClr val="bg1"/>
                </a:solidFill>
                <a:effectLst/>
                <a:latin typeface="+mn-lt"/>
                <a:ea typeface="Times New Roman" pitchFamily="18" charset="0"/>
                <a:cs typeface="Times New Roman" pitchFamily="18" charset="0"/>
              </a:rPr>
              <a:t> = 100000 </a:t>
            </a:r>
            <a:r>
              <a:rPr kumimoji="0" lang="ru-RU" sz="2000" b="1" i="0" u="none" strike="noStrike" cap="none" normalizeH="0" baseline="0" dirty="0" err="1" smtClean="0">
                <a:ln>
                  <a:noFill/>
                </a:ln>
                <a:solidFill>
                  <a:schemeClr val="bg1"/>
                </a:solidFill>
                <a:effectLst/>
                <a:latin typeface="+mn-lt"/>
                <a:ea typeface="Times New Roman" pitchFamily="18" charset="0"/>
                <a:cs typeface="Times New Roman" pitchFamily="18" charset="0"/>
              </a:rPr>
              <a:t>руб</a:t>
            </a:r>
            <a:r>
              <a:rPr kumimoji="0" lang="ru-RU" sz="2000" b="1" i="0" u="none" strike="noStrike" cap="none" normalizeH="0" baseline="0" dirty="0" smtClean="0">
                <a:ln>
                  <a:noFill/>
                </a:ln>
                <a:solidFill>
                  <a:schemeClr val="bg1"/>
                </a:solidFill>
                <a:effectLst/>
                <a:latin typeface="+mn-lt"/>
                <a:ea typeface="Times New Roman" pitchFamily="18" charset="0"/>
                <a:cs typeface="Times New Roman" pitchFamily="18" charset="0"/>
              </a:rPr>
              <a:t>, </a:t>
            </a:r>
            <a:r>
              <a:rPr kumimoji="0" lang="en-US" sz="2000" b="1" i="0" u="none" strike="noStrike" cap="none" normalizeH="0" baseline="0" dirty="0" smtClean="0">
                <a:ln>
                  <a:noFill/>
                </a:ln>
                <a:solidFill>
                  <a:schemeClr val="bg1"/>
                </a:solidFill>
                <a:effectLst/>
                <a:latin typeface="+mn-lt"/>
                <a:ea typeface="Times New Roman" pitchFamily="18" charset="0"/>
                <a:cs typeface="Times New Roman" pitchFamily="18" charset="0"/>
              </a:rPr>
              <a:t>p</a:t>
            </a:r>
            <a:r>
              <a:rPr kumimoji="0" lang="ru-RU" sz="2000" b="1" i="0" u="none" strike="noStrike" cap="none" normalizeH="0" baseline="0" dirty="0" smtClean="0">
                <a:ln>
                  <a:noFill/>
                </a:ln>
                <a:solidFill>
                  <a:schemeClr val="bg1"/>
                </a:solidFill>
                <a:effectLst/>
                <a:latin typeface="+mn-lt"/>
                <a:ea typeface="Times New Roman" pitchFamily="18" charset="0"/>
                <a:cs typeface="Times New Roman" pitchFamily="18" charset="0"/>
              </a:rPr>
              <a:t> = 25%.</a:t>
            </a:r>
            <a:r>
              <a:rPr kumimoji="0" lang="en-US" sz="2000" b="1" i="0" u="none" strike="noStrike" cap="none" normalizeH="0" baseline="0" dirty="0" smtClean="0">
                <a:ln>
                  <a:noFill/>
                </a:ln>
                <a:solidFill>
                  <a:schemeClr val="bg1"/>
                </a:solidFill>
                <a:effectLst/>
                <a:latin typeface="+mn-lt"/>
                <a:ea typeface="Times New Roman" pitchFamily="18" charset="0"/>
                <a:cs typeface="Times New Roman" pitchFamily="18" charset="0"/>
              </a:rPr>
              <a:t> </a:t>
            </a:r>
            <a:r>
              <a:rPr kumimoji="0" lang="ru-RU" sz="2000" b="1" i="0" u="none" strike="noStrike" cap="none" normalizeH="0" baseline="0" dirty="0" smtClean="0">
                <a:ln>
                  <a:noFill/>
                </a:ln>
                <a:solidFill>
                  <a:schemeClr val="bg1"/>
                </a:solidFill>
                <a:effectLst/>
                <a:latin typeface="+mn-lt"/>
                <a:ea typeface="Times New Roman" pitchFamily="18" charset="0"/>
                <a:cs typeface="Times New Roman" pitchFamily="18" charset="0"/>
              </a:rPr>
              <a:t>Через 4 года величина вклада </a:t>
            </a:r>
            <a:r>
              <a:rPr lang="ru-RU" sz="2000" b="1" dirty="0" smtClean="0">
                <a:solidFill>
                  <a:schemeClr val="bg1"/>
                </a:solidFill>
                <a:latin typeface="+mn-lt"/>
                <a:ea typeface="Times New Roman" pitchFamily="18" charset="0"/>
                <a:cs typeface="Times New Roman" pitchFamily="18" charset="0"/>
              </a:rPr>
              <a:t>в рублях:</a:t>
            </a:r>
            <a:endParaRPr kumimoji="0" lang="ru-RU" sz="2000" b="1" i="0" u="none" strike="noStrike" cap="none" normalizeH="0" baseline="0" dirty="0" smtClean="0">
              <a:ln>
                <a:noFill/>
              </a:ln>
              <a:solidFill>
                <a:schemeClr val="bg1"/>
              </a:solidFill>
              <a:effectLst/>
              <a:latin typeface="+mn-lt"/>
              <a:cs typeface="Arial" pitchFamily="34" charset="0"/>
            </a:endParaRPr>
          </a:p>
        </p:txBody>
      </p:sp>
      <p:sp>
        <p:nvSpPr>
          <p:cNvPr id="24" name="TextBox 23"/>
          <p:cNvSpPr txBox="1"/>
          <p:nvPr/>
        </p:nvSpPr>
        <p:spPr>
          <a:xfrm>
            <a:off x="395536" y="764704"/>
            <a:ext cx="8066814" cy="646331"/>
          </a:xfrm>
          <a:prstGeom prst="rect">
            <a:avLst/>
          </a:prstGeom>
          <a:noFill/>
        </p:spPr>
        <p:txBody>
          <a:bodyPr wrap="square" rtlCol="0">
            <a:spAutoFit/>
          </a:bodyPr>
          <a:lstStyle/>
          <a:p>
            <a:pPr algn="ctr"/>
            <a:r>
              <a:rPr lang="ru-RU" sz="3600" b="1" dirty="0" smtClean="0">
                <a:solidFill>
                  <a:schemeClr val="bg1"/>
                </a:solidFill>
                <a:latin typeface="+mj-lt"/>
              </a:rPr>
              <a:t>Решение задачи №4.</a:t>
            </a:r>
            <a:endParaRPr lang="ru-RU" sz="3600" b="1" dirty="0">
              <a:solidFill>
                <a:schemeClr val="bg1"/>
              </a:solidFill>
              <a:latin typeface="+mj-lt"/>
            </a:endParaRPr>
          </a:p>
        </p:txBody>
      </p:sp>
      <p:sp>
        <p:nvSpPr>
          <p:cNvPr id="25" name="TextBox 24"/>
          <p:cNvSpPr txBox="1"/>
          <p:nvPr/>
        </p:nvSpPr>
        <p:spPr>
          <a:xfrm>
            <a:off x="467544" y="2708920"/>
            <a:ext cx="720080" cy="646331"/>
          </a:xfrm>
          <a:prstGeom prst="rect">
            <a:avLst/>
          </a:prstGeom>
          <a:noFill/>
        </p:spPr>
        <p:txBody>
          <a:bodyPr wrap="square" rtlCol="0">
            <a:spAutoFit/>
          </a:bodyPr>
          <a:lstStyle/>
          <a:p>
            <a:r>
              <a:rPr lang="en-US" sz="3600" b="1" dirty="0" smtClean="0">
                <a:solidFill>
                  <a:schemeClr val="bg1"/>
                </a:solidFill>
                <a:latin typeface="+mn-lt"/>
              </a:rPr>
              <a:t>I</a:t>
            </a:r>
            <a:endParaRPr lang="ru-RU" sz="3600" b="1" dirty="0">
              <a:solidFill>
                <a:schemeClr val="bg1"/>
              </a:solidFill>
              <a:latin typeface="+mn-lt"/>
            </a:endParaRPr>
          </a:p>
        </p:txBody>
      </p:sp>
      <p:sp>
        <p:nvSpPr>
          <p:cNvPr id="26" name="TextBox 25"/>
          <p:cNvSpPr txBox="1"/>
          <p:nvPr/>
        </p:nvSpPr>
        <p:spPr>
          <a:xfrm>
            <a:off x="467544" y="3717032"/>
            <a:ext cx="1368152" cy="646331"/>
          </a:xfrm>
          <a:prstGeom prst="rect">
            <a:avLst/>
          </a:prstGeom>
          <a:noFill/>
        </p:spPr>
        <p:txBody>
          <a:bodyPr wrap="square" rtlCol="0">
            <a:spAutoFit/>
          </a:bodyPr>
          <a:lstStyle/>
          <a:p>
            <a:r>
              <a:rPr lang="en-US" sz="3600" b="1" dirty="0" smtClean="0">
                <a:solidFill>
                  <a:schemeClr val="bg1"/>
                </a:solidFill>
                <a:latin typeface="+mn-lt"/>
              </a:rPr>
              <a:t>II</a:t>
            </a:r>
            <a:endParaRPr lang="ru-RU" sz="3600" b="1" dirty="0">
              <a:solidFill>
                <a:schemeClr val="bg1"/>
              </a:solidFill>
              <a:latin typeface="+mn-lt"/>
            </a:endParaRPr>
          </a:p>
        </p:txBody>
      </p:sp>
      <p:pic>
        <p:nvPicPr>
          <p:cNvPr id="28690" name="Picture 18"/>
          <p:cNvPicPr>
            <a:picLocks noChangeAspect="1" noChangeArrowheads="1"/>
          </p:cNvPicPr>
          <p:nvPr/>
        </p:nvPicPr>
        <p:blipFill>
          <a:blip r:embed="rId4" cstate="print"/>
          <a:srcRect/>
          <a:stretch>
            <a:fillRect/>
          </a:stretch>
        </p:blipFill>
        <p:spPr bwMode="auto">
          <a:xfrm>
            <a:off x="1115616" y="2780084"/>
            <a:ext cx="5256584" cy="534244"/>
          </a:xfrm>
          <a:prstGeom prst="rect">
            <a:avLst/>
          </a:prstGeom>
          <a:noFill/>
          <a:ln w="9525">
            <a:noFill/>
            <a:miter lim="800000"/>
            <a:headEnd/>
            <a:tailEnd/>
          </a:ln>
        </p:spPr>
      </p:pic>
      <p:sp>
        <p:nvSpPr>
          <p:cNvPr id="13" name="TextBox 12"/>
          <p:cNvSpPr txBox="1"/>
          <p:nvPr/>
        </p:nvSpPr>
        <p:spPr>
          <a:xfrm>
            <a:off x="2555776" y="5229200"/>
            <a:ext cx="6408712" cy="400110"/>
          </a:xfrm>
          <a:prstGeom prst="rect">
            <a:avLst/>
          </a:prstGeom>
          <a:noFill/>
        </p:spPr>
        <p:txBody>
          <a:bodyPr wrap="square" rtlCol="0">
            <a:spAutoFit/>
          </a:bodyPr>
          <a:lstStyle/>
          <a:p>
            <a:r>
              <a:rPr lang="ru-RU" sz="2000" b="1" dirty="0" smtClean="0">
                <a:solidFill>
                  <a:schemeClr val="bg1"/>
                </a:solidFill>
                <a:latin typeface="+mn-lt"/>
              </a:rPr>
              <a:t>Ответ: предлагаем </a:t>
            </a:r>
            <a:r>
              <a:rPr lang="en-US" sz="2000" b="1" dirty="0" smtClean="0">
                <a:solidFill>
                  <a:schemeClr val="bg1"/>
                </a:solidFill>
                <a:latin typeface="+mn-lt"/>
              </a:rPr>
              <a:t>II</a:t>
            </a:r>
            <a:r>
              <a:rPr lang="ru-RU" sz="2000" b="1" dirty="0" smtClean="0">
                <a:solidFill>
                  <a:schemeClr val="bg1"/>
                </a:solidFill>
                <a:latin typeface="+mn-lt"/>
              </a:rPr>
              <a:t> схему снятия процентов.</a:t>
            </a:r>
            <a:endParaRPr lang="ru-RU" sz="2000" b="1" dirty="0">
              <a:solidFill>
                <a:schemeClr val="bg1"/>
              </a:solidFill>
              <a:latin typeface="+mn-lt"/>
            </a:endParaRPr>
          </a:p>
        </p:txBody>
      </p:sp>
    </p:spTree>
  </p:cSld>
  <p:clrMapOvr>
    <a:masterClrMapping/>
  </p:clrMapOvr>
  <p:transition>
    <p:random/>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Номер слайда 1"/>
          <p:cNvSpPr>
            <a:spLocks noGrp="1"/>
          </p:cNvSpPr>
          <p:nvPr>
            <p:ph type="sldNum" sz="quarter" idx="12"/>
          </p:nvPr>
        </p:nvSpPr>
        <p:spPr>
          <a:noFill/>
        </p:spPr>
        <p:txBody>
          <a:bodyPr/>
          <a:lstStyle/>
          <a:p>
            <a:fld id="{5319C00D-873C-48C0-815C-208A5050023F}" type="slidenum">
              <a:rPr lang="ru-RU" altLang="ru-RU"/>
              <a:pPr/>
              <a:t>31</a:t>
            </a:fld>
            <a:endParaRPr lang="ru-RU" altLang="ru-RU"/>
          </a:p>
        </p:txBody>
      </p:sp>
      <p:sp>
        <p:nvSpPr>
          <p:cNvPr id="4" name="Rectangle 3"/>
          <p:cNvSpPr txBox="1">
            <a:spLocks noChangeArrowheads="1"/>
          </p:cNvSpPr>
          <p:nvPr/>
        </p:nvSpPr>
        <p:spPr bwMode="auto">
          <a:xfrm>
            <a:off x="251520" y="620688"/>
            <a:ext cx="8496943" cy="396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algn="ctr">
              <a:buFontTx/>
              <a:buNone/>
              <a:defRPr/>
            </a:pPr>
            <a:r>
              <a:rPr lang="ru-RU" altLang="ru-RU" sz="3600" b="1" dirty="0" smtClean="0">
                <a:solidFill>
                  <a:schemeClr val="bg1"/>
                </a:solidFill>
              </a:rPr>
              <a:t>   Повторим </a:t>
            </a:r>
            <a:r>
              <a:rPr lang="ru-RU" altLang="ru-RU" sz="3600" b="1" dirty="0">
                <a:solidFill>
                  <a:schemeClr val="bg1"/>
                </a:solidFill>
              </a:rPr>
              <a:t>теорию!</a:t>
            </a:r>
            <a:endParaRPr lang="ru-RU" altLang="ru-RU" sz="3600" b="1" kern="0" dirty="0">
              <a:solidFill>
                <a:schemeClr val="bg1"/>
              </a:solidFill>
              <a:cs typeface="Times New Roman" panose="02020603050405020304" pitchFamily="18" charset="0"/>
            </a:endParaRPr>
          </a:p>
          <a:p>
            <a:pPr algn="ctr">
              <a:buFontTx/>
              <a:buNone/>
              <a:defRPr/>
            </a:pPr>
            <a:r>
              <a:rPr lang="ru-RU" altLang="ru-RU" sz="3600" b="1" kern="0" dirty="0">
                <a:solidFill>
                  <a:schemeClr val="bg1"/>
                </a:solidFill>
                <a:cs typeface="Times New Roman" panose="02020603050405020304" pitchFamily="18" charset="0"/>
              </a:rPr>
              <a:t>Вопрос</a:t>
            </a:r>
            <a:r>
              <a:rPr lang="en-US" altLang="ru-RU" sz="3600" b="1" kern="0" dirty="0">
                <a:solidFill>
                  <a:schemeClr val="bg1"/>
                </a:solidFill>
                <a:cs typeface="Times New Roman" panose="02020603050405020304" pitchFamily="18" charset="0"/>
              </a:rPr>
              <a:t> </a:t>
            </a:r>
            <a:r>
              <a:rPr lang="ru-RU" altLang="ru-RU" sz="3600" b="1" kern="0" dirty="0">
                <a:solidFill>
                  <a:schemeClr val="bg1"/>
                </a:solidFill>
                <a:cs typeface="Times New Roman" panose="02020603050405020304" pitchFamily="18" charset="0"/>
              </a:rPr>
              <a:t>9</a:t>
            </a:r>
            <a:r>
              <a:rPr lang="ru-RU" altLang="ru-RU" sz="3600" b="1" kern="0" dirty="0" smtClean="0">
                <a:solidFill>
                  <a:schemeClr val="bg1"/>
                </a:solidFill>
                <a:cs typeface="Times New Roman" panose="02020603050405020304" pitchFamily="18" charset="0"/>
              </a:rPr>
              <a:t>:</a:t>
            </a:r>
            <a:endParaRPr lang="ru-RU" altLang="ru-RU" sz="3600" b="1" kern="0" dirty="0">
              <a:solidFill>
                <a:schemeClr val="bg1"/>
              </a:solidFill>
              <a:cs typeface="Times New Roman" panose="02020603050405020304" pitchFamily="18" charset="0"/>
            </a:endParaRPr>
          </a:p>
          <a:p>
            <a:pPr>
              <a:buFontTx/>
              <a:buNone/>
              <a:defRPr/>
            </a:pPr>
            <a:endParaRPr lang="ru-RU" altLang="ru-RU" sz="2800" b="1" kern="0" dirty="0" smtClean="0">
              <a:solidFill>
                <a:schemeClr val="bg1"/>
              </a:solidFill>
              <a:latin typeface="Times New Roman" panose="02020603050405020304" pitchFamily="18" charset="0"/>
              <a:cs typeface="Times New Roman" panose="02020603050405020304" pitchFamily="18" charset="0"/>
            </a:endParaRPr>
          </a:p>
          <a:p>
            <a:pPr>
              <a:buFontTx/>
              <a:buNone/>
              <a:defRPr/>
            </a:pPr>
            <a:r>
              <a:rPr lang="ru-RU" altLang="ru-RU" sz="2800" b="1" dirty="0" smtClean="0">
                <a:solidFill>
                  <a:schemeClr val="bg1"/>
                </a:solidFill>
                <a:cs typeface="Times New Roman" panose="02020603050405020304" pitchFamily="18" charset="0"/>
              </a:rPr>
              <a:t>    Характеристическое </a:t>
            </a:r>
            <a:r>
              <a:rPr lang="ru-RU" altLang="ru-RU" sz="2800" b="1" dirty="0">
                <a:solidFill>
                  <a:schemeClr val="bg1"/>
                </a:solidFill>
                <a:cs typeface="Times New Roman" panose="02020603050405020304" pitchFamily="18" charset="0"/>
              </a:rPr>
              <a:t>свойство </a:t>
            </a:r>
            <a:r>
              <a:rPr lang="ru-RU" altLang="ru-RU" sz="2800" b="1" dirty="0" err="1" smtClean="0">
                <a:solidFill>
                  <a:schemeClr val="bg1"/>
                </a:solidFill>
                <a:cs typeface="Times New Roman" panose="02020603050405020304" pitchFamily="18" charset="0"/>
              </a:rPr>
              <a:t>геометри-ческой</a:t>
            </a:r>
            <a:r>
              <a:rPr lang="ru-RU" altLang="ru-RU" sz="2800" b="1" dirty="0" smtClean="0">
                <a:solidFill>
                  <a:schemeClr val="bg1"/>
                </a:solidFill>
                <a:cs typeface="Times New Roman" panose="02020603050405020304" pitchFamily="18" charset="0"/>
              </a:rPr>
              <a:t> </a:t>
            </a:r>
            <a:r>
              <a:rPr lang="ru-RU" altLang="ru-RU" sz="2800" b="1" dirty="0">
                <a:solidFill>
                  <a:schemeClr val="bg1"/>
                </a:solidFill>
                <a:cs typeface="Times New Roman" panose="02020603050405020304" pitchFamily="18" charset="0"/>
              </a:rPr>
              <a:t>прогрессии.</a:t>
            </a:r>
          </a:p>
        </p:txBody>
      </p:sp>
      <p:sp>
        <p:nvSpPr>
          <p:cNvPr id="8" name="Прямоугольник 7">
            <a:hlinkClick r:id="rId3" action="ppaction://hlinksldjump"/>
          </p:cNvPr>
          <p:cNvSpPr/>
          <p:nvPr/>
        </p:nvSpPr>
        <p:spPr>
          <a:xfrm>
            <a:off x="6875463" y="5949950"/>
            <a:ext cx="360362" cy="35877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
        <p:nvSpPr>
          <p:cNvPr id="9" name="Прямоугольник 8">
            <a:hlinkClick r:id="rId4" action="ppaction://hlinksldjump"/>
          </p:cNvPr>
          <p:cNvSpPr/>
          <p:nvPr/>
        </p:nvSpPr>
        <p:spPr>
          <a:xfrm>
            <a:off x="7956550" y="5949950"/>
            <a:ext cx="333375" cy="35877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Tree>
  </p:cSld>
  <p:clrMapOvr>
    <a:masterClrMapping/>
  </p:clrMapOvr>
  <p:transition>
    <p:random/>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Номер слайда 1"/>
          <p:cNvSpPr>
            <a:spLocks noGrp="1"/>
          </p:cNvSpPr>
          <p:nvPr>
            <p:ph type="sldNum" sz="quarter" idx="12"/>
          </p:nvPr>
        </p:nvSpPr>
        <p:spPr>
          <a:noFill/>
        </p:spPr>
        <p:txBody>
          <a:bodyPr/>
          <a:lstStyle/>
          <a:p>
            <a:fld id="{8F6BF9A5-0E24-41BD-A0D4-93EE0FF9181B}" type="slidenum">
              <a:rPr lang="ru-RU" altLang="ru-RU"/>
              <a:pPr/>
              <a:t>32</a:t>
            </a:fld>
            <a:endParaRPr lang="ru-RU" altLang="ru-RU"/>
          </a:p>
        </p:txBody>
      </p:sp>
      <p:sp>
        <p:nvSpPr>
          <p:cNvPr id="4" name="TextBox 3"/>
          <p:cNvSpPr txBox="1"/>
          <p:nvPr/>
        </p:nvSpPr>
        <p:spPr>
          <a:xfrm>
            <a:off x="2555875" y="2060575"/>
            <a:ext cx="4973638" cy="1200150"/>
          </a:xfrm>
          <a:prstGeom prst="rect">
            <a:avLst/>
          </a:prstGeom>
          <a:noFill/>
        </p:spPr>
        <p:txBody>
          <a:bodyPr wrap="none">
            <a:spAutoFit/>
          </a:bodyPr>
          <a:lstStyle/>
          <a:p>
            <a:pPr eaLnBrk="1" hangingPunct="1">
              <a:defRPr/>
            </a:pPr>
            <a:r>
              <a:rPr lang="ru-RU" sz="7200" i="1" dirty="0">
                <a:solidFill>
                  <a:schemeClr val="bg2">
                    <a:lumMod val="75000"/>
                  </a:schemeClr>
                </a:solidFill>
                <a:effectLst>
                  <a:outerShdw blurRad="38100" dist="38100" dir="2700000" algn="tl">
                    <a:srgbClr val="000000">
                      <a:alpha val="43137"/>
                    </a:srgbClr>
                  </a:outerShdw>
                </a:effectLst>
              </a:rPr>
              <a:t>Молодец!!!</a:t>
            </a:r>
          </a:p>
        </p:txBody>
      </p:sp>
      <p:sp>
        <p:nvSpPr>
          <p:cNvPr id="49156" name="TextBox 4"/>
          <p:cNvSpPr txBox="1">
            <a:spLocks noChangeArrowheads="1"/>
          </p:cNvSpPr>
          <p:nvPr/>
        </p:nvSpPr>
        <p:spPr bwMode="auto">
          <a:xfrm>
            <a:off x="7380288" y="5157788"/>
            <a:ext cx="838200" cy="368300"/>
          </a:xfrm>
          <a:prstGeom prst="rect">
            <a:avLst/>
          </a:prstGeom>
          <a:noFill/>
          <a:ln w="9525">
            <a:noFill/>
            <a:miter lim="800000"/>
            <a:headEnd/>
            <a:tailEnd/>
          </a:ln>
        </p:spPr>
        <p:txBody>
          <a:bodyPr>
            <a:spAutoFit/>
          </a:bodyPr>
          <a:lstStyle/>
          <a:p>
            <a:pPr eaLnBrk="1" hangingPunct="1"/>
            <a:endParaRPr lang="ru-RU" altLang="ru-RU"/>
          </a:p>
        </p:txBody>
      </p:sp>
      <p:sp>
        <p:nvSpPr>
          <p:cNvPr id="7" name="Прямоугольник 6">
            <a:hlinkClick r:id="rId2" action="ppaction://hlinksldjump"/>
          </p:cNvPr>
          <p:cNvSpPr/>
          <p:nvPr/>
        </p:nvSpPr>
        <p:spPr>
          <a:xfrm>
            <a:off x="0" y="0"/>
            <a:ext cx="9144000" cy="6858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
        <p:nvSpPr>
          <p:cNvPr id="2" name="Стрелка вправо 1">
            <a:hlinkClick r:id="rId3" action="ppaction://hlinksldjump"/>
          </p:cNvPr>
          <p:cNvSpPr/>
          <p:nvPr/>
        </p:nvSpPr>
        <p:spPr>
          <a:xfrm>
            <a:off x="7235825" y="5661025"/>
            <a:ext cx="979488" cy="484188"/>
          </a:xfrm>
          <a:prstGeom prst="rightArrow">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ransition>
    <p:random/>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Номер слайда 1"/>
          <p:cNvSpPr>
            <a:spLocks noGrp="1"/>
          </p:cNvSpPr>
          <p:nvPr>
            <p:ph type="sldNum" sz="quarter" idx="12"/>
          </p:nvPr>
        </p:nvSpPr>
        <p:spPr>
          <a:noFill/>
        </p:spPr>
        <p:txBody>
          <a:bodyPr/>
          <a:lstStyle/>
          <a:p>
            <a:fld id="{1425279C-135B-4A27-BA36-6CD229A7B32E}" type="slidenum">
              <a:rPr lang="ru-RU" altLang="ru-RU"/>
              <a:pPr/>
              <a:t>33</a:t>
            </a:fld>
            <a:endParaRPr lang="ru-RU" altLang="ru-RU"/>
          </a:p>
        </p:txBody>
      </p:sp>
      <p:sp>
        <p:nvSpPr>
          <p:cNvPr id="3" name="Прямоугольник 2"/>
          <p:cNvSpPr/>
          <p:nvPr/>
        </p:nvSpPr>
        <p:spPr>
          <a:xfrm>
            <a:off x="467544" y="1268760"/>
            <a:ext cx="8208912" cy="2369880"/>
          </a:xfrm>
          <a:prstGeom prst="rect">
            <a:avLst/>
          </a:prstGeom>
        </p:spPr>
        <p:txBody>
          <a:bodyPr wrap="square">
            <a:spAutoFit/>
          </a:bodyPr>
          <a:lstStyle/>
          <a:p>
            <a:pPr algn="ctr" eaLnBrk="1" hangingPunct="1">
              <a:defRPr/>
            </a:pPr>
            <a:r>
              <a:rPr lang="ru-RU" altLang="ru-RU" sz="3600" b="1" dirty="0">
                <a:solidFill>
                  <a:schemeClr val="bg1"/>
                </a:solidFill>
                <a:cs typeface="Times New Roman" panose="02020603050405020304" pitchFamily="18" charset="0"/>
              </a:rPr>
              <a:t>Ответ на 9 вопрос:</a:t>
            </a:r>
          </a:p>
          <a:p>
            <a:pPr algn="ctr" eaLnBrk="1" hangingPunct="1">
              <a:defRPr/>
            </a:pPr>
            <a:endParaRPr lang="ru-RU" altLang="ru-RU" sz="3600" b="1" dirty="0">
              <a:solidFill>
                <a:schemeClr val="bg1"/>
              </a:solidFill>
              <a:latin typeface="+mj-lt"/>
              <a:cs typeface="Times New Roman" panose="02020603050405020304" pitchFamily="18" charset="0"/>
            </a:endParaRPr>
          </a:p>
          <a:p>
            <a:pPr lvl="0"/>
            <a:r>
              <a:rPr lang="ru-RU" sz="2800" dirty="0" smtClean="0"/>
              <a:t> </a:t>
            </a:r>
            <a:r>
              <a:rPr lang="en-US" sz="2800" dirty="0" smtClean="0"/>
              <a:t> </a:t>
            </a:r>
            <a:r>
              <a:rPr lang="ru-RU" sz="2400" b="1" dirty="0" smtClean="0">
                <a:solidFill>
                  <a:schemeClr val="bg1"/>
                </a:solidFill>
                <a:latin typeface="+mn-lt"/>
              </a:rPr>
              <a:t>Модуль любого члена геометрической прогрессии (</a:t>
            </a:r>
            <a:r>
              <a:rPr lang="en-US" sz="2400" b="1" dirty="0" smtClean="0">
                <a:solidFill>
                  <a:schemeClr val="bg1"/>
                </a:solidFill>
                <a:latin typeface="+mn-lt"/>
              </a:rPr>
              <a:t>n&gt;</a:t>
            </a:r>
            <a:r>
              <a:rPr lang="ru-RU" sz="2400" b="1" dirty="0" smtClean="0">
                <a:solidFill>
                  <a:schemeClr val="bg1"/>
                </a:solidFill>
                <a:latin typeface="+mn-lt"/>
              </a:rPr>
              <a:t>1</a:t>
            </a:r>
            <a:r>
              <a:rPr lang="en-US" sz="2400" b="1" dirty="0" smtClean="0">
                <a:solidFill>
                  <a:schemeClr val="bg1"/>
                </a:solidFill>
                <a:latin typeface="+mn-lt"/>
              </a:rPr>
              <a:t>) </a:t>
            </a:r>
            <a:r>
              <a:rPr lang="ru-RU" sz="2400" b="1" dirty="0" smtClean="0">
                <a:solidFill>
                  <a:schemeClr val="bg1"/>
                </a:solidFill>
                <a:latin typeface="+mn-lt"/>
              </a:rPr>
              <a:t>равен среднему геометрическому предыдущего и последующего членов</a:t>
            </a:r>
            <a:r>
              <a:rPr lang="en-US" sz="2400" b="1" dirty="0" smtClean="0">
                <a:solidFill>
                  <a:schemeClr val="bg1"/>
                </a:solidFill>
                <a:latin typeface="+mn-lt"/>
              </a:rPr>
              <a:t>.</a:t>
            </a:r>
            <a:endParaRPr lang="ru-RU" sz="2400" b="1" dirty="0">
              <a:solidFill>
                <a:schemeClr val="bg1"/>
              </a:solidFill>
              <a:latin typeface="+mn-lt"/>
            </a:endParaRPr>
          </a:p>
        </p:txBody>
      </p:sp>
      <p:sp>
        <p:nvSpPr>
          <p:cNvPr id="9" name="Стрелка вправо 8">
            <a:hlinkClick r:id="rId3" action="ppaction://hlinksldjump"/>
          </p:cNvPr>
          <p:cNvSpPr/>
          <p:nvPr/>
        </p:nvSpPr>
        <p:spPr>
          <a:xfrm>
            <a:off x="7308850" y="5516563"/>
            <a:ext cx="977900" cy="485775"/>
          </a:xfrm>
          <a:prstGeom prst="rightArrow">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pic>
        <p:nvPicPr>
          <p:cNvPr id="7" name="Рисунок 6"/>
          <p:cNvPicPr/>
          <p:nvPr/>
        </p:nvPicPr>
        <p:blipFill>
          <a:blip r:embed="rId4" cstate="print"/>
          <a:srcRect/>
          <a:stretch>
            <a:fillRect/>
          </a:stretch>
        </p:blipFill>
        <p:spPr bwMode="auto">
          <a:xfrm>
            <a:off x="4427984" y="4077072"/>
            <a:ext cx="2376264" cy="792088"/>
          </a:xfrm>
          <a:prstGeom prst="rect">
            <a:avLst/>
          </a:prstGeom>
          <a:noFill/>
          <a:ln w="9525">
            <a:noFill/>
            <a:miter lim="800000"/>
            <a:headEnd/>
            <a:tailEnd/>
          </a:ln>
        </p:spPr>
      </p:pic>
    </p:spTree>
  </p:cSld>
  <p:clrMapOvr>
    <a:masterClrMapping/>
  </p:clrMapOvr>
  <p:transition>
    <p:rand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Номер слайда 1"/>
          <p:cNvSpPr>
            <a:spLocks noGrp="1"/>
          </p:cNvSpPr>
          <p:nvPr>
            <p:ph type="sldNum" sz="quarter" idx="12"/>
          </p:nvPr>
        </p:nvSpPr>
        <p:spPr>
          <a:noFill/>
        </p:spPr>
        <p:txBody>
          <a:bodyPr/>
          <a:lstStyle/>
          <a:p>
            <a:fld id="{B7400548-3A41-4C1C-8C0F-9367C441EF08}" type="slidenum">
              <a:rPr lang="ru-RU" altLang="ru-RU"/>
              <a:pPr/>
              <a:t>34</a:t>
            </a:fld>
            <a:endParaRPr lang="ru-RU" altLang="ru-RU"/>
          </a:p>
        </p:txBody>
      </p:sp>
      <p:sp>
        <p:nvSpPr>
          <p:cNvPr id="4" name="Rectangle 3"/>
          <p:cNvSpPr txBox="1">
            <a:spLocks noChangeArrowheads="1"/>
          </p:cNvSpPr>
          <p:nvPr/>
        </p:nvSpPr>
        <p:spPr bwMode="auto">
          <a:xfrm>
            <a:off x="0" y="620688"/>
            <a:ext cx="8892480" cy="419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algn="ctr">
              <a:buFontTx/>
              <a:buNone/>
              <a:defRPr/>
            </a:pPr>
            <a:r>
              <a:rPr lang="ru-RU" altLang="ru-RU" sz="3600" b="1" dirty="0" smtClean="0">
                <a:solidFill>
                  <a:schemeClr val="bg1"/>
                </a:solidFill>
              </a:rPr>
              <a:t>   Повторим </a:t>
            </a:r>
            <a:r>
              <a:rPr lang="ru-RU" altLang="ru-RU" sz="3600" b="1" dirty="0">
                <a:solidFill>
                  <a:schemeClr val="bg1"/>
                </a:solidFill>
              </a:rPr>
              <a:t>теорию!</a:t>
            </a:r>
            <a:endParaRPr lang="ru-RU" altLang="ru-RU" sz="3600" b="1" kern="0" dirty="0">
              <a:solidFill>
                <a:schemeClr val="bg1"/>
              </a:solidFill>
              <a:cs typeface="Times New Roman" panose="02020603050405020304" pitchFamily="18" charset="0"/>
            </a:endParaRPr>
          </a:p>
          <a:p>
            <a:pPr algn="ctr">
              <a:buFontTx/>
              <a:buNone/>
              <a:defRPr/>
            </a:pPr>
            <a:r>
              <a:rPr lang="ru-RU" altLang="ru-RU" sz="3600" b="1" kern="0" dirty="0">
                <a:solidFill>
                  <a:schemeClr val="bg1"/>
                </a:solidFill>
                <a:cs typeface="Times New Roman" panose="02020603050405020304" pitchFamily="18" charset="0"/>
              </a:rPr>
              <a:t>Вопрос</a:t>
            </a:r>
            <a:r>
              <a:rPr lang="en-US" altLang="ru-RU" sz="3600" b="1" kern="0" dirty="0">
                <a:solidFill>
                  <a:schemeClr val="bg1"/>
                </a:solidFill>
                <a:cs typeface="Times New Roman" panose="02020603050405020304" pitchFamily="18" charset="0"/>
              </a:rPr>
              <a:t> </a:t>
            </a:r>
            <a:r>
              <a:rPr lang="ru-RU" altLang="ru-RU" sz="3600" b="1" kern="0" dirty="0" smtClean="0">
                <a:solidFill>
                  <a:schemeClr val="bg1"/>
                </a:solidFill>
                <a:cs typeface="Times New Roman" panose="02020603050405020304" pitchFamily="18" charset="0"/>
              </a:rPr>
              <a:t>1</a:t>
            </a:r>
            <a:r>
              <a:rPr lang="en-US" altLang="ru-RU" sz="3600" b="1" kern="0" dirty="0" smtClean="0">
                <a:solidFill>
                  <a:schemeClr val="bg1"/>
                </a:solidFill>
                <a:cs typeface="Times New Roman" panose="02020603050405020304" pitchFamily="18" charset="0"/>
              </a:rPr>
              <a:t>0</a:t>
            </a:r>
            <a:r>
              <a:rPr lang="ru-RU" altLang="ru-RU" sz="3600" b="1" kern="0" dirty="0" smtClean="0">
                <a:solidFill>
                  <a:schemeClr val="bg1"/>
                </a:solidFill>
                <a:cs typeface="Times New Roman" panose="02020603050405020304" pitchFamily="18" charset="0"/>
              </a:rPr>
              <a:t>:</a:t>
            </a:r>
            <a:endParaRPr lang="en-US" altLang="ru-RU" sz="3600" b="1" kern="0" dirty="0" smtClean="0">
              <a:solidFill>
                <a:schemeClr val="bg1"/>
              </a:solidFill>
              <a:cs typeface="Times New Roman" panose="02020603050405020304" pitchFamily="18" charset="0"/>
            </a:endParaRPr>
          </a:p>
          <a:p>
            <a:pPr algn="ctr">
              <a:buFontTx/>
              <a:buNone/>
              <a:defRPr/>
            </a:pPr>
            <a:endParaRPr lang="ru-RU" altLang="ru-RU" sz="3600" b="1" kern="0" dirty="0">
              <a:solidFill>
                <a:schemeClr val="bg1"/>
              </a:solidFill>
              <a:cs typeface="Times New Roman" panose="02020603050405020304" pitchFamily="18" charset="0"/>
            </a:endParaRPr>
          </a:p>
          <a:p>
            <a:pPr lvl="0">
              <a:buNone/>
            </a:pPr>
            <a:r>
              <a:rPr lang="ru-RU" sz="2800" b="1" dirty="0" smtClean="0">
                <a:solidFill>
                  <a:schemeClr val="bg1"/>
                </a:solidFill>
              </a:rPr>
              <a:t>    По каким формулам находят сумму </a:t>
            </a:r>
            <a:r>
              <a:rPr lang="en-US" sz="2800" b="1" dirty="0" smtClean="0">
                <a:solidFill>
                  <a:schemeClr val="bg1"/>
                </a:solidFill>
              </a:rPr>
              <a:t>n</a:t>
            </a:r>
            <a:r>
              <a:rPr lang="ru-RU" sz="2800" b="1" dirty="0" smtClean="0">
                <a:solidFill>
                  <a:schemeClr val="bg1"/>
                </a:solidFill>
              </a:rPr>
              <a:t> первых членов  арифметической прогрессии? </a:t>
            </a:r>
          </a:p>
          <a:p>
            <a:pPr>
              <a:buFontTx/>
              <a:buNone/>
              <a:defRPr/>
            </a:pPr>
            <a:endParaRPr lang="en-US" altLang="ru-RU" sz="2800" b="1" kern="0" dirty="0" smtClean="0">
              <a:solidFill>
                <a:schemeClr val="bg1"/>
              </a:solidFill>
              <a:latin typeface="Times New Roman" panose="02020603050405020304" pitchFamily="18" charset="0"/>
              <a:cs typeface="Times New Roman" panose="02020603050405020304" pitchFamily="18" charset="0"/>
            </a:endParaRPr>
          </a:p>
          <a:p>
            <a:pPr>
              <a:buFontTx/>
              <a:buNone/>
              <a:defRPr/>
            </a:pPr>
            <a:r>
              <a:rPr lang="ru-RU" altLang="ru-RU" sz="2800" b="1" kern="0" dirty="0" smtClean="0">
                <a:solidFill>
                  <a:schemeClr val="bg1"/>
                </a:solidFill>
                <a:latin typeface="Times New Roman" panose="02020603050405020304" pitchFamily="18" charset="0"/>
                <a:cs typeface="Times New Roman" panose="02020603050405020304" pitchFamily="18" charset="0"/>
              </a:rPr>
              <a:t> </a:t>
            </a:r>
          </a:p>
          <a:p>
            <a:pPr>
              <a:buFontTx/>
              <a:buNone/>
              <a:defRPr/>
            </a:pPr>
            <a:endParaRPr lang="ru-RU" altLang="ru-RU" sz="2000" b="1" kern="0" dirty="0" smtClean="0">
              <a:solidFill>
                <a:schemeClr val="bg1"/>
              </a:solidFill>
              <a:latin typeface="Times New Roman" panose="02020603050405020304" pitchFamily="18" charset="0"/>
              <a:cs typeface="Times New Roman" panose="02020603050405020304" pitchFamily="18" charset="0"/>
            </a:endParaRPr>
          </a:p>
        </p:txBody>
      </p:sp>
      <p:sp>
        <p:nvSpPr>
          <p:cNvPr id="8" name="Прямоугольник 7">
            <a:hlinkClick r:id="rId3" action="ppaction://hlinksldjump"/>
          </p:cNvPr>
          <p:cNvSpPr/>
          <p:nvPr/>
        </p:nvSpPr>
        <p:spPr>
          <a:xfrm>
            <a:off x="6875463" y="5949950"/>
            <a:ext cx="360362" cy="35877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
        <p:nvSpPr>
          <p:cNvPr id="9" name="Прямоугольник 8">
            <a:hlinkClick r:id="rId4" action="ppaction://hlinksldjump"/>
          </p:cNvPr>
          <p:cNvSpPr/>
          <p:nvPr/>
        </p:nvSpPr>
        <p:spPr>
          <a:xfrm>
            <a:off x="7956550" y="5949950"/>
            <a:ext cx="333375" cy="35877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Tree>
  </p:cSld>
  <p:clrMapOvr>
    <a:masterClrMapping/>
  </p:clrMapOvr>
  <p:transition>
    <p:random/>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Номер слайда 1"/>
          <p:cNvSpPr>
            <a:spLocks noGrp="1"/>
          </p:cNvSpPr>
          <p:nvPr>
            <p:ph type="sldNum" sz="quarter" idx="12"/>
          </p:nvPr>
        </p:nvSpPr>
        <p:spPr>
          <a:noFill/>
        </p:spPr>
        <p:txBody>
          <a:bodyPr/>
          <a:lstStyle/>
          <a:p>
            <a:fld id="{8F6BF9A5-0E24-41BD-A0D4-93EE0FF9181B}" type="slidenum">
              <a:rPr lang="ru-RU" altLang="ru-RU"/>
              <a:pPr/>
              <a:t>35</a:t>
            </a:fld>
            <a:endParaRPr lang="ru-RU" altLang="ru-RU"/>
          </a:p>
        </p:txBody>
      </p:sp>
      <p:sp>
        <p:nvSpPr>
          <p:cNvPr id="4" name="TextBox 3"/>
          <p:cNvSpPr txBox="1"/>
          <p:nvPr/>
        </p:nvSpPr>
        <p:spPr>
          <a:xfrm>
            <a:off x="2555875" y="2060575"/>
            <a:ext cx="4973638" cy="1200150"/>
          </a:xfrm>
          <a:prstGeom prst="rect">
            <a:avLst/>
          </a:prstGeom>
          <a:noFill/>
        </p:spPr>
        <p:txBody>
          <a:bodyPr wrap="none">
            <a:spAutoFit/>
          </a:bodyPr>
          <a:lstStyle/>
          <a:p>
            <a:pPr eaLnBrk="1" hangingPunct="1">
              <a:defRPr/>
            </a:pPr>
            <a:r>
              <a:rPr lang="ru-RU" sz="7200" i="1" dirty="0">
                <a:solidFill>
                  <a:schemeClr val="bg2">
                    <a:lumMod val="75000"/>
                  </a:schemeClr>
                </a:solidFill>
                <a:effectLst>
                  <a:outerShdw blurRad="38100" dist="38100" dir="2700000" algn="tl">
                    <a:srgbClr val="000000">
                      <a:alpha val="43137"/>
                    </a:srgbClr>
                  </a:outerShdw>
                </a:effectLst>
              </a:rPr>
              <a:t>Молодец!!!</a:t>
            </a:r>
          </a:p>
        </p:txBody>
      </p:sp>
      <p:sp>
        <p:nvSpPr>
          <p:cNvPr id="49156" name="TextBox 4"/>
          <p:cNvSpPr txBox="1">
            <a:spLocks noChangeArrowheads="1"/>
          </p:cNvSpPr>
          <p:nvPr/>
        </p:nvSpPr>
        <p:spPr bwMode="auto">
          <a:xfrm>
            <a:off x="7380288" y="5157788"/>
            <a:ext cx="838200" cy="368300"/>
          </a:xfrm>
          <a:prstGeom prst="rect">
            <a:avLst/>
          </a:prstGeom>
          <a:noFill/>
          <a:ln w="9525">
            <a:noFill/>
            <a:miter lim="800000"/>
            <a:headEnd/>
            <a:tailEnd/>
          </a:ln>
        </p:spPr>
        <p:txBody>
          <a:bodyPr>
            <a:spAutoFit/>
          </a:bodyPr>
          <a:lstStyle/>
          <a:p>
            <a:pPr eaLnBrk="1" hangingPunct="1"/>
            <a:endParaRPr lang="ru-RU" altLang="ru-RU"/>
          </a:p>
        </p:txBody>
      </p:sp>
      <p:sp>
        <p:nvSpPr>
          <p:cNvPr id="7" name="Прямоугольник 6">
            <a:hlinkClick r:id="rId2" action="ppaction://hlinksldjump"/>
          </p:cNvPr>
          <p:cNvSpPr/>
          <p:nvPr/>
        </p:nvSpPr>
        <p:spPr>
          <a:xfrm>
            <a:off x="0" y="0"/>
            <a:ext cx="9144000" cy="6858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
        <p:nvSpPr>
          <p:cNvPr id="2" name="Стрелка вправо 1">
            <a:hlinkClick r:id="rId3" action="ppaction://hlinksldjump"/>
          </p:cNvPr>
          <p:cNvSpPr/>
          <p:nvPr/>
        </p:nvSpPr>
        <p:spPr>
          <a:xfrm>
            <a:off x="7235825" y="5661025"/>
            <a:ext cx="979488" cy="484188"/>
          </a:xfrm>
          <a:prstGeom prst="rightArrow">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ransition>
    <p:random/>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Номер слайда 1"/>
          <p:cNvSpPr>
            <a:spLocks noGrp="1"/>
          </p:cNvSpPr>
          <p:nvPr>
            <p:ph type="sldNum" sz="quarter" idx="12"/>
          </p:nvPr>
        </p:nvSpPr>
        <p:spPr>
          <a:noFill/>
        </p:spPr>
        <p:txBody>
          <a:bodyPr/>
          <a:lstStyle/>
          <a:p>
            <a:fld id="{1425279C-135B-4A27-BA36-6CD229A7B32E}" type="slidenum">
              <a:rPr lang="ru-RU" altLang="ru-RU"/>
              <a:pPr/>
              <a:t>36</a:t>
            </a:fld>
            <a:endParaRPr lang="ru-RU" altLang="ru-RU"/>
          </a:p>
        </p:txBody>
      </p:sp>
      <p:sp>
        <p:nvSpPr>
          <p:cNvPr id="3" name="Прямоугольник 2"/>
          <p:cNvSpPr/>
          <p:nvPr/>
        </p:nvSpPr>
        <p:spPr>
          <a:xfrm>
            <a:off x="684213" y="1124744"/>
            <a:ext cx="7632700" cy="2134111"/>
          </a:xfrm>
          <a:prstGeom prst="rect">
            <a:avLst/>
          </a:prstGeom>
        </p:spPr>
        <p:txBody>
          <a:bodyPr wrap="square">
            <a:spAutoFit/>
          </a:bodyPr>
          <a:lstStyle/>
          <a:p>
            <a:pPr algn="ctr" eaLnBrk="1" hangingPunct="1">
              <a:defRPr/>
            </a:pPr>
            <a:r>
              <a:rPr lang="ru-RU" altLang="ru-RU" sz="3600" b="1" dirty="0">
                <a:solidFill>
                  <a:schemeClr val="bg1"/>
                </a:solidFill>
                <a:cs typeface="Times New Roman" panose="02020603050405020304" pitchFamily="18" charset="0"/>
              </a:rPr>
              <a:t>Ответ на </a:t>
            </a:r>
            <a:r>
              <a:rPr lang="ru-RU" altLang="ru-RU" sz="3600" b="1" dirty="0" smtClean="0">
                <a:solidFill>
                  <a:schemeClr val="bg1"/>
                </a:solidFill>
                <a:cs typeface="Times New Roman" panose="02020603050405020304" pitchFamily="18" charset="0"/>
              </a:rPr>
              <a:t>10 </a:t>
            </a:r>
            <a:r>
              <a:rPr lang="ru-RU" altLang="ru-RU" sz="3600" b="1" dirty="0">
                <a:solidFill>
                  <a:schemeClr val="bg1"/>
                </a:solidFill>
                <a:cs typeface="Times New Roman" panose="02020603050405020304" pitchFamily="18" charset="0"/>
              </a:rPr>
              <a:t>вопрос:</a:t>
            </a:r>
          </a:p>
          <a:p>
            <a:pPr algn="ctr" eaLnBrk="1" hangingPunct="1">
              <a:defRPr/>
            </a:pPr>
            <a:endParaRPr lang="ru-RU" altLang="ru-RU" sz="3600" b="1" dirty="0">
              <a:solidFill>
                <a:schemeClr val="bg1"/>
              </a:solidFill>
              <a:latin typeface="+mj-lt"/>
              <a:cs typeface="Times New Roman" panose="02020603050405020304" pitchFamily="18" charset="0"/>
            </a:endParaRPr>
          </a:p>
          <a:p>
            <a:pPr lvl="0"/>
            <a:r>
              <a:rPr lang="ru-RU" sz="2800" dirty="0" smtClean="0"/>
              <a:t>  </a:t>
            </a:r>
            <a:r>
              <a:rPr lang="ru-RU" sz="2800" b="1" dirty="0" smtClean="0">
                <a:solidFill>
                  <a:schemeClr val="bg1"/>
                </a:solidFill>
              </a:rPr>
              <a:t>Формулы суммы </a:t>
            </a:r>
            <a:r>
              <a:rPr lang="en-US" sz="2800" b="1" dirty="0" smtClean="0">
                <a:solidFill>
                  <a:schemeClr val="bg1"/>
                </a:solidFill>
              </a:rPr>
              <a:t>n</a:t>
            </a:r>
            <a:r>
              <a:rPr lang="ru-RU" sz="2800" b="1" dirty="0" smtClean="0">
                <a:solidFill>
                  <a:schemeClr val="bg1"/>
                </a:solidFill>
              </a:rPr>
              <a:t> первых членов  арифметической прогрессии:</a:t>
            </a:r>
            <a:endParaRPr lang="ru-RU" sz="2400" b="1" dirty="0">
              <a:solidFill>
                <a:schemeClr val="bg1"/>
              </a:solidFill>
              <a:latin typeface="+mn-lt"/>
            </a:endParaRPr>
          </a:p>
        </p:txBody>
      </p:sp>
      <p:sp>
        <p:nvSpPr>
          <p:cNvPr id="9" name="Стрелка вправо 8">
            <a:hlinkClick r:id="rId3" action="ppaction://hlinksldjump"/>
          </p:cNvPr>
          <p:cNvSpPr/>
          <p:nvPr/>
        </p:nvSpPr>
        <p:spPr>
          <a:xfrm>
            <a:off x="7308850" y="5516563"/>
            <a:ext cx="977900" cy="485775"/>
          </a:xfrm>
          <a:prstGeom prst="rightArrow">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pic>
        <p:nvPicPr>
          <p:cNvPr id="5" name="Рисунок 4"/>
          <p:cNvPicPr/>
          <p:nvPr/>
        </p:nvPicPr>
        <p:blipFill>
          <a:blip r:embed="rId4" cstate="print"/>
          <a:srcRect/>
          <a:stretch>
            <a:fillRect/>
          </a:stretch>
        </p:blipFill>
        <p:spPr bwMode="auto">
          <a:xfrm>
            <a:off x="2987824" y="3717032"/>
            <a:ext cx="2016224" cy="720080"/>
          </a:xfrm>
          <a:prstGeom prst="rect">
            <a:avLst/>
          </a:prstGeom>
          <a:noFill/>
          <a:ln w="9525">
            <a:noFill/>
            <a:miter lim="800000"/>
            <a:headEnd/>
            <a:tailEnd/>
          </a:ln>
        </p:spPr>
      </p:pic>
      <p:pic>
        <p:nvPicPr>
          <p:cNvPr id="6" name="Рисунок 5"/>
          <p:cNvPicPr/>
          <p:nvPr/>
        </p:nvPicPr>
        <p:blipFill>
          <a:blip r:embed="rId5" cstate="print"/>
          <a:srcRect/>
          <a:stretch>
            <a:fillRect/>
          </a:stretch>
        </p:blipFill>
        <p:spPr bwMode="auto">
          <a:xfrm>
            <a:off x="5220072" y="3717032"/>
            <a:ext cx="2776582" cy="704850"/>
          </a:xfrm>
          <a:prstGeom prst="rect">
            <a:avLst/>
          </a:prstGeom>
          <a:noFill/>
          <a:ln w="9525">
            <a:noFill/>
            <a:miter lim="800000"/>
            <a:headEnd/>
            <a:tailEnd/>
          </a:ln>
        </p:spPr>
      </p:pic>
    </p:spTree>
  </p:cSld>
  <p:clrMapOvr>
    <a:masterClrMapping/>
  </p:clrMapOvr>
  <p:transition>
    <p:random/>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Номер слайда 1"/>
          <p:cNvSpPr>
            <a:spLocks noGrp="1"/>
          </p:cNvSpPr>
          <p:nvPr>
            <p:ph type="sldNum" sz="quarter" idx="12"/>
          </p:nvPr>
        </p:nvSpPr>
        <p:spPr>
          <a:noFill/>
        </p:spPr>
        <p:txBody>
          <a:bodyPr/>
          <a:lstStyle/>
          <a:p>
            <a:fld id="{B7400548-3A41-4C1C-8C0F-9367C441EF08}" type="slidenum">
              <a:rPr lang="ru-RU" altLang="ru-RU"/>
              <a:pPr/>
              <a:t>37</a:t>
            </a:fld>
            <a:endParaRPr lang="ru-RU" altLang="ru-RU"/>
          </a:p>
        </p:txBody>
      </p:sp>
      <p:sp>
        <p:nvSpPr>
          <p:cNvPr id="4" name="Rectangle 3"/>
          <p:cNvSpPr txBox="1">
            <a:spLocks noChangeArrowheads="1"/>
          </p:cNvSpPr>
          <p:nvPr/>
        </p:nvSpPr>
        <p:spPr bwMode="auto">
          <a:xfrm>
            <a:off x="179512" y="692696"/>
            <a:ext cx="8569201" cy="4122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algn="ctr">
              <a:buFontTx/>
              <a:buNone/>
              <a:defRPr/>
            </a:pPr>
            <a:r>
              <a:rPr lang="ru-RU" altLang="ru-RU" sz="3600" b="1" dirty="0" smtClean="0">
                <a:solidFill>
                  <a:schemeClr val="bg1"/>
                </a:solidFill>
              </a:rPr>
              <a:t>  Повторим </a:t>
            </a:r>
            <a:r>
              <a:rPr lang="ru-RU" altLang="ru-RU" sz="3600" b="1" dirty="0">
                <a:solidFill>
                  <a:schemeClr val="bg1"/>
                </a:solidFill>
              </a:rPr>
              <a:t>теорию!</a:t>
            </a:r>
            <a:endParaRPr lang="ru-RU" altLang="ru-RU" sz="3600" b="1" kern="0" dirty="0">
              <a:solidFill>
                <a:schemeClr val="bg1"/>
              </a:solidFill>
              <a:cs typeface="Times New Roman" panose="02020603050405020304" pitchFamily="18" charset="0"/>
            </a:endParaRPr>
          </a:p>
          <a:p>
            <a:pPr algn="ctr">
              <a:buFontTx/>
              <a:buNone/>
              <a:defRPr/>
            </a:pPr>
            <a:r>
              <a:rPr lang="ru-RU" altLang="ru-RU" sz="3600" b="1" kern="0" dirty="0">
                <a:solidFill>
                  <a:schemeClr val="bg1"/>
                </a:solidFill>
                <a:cs typeface="Times New Roman" panose="02020603050405020304" pitchFamily="18" charset="0"/>
              </a:rPr>
              <a:t>Вопрос</a:t>
            </a:r>
            <a:r>
              <a:rPr lang="en-US" altLang="ru-RU" sz="3600" b="1" kern="0" dirty="0">
                <a:solidFill>
                  <a:schemeClr val="bg1"/>
                </a:solidFill>
                <a:cs typeface="Times New Roman" panose="02020603050405020304" pitchFamily="18" charset="0"/>
              </a:rPr>
              <a:t> </a:t>
            </a:r>
            <a:r>
              <a:rPr lang="ru-RU" altLang="ru-RU" sz="3600" b="1" kern="0" dirty="0" smtClean="0">
                <a:solidFill>
                  <a:schemeClr val="bg1"/>
                </a:solidFill>
                <a:cs typeface="Times New Roman" panose="02020603050405020304" pitchFamily="18" charset="0"/>
              </a:rPr>
              <a:t>11:</a:t>
            </a:r>
            <a:endParaRPr lang="en-US" altLang="ru-RU" sz="3600" b="1" kern="0" dirty="0" smtClean="0">
              <a:solidFill>
                <a:schemeClr val="bg1"/>
              </a:solidFill>
              <a:cs typeface="Times New Roman" panose="02020603050405020304" pitchFamily="18" charset="0"/>
            </a:endParaRPr>
          </a:p>
          <a:p>
            <a:pPr algn="ctr">
              <a:buFontTx/>
              <a:buNone/>
              <a:defRPr/>
            </a:pPr>
            <a:endParaRPr lang="ru-RU" altLang="ru-RU" sz="3600" b="1" kern="0" dirty="0">
              <a:solidFill>
                <a:schemeClr val="bg1"/>
              </a:solidFill>
              <a:cs typeface="Times New Roman" panose="02020603050405020304" pitchFamily="18" charset="0"/>
            </a:endParaRPr>
          </a:p>
          <a:p>
            <a:pPr lvl="0">
              <a:buNone/>
            </a:pPr>
            <a:r>
              <a:rPr lang="ru-RU" sz="2800" b="1" dirty="0" smtClean="0">
                <a:solidFill>
                  <a:schemeClr val="bg1"/>
                </a:solidFill>
              </a:rPr>
              <a:t>    По какой формуле находят сумму </a:t>
            </a:r>
            <a:r>
              <a:rPr lang="en-US" sz="2800" b="1" dirty="0" smtClean="0">
                <a:solidFill>
                  <a:schemeClr val="bg1"/>
                </a:solidFill>
              </a:rPr>
              <a:t>n</a:t>
            </a:r>
            <a:r>
              <a:rPr lang="ru-RU" sz="2800" b="1" dirty="0" smtClean="0">
                <a:solidFill>
                  <a:schemeClr val="bg1"/>
                </a:solidFill>
              </a:rPr>
              <a:t> первых членов геометрической прогрессии? </a:t>
            </a:r>
          </a:p>
          <a:p>
            <a:pPr>
              <a:buFontTx/>
              <a:buNone/>
              <a:defRPr/>
            </a:pPr>
            <a:endParaRPr lang="en-US" altLang="ru-RU" sz="2800" b="1" kern="0" dirty="0" smtClean="0">
              <a:solidFill>
                <a:schemeClr val="bg1"/>
              </a:solidFill>
              <a:latin typeface="Times New Roman" panose="02020603050405020304" pitchFamily="18" charset="0"/>
              <a:cs typeface="Times New Roman" panose="02020603050405020304" pitchFamily="18" charset="0"/>
            </a:endParaRPr>
          </a:p>
          <a:p>
            <a:pPr>
              <a:buFontTx/>
              <a:buNone/>
              <a:defRPr/>
            </a:pPr>
            <a:r>
              <a:rPr lang="ru-RU" altLang="ru-RU" sz="2800" b="1" kern="0" dirty="0" smtClean="0">
                <a:solidFill>
                  <a:schemeClr val="bg1"/>
                </a:solidFill>
                <a:latin typeface="Times New Roman" panose="02020603050405020304" pitchFamily="18" charset="0"/>
                <a:cs typeface="Times New Roman" panose="02020603050405020304" pitchFamily="18" charset="0"/>
              </a:rPr>
              <a:t> </a:t>
            </a:r>
          </a:p>
          <a:p>
            <a:pPr>
              <a:buFontTx/>
              <a:buNone/>
              <a:defRPr/>
            </a:pPr>
            <a:endParaRPr lang="ru-RU" altLang="ru-RU" sz="2000" b="1" kern="0" dirty="0" smtClean="0">
              <a:solidFill>
                <a:schemeClr val="bg1"/>
              </a:solidFill>
              <a:latin typeface="Times New Roman" panose="02020603050405020304" pitchFamily="18" charset="0"/>
              <a:cs typeface="Times New Roman" panose="02020603050405020304" pitchFamily="18" charset="0"/>
            </a:endParaRPr>
          </a:p>
        </p:txBody>
      </p:sp>
      <p:sp>
        <p:nvSpPr>
          <p:cNvPr id="8" name="Прямоугольник 7">
            <a:hlinkClick r:id="rId3" action="ppaction://hlinksldjump"/>
          </p:cNvPr>
          <p:cNvSpPr/>
          <p:nvPr/>
        </p:nvSpPr>
        <p:spPr>
          <a:xfrm>
            <a:off x="6875463" y="5949950"/>
            <a:ext cx="360362" cy="35877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
        <p:nvSpPr>
          <p:cNvPr id="9" name="Прямоугольник 8">
            <a:hlinkClick r:id="rId4" action="ppaction://hlinksldjump"/>
          </p:cNvPr>
          <p:cNvSpPr/>
          <p:nvPr/>
        </p:nvSpPr>
        <p:spPr>
          <a:xfrm>
            <a:off x="7956550" y="5949950"/>
            <a:ext cx="333375" cy="35877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Tree>
  </p:cSld>
  <p:clrMapOvr>
    <a:masterClrMapping/>
  </p:clrMapOvr>
  <p:transition>
    <p:random/>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Номер слайда 1"/>
          <p:cNvSpPr>
            <a:spLocks noGrp="1"/>
          </p:cNvSpPr>
          <p:nvPr>
            <p:ph type="sldNum" sz="quarter" idx="12"/>
          </p:nvPr>
        </p:nvSpPr>
        <p:spPr>
          <a:noFill/>
        </p:spPr>
        <p:txBody>
          <a:bodyPr/>
          <a:lstStyle/>
          <a:p>
            <a:fld id="{8F6BF9A5-0E24-41BD-A0D4-93EE0FF9181B}" type="slidenum">
              <a:rPr lang="ru-RU" altLang="ru-RU"/>
              <a:pPr/>
              <a:t>38</a:t>
            </a:fld>
            <a:endParaRPr lang="ru-RU" altLang="ru-RU"/>
          </a:p>
        </p:txBody>
      </p:sp>
      <p:sp>
        <p:nvSpPr>
          <p:cNvPr id="4" name="TextBox 3"/>
          <p:cNvSpPr txBox="1"/>
          <p:nvPr/>
        </p:nvSpPr>
        <p:spPr>
          <a:xfrm>
            <a:off x="2555875" y="2060575"/>
            <a:ext cx="4973638" cy="1200150"/>
          </a:xfrm>
          <a:prstGeom prst="rect">
            <a:avLst/>
          </a:prstGeom>
          <a:noFill/>
        </p:spPr>
        <p:txBody>
          <a:bodyPr wrap="none">
            <a:spAutoFit/>
          </a:bodyPr>
          <a:lstStyle/>
          <a:p>
            <a:pPr eaLnBrk="1" hangingPunct="1">
              <a:defRPr/>
            </a:pPr>
            <a:r>
              <a:rPr lang="ru-RU" sz="7200" i="1" dirty="0">
                <a:solidFill>
                  <a:schemeClr val="bg2">
                    <a:lumMod val="75000"/>
                  </a:schemeClr>
                </a:solidFill>
                <a:effectLst>
                  <a:outerShdw blurRad="38100" dist="38100" dir="2700000" algn="tl">
                    <a:srgbClr val="000000">
                      <a:alpha val="43137"/>
                    </a:srgbClr>
                  </a:outerShdw>
                </a:effectLst>
              </a:rPr>
              <a:t>Молодец!!!</a:t>
            </a:r>
          </a:p>
        </p:txBody>
      </p:sp>
      <p:sp>
        <p:nvSpPr>
          <p:cNvPr id="49156" name="TextBox 4"/>
          <p:cNvSpPr txBox="1">
            <a:spLocks noChangeArrowheads="1"/>
          </p:cNvSpPr>
          <p:nvPr/>
        </p:nvSpPr>
        <p:spPr bwMode="auto">
          <a:xfrm>
            <a:off x="7380288" y="5157788"/>
            <a:ext cx="838200" cy="368300"/>
          </a:xfrm>
          <a:prstGeom prst="rect">
            <a:avLst/>
          </a:prstGeom>
          <a:noFill/>
          <a:ln w="9525">
            <a:noFill/>
            <a:miter lim="800000"/>
            <a:headEnd/>
            <a:tailEnd/>
          </a:ln>
        </p:spPr>
        <p:txBody>
          <a:bodyPr>
            <a:spAutoFit/>
          </a:bodyPr>
          <a:lstStyle/>
          <a:p>
            <a:pPr eaLnBrk="1" hangingPunct="1"/>
            <a:endParaRPr lang="ru-RU" altLang="ru-RU"/>
          </a:p>
        </p:txBody>
      </p:sp>
      <p:sp>
        <p:nvSpPr>
          <p:cNvPr id="7" name="Прямоугольник 6">
            <a:hlinkClick r:id="rId2" action="ppaction://hlinksldjump"/>
          </p:cNvPr>
          <p:cNvSpPr/>
          <p:nvPr/>
        </p:nvSpPr>
        <p:spPr>
          <a:xfrm>
            <a:off x="0" y="0"/>
            <a:ext cx="9144000" cy="6858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
        <p:nvSpPr>
          <p:cNvPr id="2" name="Стрелка вправо 1">
            <a:hlinkClick r:id="rId3" action="ppaction://hlinksldjump"/>
          </p:cNvPr>
          <p:cNvSpPr/>
          <p:nvPr/>
        </p:nvSpPr>
        <p:spPr>
          <a:xfrm>
            <a:off x="7235825" y="5661025"/>
            <a:ext cx="979488" cy="484188"/>
          </a:xfrm>
          <a:prstGeom prst="rightArrow">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ransition>
    <p:random/>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Номер слайда 1"/>
          <p:cNvSpPr>
            <a:spLocks noGrp="1"/>
          </p:cNvSpPr>
          <p:nvPr>
            <p:ph type="sldNum" sz="quarter" idx="12"/>
          </p:nvPr>
        </p:nvSpPr>
        <p:spPr>
          <a:noFill/>
        </p:spPr>
        <p:txBody>
          <a:bodyPr/>
          <a:lstStyle/>
          <a:p>
            <a:fld id="{1425279C-135B-4A27-BA36-6CD229A7B32E}" type="slidenum">
              <a:rPr lang="ru-RU" altLang="ru-RU"/>
              <a:pPr/>
              <a:t>39</a:t>
            </a:fld>
            <a:endParaRPr lang="ru-RU" altLang="ru-RU"/>
          </a:p>
        </p:txBody>
      </p:sp>
      <p:sp>
        <p:nvSpPr>
          <p:cNvPr id="3" name="Прямоугольник 2"/>
          <p:cNvSpPr/>
          <p:nvPr/>
        </p:nvSpPr>
        <p:spPr>
          <a:xfrm>
            <a:off x="684213" y="1196752"/>
            <a:ext cx="7632700" cy="2062103"/>
          </a:xfrm>
          <a:prstGeom prst="rect">
            <a:avLst/>
          </a:prstGeom>
        </p:spPr>
        <p:txBody>
          <a:bodyPr wrap="square">
            <a:spAutoFit/>
          </a:bodyPr>
          <a:lstStyle/>
          <a:p>
            <a:pPr algn="ctr" eaLnBrk="1" hangingPunct="1">
              <a:defRPr/>
            </a:pPr>
            <a:r>
              <a:rPr lang="ru-RU" altLang="ru-RU" sz="3600" b="1" dirty="0">
                <a:solidFill>
                  <a:schemeClr val="bg1"/>
                </a:solidFill>
                <a:cs typeface="Times New Roman" panose="02020603050405020304" pitchFamily="18" charset="0"/>
              </a:rPr>
              <a:t>Ответ на </a:t>
            </a:r>
            <a:r>
              <a:rPr lang="ru-RU" altLang="ru-RU" sz="3600" b="1" dirty="0" smtClean="0">
                <a:solidFill>
                  <a:schemeClr val="bg1"/>
                </a:solidFill>
                <a:cs typeface="Times New Roman" panose="02020603050405020304" pitchFamily="18" charset="0"/>
              </a:rPr>
              <a:t>11 </a:t>
            </a:r>
            <a:r>
              <a:rPr lang="ru-RU" altLang="ru-RU" sz="3600" b="1" dirty="0">
                <a:solidFill>
                  <a:schemeClr val="bg1"/>
                </a:solidFill>
                <a:cs typeface="Times New Roman" panose="02020603050405020304" pitchFamily="18" charset="0"/>
              </a:rPr>
              <a:t>вопрос:</a:t>
            </a:r>
          </a:p>
          <a:p>
            <a:pPr algn="ctr" eaLnBrk="1" hangingPunct="1">
              <a:defRPr/>
            </a:pPr>
            <a:endParaRPr lang="ru-RU" altLang="ru-RU" sz="3600" b="1" dirty="0">
              <a:solidFill>
                <a:schemeClr val="bg1"/>
              </a:solidFill>
              <a:latin typeface="+mj-lt"/>
              <a:cs typeface="Times New Roman" panose="02020603050405020304" pitchFamily="18" charset="0"/>
            </a:endParaRPr>
          </a:p>
          <a:p>
            <a:pPr lvl="0"/>
            <a:r>
              <a:rPr lang="ru-RU" sz="2800" dirty="0" smtClean="0"/>
              <a:t> </a:t>
            </a:r>
            <a:r>
              <a:rPr lang="ru-RU" sz="2800" b="1" dirty="0" smtClean="0">
                <a:solidFill>
                  <a:schemeClr val="bg1"/>
                </a:solidFill>
              </a:rPr>
              <a:t>Формула суммы </a:t>
            </a:r>
            <a:r>
              <a:rPr lang="en-US" sz="2800" b="1" dirty="0" smtClean="0">
                <a:solidFill>
                  <a:schemeClr val="bg1"/>
                </a:solidFill>
              </a:rPr>
              <a:t>n</a:t>
            </a:r>
            <a:r>
              <a:rPr lang="ru-RU" sz="2800" b="1" dirty="0" smtClean="0">
                <a:solidFill>
                  <a:schemeClr val="bg1"/>
                </a:solidFill>
              </a:rPr>
              <a:t> первых членов  геометрической прогрессии:</a:t>
            </a:r>
            <a:endParaRPr lang="ru-RU" sz="2400" b="1" dirty="0">
              <a:solidFill>
                <a:schemeClr val="bg1"/>
              </a:solidFill>
              <a:latin typeface="+mn-lt"/>
            </a:endParaRPr>
          </a:p>
        </p:txBody>
      </p:sp>
      <p:sp>
        <p:nvSpPr>
          <p:cNvPr id="9" name="Стрелка вправо 8">
            <a:hlinkClick r:id="rId3" action="ppaction://hlinksldjump"/>
          </p:cNvPr>
          <p:cNvSpPr/>
          <p:nvPr/>
        </p:nvSpPr>
        <p:spPr>
          <a:xfrm>
            <a:off x="7308850" y="5516563"/>
            <a:ext cx="977900" cy="485775"/>
          </a:xfrm>
          <a:prstGeom prst="rightArrow">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pic>
        <p:nvPicPr>
          <p:cNvPr id="60418" name="Picture 2"/>
          <p:cNvPicPr>
            <a:picLocks noChangeAspect="1" noChangeArrowheads="1"/>
          </p:cNvPicPr>
          <p:nvPr/>
        </p:nvPicPr>
        <p:blipFill>
          <a:blip r:embed="rId4" cstate="print"/>
          <a:srcRect/>
          <a:stretch>
            <a:fillRect/>
          </a:stretch>
        </p:blipFill>
        <p:spPr bwMode="auto">
          <a:xfrm>
            <a:off x="3635896" y="3789040"/>
            <a:ext cx="3382285" cy="860871"/>
          </a:xfrm>
          <a:prstGeom prst="rect">
            <a:avLst/>
          </a:prstGeom>
          <a:noFill/>
          <a:ln w="9525">
            <a:noFill/>
            <a:miter lim="800000"/>
            <a:headEnd/>
            <a:tailEnd/>
          </a:ln>
        </p:spPr>
      </p:pic>
    </p:spTree>
  </p:cSld>
  <p:clrMapOvr>
    <a:masterClrMapping/>
  </p:clrMapOvr>
  <p:transition>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Номер слайда 1"/>
          <p:cNvSpPr>
            <a:spLocks noGrp="1"/>
          </p:cNvSpPr>
          <p:nvPr>
            <p:ph type="sldNum" sz="quarter" idx="12"/>
          </p:nvPr>
        </p:nvSpPr>
        <p:spPr>
          <a:noFill/>
        </p:spPr>
        <p:txBody>
          <a:bodyPr/>
          <a:lstStyle/>
          <a:p>
            <a:fld id="{A1708F76-90CB-4B3B-86AD-EB6577A252FF}" type="slidenum">
              <a:rPr lang="ru-RU" altLang="ru-RU"/>
              <a:pPr/>
              <a:t>4</a:t>
            </a:fld>
            <a:endParaRPr lang="ru-RU" altLang="ru-RU"/>
          </a:p>
        </p:txBody>
      </p:sp>
      <p:sp>
        <p:nvSpPr>
          <p:cNvPr id="3" name="Прямоугольник 2"/>
          <p:cNvSpPr/>
          <p:nvPr/>
        </p:nvSpPr>
        <p:spPr>
          <a:xfrm>
            <a:off x="684213" y="1341438"/>
            <a:ext cx="7632700" cy="3354765"/>
          </a:xfrm>
          <a:prstGeom prst="rect">
            <a:avLst/>
          </a:prstGeom>
        </p:spPr>
        <p:txBody>
          <a:bodyPr>
            <a:spAutoFit/>
          </a:bodyPr>
          <a:lstStyle/>
          <a:p>
            <a:pPr algn="ctr" eaLnBrk="1" hangingPunct="1">
              <a:defRPr/>
            </a:pPr>
            <a:r>
              <a:rPr lang="ru-RU" altLang="ru-RU" sz="3600" b="1" dirty="0">
                <a:solidFill>
                  <a:schemeClr val="bg1"/>
                </a:solidFill>
                <a:latin typeface="+mj-lt"/>
                <a:cs typeface="Times New Roman" panose="02020603050405020304" pitchFamily="18" charset="0"/>
              </a:rPr>
              <a:t>Ответ на 1 вопрос:</a:t>
            </a:r>
          </a:p>
          <a:p>
            <a:pPr algn="ctr" eaLnBrk="1" hangingPunct="1">
              <a:defRPr/>
            </a:pPr>
            <a:endParaRPr lang="ru-RU" altLang="ru-RU" sz="3600" b="1" dirty="0">
              <a:solidFill>
                <a:schemeClr val="bg1"/>
              </a:solidFill>
              <a:latin typeface="+mj-lt"/>
              <a:cs typeface="Times New Roman" panose="02020603050405020304" pitchFamily="18" charset="0"/>
            </a:endParaRPr>
          </a:p>
          <a:p>
            <a:pPr eaLnBrk="1" hangingPunct="1">
              <a:defRPr/>
            </a:pPr>
            <a:r>
              <a:rPr lang="ru-RU" altLang="ru-RU" sz="2800" b="1" dirty="0" smtClean="0">
                <a:solidFill>
                  <a:schemeClr val="bg1"/>
                </a:solidFill>
                <a:latin typeface="+mn-lt"/>
                <a:cs typeface="Times New Roman" panose="02020603050405020304" pitchFamily="18" charset="0"/>
              </a:rPr>
              <a:t>Функцию</a:t>
            </a:r>
            <a:r>
              <a:rPr lang="en-US" altLang="ru-RU" sz="2800" b="1" dirty="0" smtClean="0">
                <a:solidFill>
                  <a:schemeClr val="bg1"/>
                </a:solidFill>
                <a:latin typeface="+mn-lt"/>
                <a:cs typeface="Times New Roman" panose="02020603050405020304" pitchFamily="18" charset="0"/>
              </a:rPr>
              <a:t> </a:t>
            </a:r>
            <a:r>
              <a:rPr lang="ru-RU" altLang="ru-RU" sz="2800" b="1" dirty="0" smtClean="0">
                <a:solidFill>
                  <a:schemeClr val="bg1"/>
                </a:solidFill>
                <a:latin typeface="+mn-lt"/>
                <a:cs typeface="Times New Roman" panose="02020603050405020304" pitchFamily="18" charset="0"/>
              </a:rPr>
              <a:t>                        , называют функцией натурального  аргумента или числовой последовательностью.</a:t>
            </a:r>
          </a:p>
          <a:p>
            <a:pPr eaLnBrk="1" hangingPunct="1">
              <a:defRPr/>
            </a:pPr>
            <a:endParaRPr lang="ru-RU" altLang="ru-RU" sz="2800" b="1" dirty="0">
              <a:solidFill>
                <a:schemeClr val="bg1"/>
              </a:solidFill>
              <a:latin typeface="+mn-lt"/>
              <a:cs typeface="Times New Roman" panose="02020603050405020304" pitchFamily="18" charset="0"/>
            </a:endParaRPr>
          </a:p>
          <a:p>
            <a:pPr eaLnBrk="1" hangingPunct="1">
              <a:defRPr/>
            </a:pPr>
            <a:endParaRPr lang="ru-RU" altLang="ru-RU" sz="2800" b="1" dirty="0">
              <a:solidFill>
                <a:schemeClr val="bg1"/>
              </a:solidFill>
              <a:latin typeface="+mn-lt"/>
              <a:cs typeface="Times New Roman" panose="02020603050405020304" pitchFamily="18" charset="0"/>
            </a:endParaRPr>
          </a:p>
        </p:txBody>
      </p:sp>
      <p:graphicFrame>
        <p:nvGraphicFramePr>
          <p:cNvPr id="5" name="Object 1"/>
          <p:cNvGraphicFramePr>
            <a:graphicFrameLocks noChangeAspect="1"/>
          </p:cNvGraphicFramePr>
          <p:nvPr/>
        </p:nvGraphicFramePr>
        <p:xfrm>
          <a:off x="2555875" y="2492375"/>
          <a:ext cx="1871663" cy="423863"/>
        </p:xfrm>
        <a:graphic>
          <a:graphicData uri="http://schemas.openxmlformats.org/presentationml/2006/ole">
            <mc:AlternateContent xmlns:mc="http://schemas.openxmlformats.org/markup-compatibility/2006">
              <mc:Choice xmlns:v="urn:schemas-microsoft-com:vml" Requires="v">
                <p:oleObj spid="_x0000_s9222" name="Формула" r:id="rId4" imgW="990170" imgH="203112" progId="Equation.3">
                  <p:embed/>
                </p:oleObj>
              </mc:Choice>
              <mc:Fallback>
                <p:oleObj name="Формула" r:id="rId4" imgW="990170" imgH="203112" progId="Equation.3">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55875" y="2492375"/>
                        <a:ext cx="1871663" cy="4238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Стрелка вправо 8">
            <a:hlinkClick r:id="rId6" action="ppaction://hlinksldjump"/>
          </p:cNvPr>
          <p:cNvSpPr/>
          <p:nvPr/>
        </p:nvSpPr>
        <p:spPr>
          <a:xfrm>
            <a:off x="7308850" y="5516563"/>
            <a:ext cx="977900" cy="485775"/>
          </a:xfrm>
          <a:prstGeom prst="rightArrow">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chemeClr val="bg2">
                  <a:lumMod val="75000"/>
                </a:schemeClr>
              </a:solidFill>
            </a:endParaRPr>
          </a:p>
        </p:txBody>
      </p:sp>
    </p:spTree>
  </p:cSld>
  <p:clrMapOvr>
    <a:masterClrMapping/>
  </p:clrMapOvr>
  <p:transition>
    <p:rand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type="body" idx="4294967295"/>
          </p:nvPr>
        </p:nvSpPr>
        <p:spPr>
          <a:xfrm>
            <a:off x="323528" y="548679"/>
            <a:ext cx="8496944" cy="3096345"/>
          </a:xfrm>
        </p:spPr>
        <p:txBody>
          <a:bodyPr/>
          <a:lstStyle/>
          <a:p>
            <a:pPr marL="0" lvl="0" indent="0" eaLnBrk="1" hangingPunct="1">
              <a:buNone/>
              <a:defRPr/>
            </a:pPr>
            <a:r>
              <a:rPr lang="ru-RU" altLang="ru-RU" sz="2400" dirty="0" smtClean="0"/>
              <a:t>                            </a:t>
            </a:r>
            <a:r>
              <a:rPr lang="ru-RU" altLang="ru-RU" sz="3600" b="1" dirty="0" smtClean="0">
                <a:solidFill>
                  <a:schemeClr val="bg1"/>
                </a:solidFill>
              </a:rPr>
              <a:t>Работа №5.</a:t>
            </a:r>
            <a:endParaRPr lang="ru-RU" sz="3600" dirty="0" smtClean="0"/>
          </a:p>
          <a:p>
            <a:pPr marL="0" indent="0" eaLnBrk="1" hangingPunct="1">
              <a:lnSpc>
                <a:spcPct val="150000"/>
              </a:lnSpc>
              <a:buFontTx/>
              <a:buNone/>
              <a:defRPr/>
            </a:pPr>
            <a:r>
              <a:rPr lang="en-US" sz="2400" b="1" dirty="0" smtClean="0">
                <a:solidFill>
                  <a:schemeClr val="bg1"/>
                </a:solidFill>
                <a:cs typeface="Times New Roman" pitchFamily="18" charset="0"/>
              </a:rPr>
              <a:t>  </a:t>
            </a:r>
          </a:p>
          <a:p>
            <a:pPr marL="0" indent="0" eaLnBrk="1" hangingPunct="1">
              <a:lnSpc>
                <a:spcPct val="150000"/>
              </a:lnSpc>
              <a:buFontTx/>
              <a:buNone/>
              <a:defRPr/>
            </a:pPr>
            <a:r>
              <a:rPr lang="en-US" sz="2400" b="1" dirty="0" smtClean="0">
                <a:solidFill>
                  <a:schemeClr val="bg1"/>
                </a:solidFill>
                <a:cs typeface="Times New Roman" pitchFamily="18" charset="0"/>
              </a:rPr>
              <a:t>   </a:t>
            </a:r>
            <a:r>
              <a:rPr lang="ru-RU" sz="2400" b="1" dirty="0" smtClean="0">
                <a:solidFill>
                  <a:schemeClr val="bg1"/>
                </a:solidFill>
                <a:cs typeface="Times New Roman" pitchFamily="18" charset="0"/>
              </a:rPr>
              <a:t>Найдите значение суммы:</a:t>
            </a:r>
            <a:r>
              <a:rPr lang="en-US" sz="2400" b="1" dirty="0" smtClean="0">
                <a:solidFill>
                  <a:schemeClr val="bg1"/>
                </a:solidFill>
                <a:cs typeface="Times New Roman" pitchFamily="18" charset="0"/>
              </a:rPr>
              <a:t> </a:t>
            </a:r>
            <a:r>
              <a:rPr lang="ru-RU" sz="2400" b="1" dirty="0" smtClean="0">
                <a:solidFill>
                  <a:schemeClr val="bg1"/>
                </a:solidFill>
                <a:cs typeface="Times New Roman" pitchFamily="18" charset="0"/>
              </a:rPr>
              <a:t>2 + 5 + 8 + … +</a:t>
            </a:r>
            <a:r>
              <a:rPr lang="en-US" sz="2400" b="1" dirty="0" smtClean="0">
                <a:solidFill>
                  <a:schemeClr val="bg1"/>
                </a:solidFill>
                <a:cs typeface="Times New Roman" pitchFamily="18" charset="0"/>
              </a:rPr>
              <a:t> 32 +</a:t>
            </a:r>
            <a:r>
              <a:rPr lang="ru-RU" sz="2400" b="1" dirty="0" smtClean="0">
                <a:solidFill>
                  <a:schemeClr val="bg1"/>
                </a:solidFill>
                <a:cs typeface="Times New Roman" pitchFamily="18" charset="0"/>
              </a:rPr>
              <a:t> 35, если известно, что ее слагаемые являются последовательными членами арифметической прогрессии.</a:t>
            </a:r>
            <a:endParaRPr lang="ru-RU" sz="2400" dirty="0" smtClean="0">
              <a:solidFill>
                <a:schemeClr val="tx2"/>
              </a:solidFill>
            </a:endParaRPr>
          </a:p>
          <a:p>
            <a:pPr marL="0" indent="0" eaLnBrk="1" hangingPunct="1">
              <a:buFontTx/>
              <a:buNone/>
              <a:defRPr/>
            </a:pPr>
            <a:endParaRPr lang="ru-RU" sz="4400" dirty="0" smtClean="0"/>
          </a:p>
          <a:p>
            <a:pPr>
              <a:buNone/>
              <a:defRPr/>
            </a:pPr>
            <a:r>
              <a:rPr lang="ru-RU" dirty="0" smtClean="0">
                <a:latin typeface="Times New Roman" pitchFamily="18" charset="0"/>
                <a:cs typeface="Times New Roman" pitchFamily="18" charset="0"/>
              </a:rPr>
              <a:t>      </a:t>
            </a:r>
            <a:endParaRPr lang="ru-RU" dirty="0">
              <a:latin typeface="Times New Roman" pitchFamily="18" charset="0"/>
              <a:cs typeface="Times New Roman" pitchFamily="18" charset="0"/>
            </a:endParaRPr>
          </a:p>
        </p:txBody>
      </p:sp>
      <p:sp>
        <p:nvSpPr>
          <p:cNvPr id="57347" name="Номер слайда 1"/>
          <p:cNvSpPr>
            <a:spLocks noGrp="1"/>
          </p:cNvSpPr>
          <p:nvPr>
            <p:ph type="sldNum" sz="quarter" idx="10"/>
          </p:nvPr>
        </p:nvSpPr>
        <p:spPr>
          <a:noFill/>
        </p:spPr>
        <p:txBody>
          <a:bodyPr/>
          <a:lstStyle/>
          <a:p>
            <a:fld id="{AED9D532-7857-440B-A3E0-FF96996355C6}" type="slidenum">
              <a:rPr lang="ru-RU" altLang="ru-RU"/>
              <a:pPr/>
              <a:t>40</a:t>
            </a:fld>
            <a:endParaRPr lang="ru-RU" altLang="ru-RU"/>
          </a:p>
        </p:txBody>
      </p:sp>
      <p:pic>
        <p:nvPicPr>
          <p:cNvPr id="5" name="Рисунок 4"/>
          <p:cNvPicPr>
            <a:picLocks noChangeAspect="1"/>
          </p:cNvPicPr>
          <p:nvPr/>
        </p:nvPicPr>
        <p:blipFill>
          <a:blip r:embed="rId3" cstate="print"/>
          <a:srcRect/>
          <a:stretch>
            <a:fillRect/>
          </a:stretch>
        </p:blipFill>
        <p:spPr bwMode="auto">
          <a:xfrm>
            <a:off x="7020272" y="3861048"/>
            <a:ext cx="1416158" cy="2124236"/>
          </a:xfrm>
          <a:prstGeom prst="rect">
            <a:avLst/>
          </a:prstGeom>
          <a:noFill/>
          <a:ln w="9525">
            <a:noFill/>
            <a:miter lim="800000"/>
            <a:headEnd/>
            <a:tailEnd/>
          </a:ln>
        </p:spPr>
      </p:pic>
      <p:pic>
        <p:nvPicPr>
          <p:cNvPr id="6" name="Sleep Away.mp3">
            <a:hlinkClick r:id="" action="ppaction://media"/>
          </p:cNvPr>
          <p:cNvPicPr>
            <a:picLocks noRot="1" noChangeAspect="1"/>
          </p:cNvPicPr>
          <p:nvPr>
            <a:audioFile r:link="rId1"/>
          </p:nvPr>
        </p:nvPicPr>
        <p:blipFill>
          <a:blip r:embed="rId4" cstate="print"/>
          <a:stretch>
            <a:fillRect/>
          </a:stretch>
        </p:blipFill>
        <p:spPr>
          <a:xfrm>
            <a:off x="6588224" y="4581128"/>
            <a:ext cx="376808" cy="376808"/>
          </a:xfrm>
          <a:prstGeom prst="rect">
            <a:avLst/>
          </a:prstGeom>
        </p:spPr>
      </p:pic>
      <p:sp>
        <p:nvSpPr>
          <p:cNvPr id="7" name="Стрелка вправо 6">
            <a:hlinkClick r:id="rId5" action="ppaction://hlinksldjump"/>
          </p:cNvPr>
          <p:cNvSpPr/>
          <p:nvPr/>
        </p:nvSpPr>
        <p:spPr>
          <a:xfrm>
            <a:off x="4139952" y="5517232"/>
            <a:ext cx="1080120" cy="5566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bg2">
                  <a:lumMod val="75000"/>
                </a:schemeClr>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6"/>
                    </p:tgtEl>
                  </p:cond>
                </p:stCondLst>
                <p:endSync evt="end" delay="0">
                  <p:rtn val="all"/>
                </p:endSync>
                <p:childTnLst>
                  <p:par>
                    <p:cTn id="10" fill="hold">
                      <p:stCondLst>
                        <p:cond delay="0"/>
                      </p:stCondLst>
                      <p:childTnLst>
                        <p:par>
                          <p:cTn id="11" fill="hold">
                            <p:stCondLst>
                              <p:cond delay="0"/>
                            </p:stCondLst>
                            <p:childTnLst>
                              <p:par>
                                <p:cTn id="12" presetID="1" presetClass="mediacall" presetSubtype="0" fill="hold" nodeType="clickEffect">
                                  <p:stCondLst>
                                    <p:cond delay="0"/>
                                  </p:stCondLst>
                                  <p:childTnLst>
                                    <p:cmd type="call" cmd="playFrom(0.0)">
                                      <p:cBhvr>
                                        <p:cTn id="13" dur="201775" fill="hold"/>
                                        <p:tgtEl>
                                          <p:spTgt spid="6"/>
                                        </p:tgtEl>
                                      </p:cBhvr>
                                    </p:cmd>
                                  </p:childTnLst>
                                </p:cTn>
                              </p:par>
                            </p:childTnLst>
                          </p:cTn>
                        </p:par>
                      </p:childTnLst>
                    </p:cTn>
                  </p:par>
                </p:childTnLst>
              </p:cTn>
              <p:nextCondLst>
                <p:cond evt="onClick" delay="0">
                  <p:tgtEl>
                    <p:spTgt spid="6"/>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0"/>
          </p:nvPr>
        </p:nvSpPr>
        <p:spPr/>
        <p:txBody>
          <a:bodyPr/>
          <a:lstStyle/>
          <a:p>
            <a:fld id="{4152F362-ED1A-430A-97FC-B9081D3AE323}" type="slidenum">
              <a:rPr lang="ru-RU" altLang="ru-RU" smtClean="0"/>
              <a:pPr/>
              <a:t>41</a:t>
            </a:fld>
            <a:endParaRPr lang="ru-RU" altLang="ru-RU" dirty="0"/>
          </a:p>
        </p:txBody>
      </p:sp>
      <p:sp>
        <p:nvSpPr>
          <p:cNvPr id="4" name="TextBox 3"/>
          <p:cNvSpPr txBox="1"/>
          <p:nvPr/>
        </p:nvSpPr>
        <p:spPr>
          <a:xfrm>
            <a:off x="395536" y="692696"/>
            <a:ext cx="8280920" cy="923330"/>
          </a:xfrm>
          <a:prstGeom prst="rect">
            <a:avLst/>
          </a:prstGeom>
          <a:noFill/>
        </p:spPr>
        <p:txBody>
          <a:bodyPr wrap="square" rtlCol="0">
            <a:spAutoFit/>
          </a:bodyPr>
          <a:lstStyle/>
          <a:p>
            <a:pPr algn="ctr"/>
            <a:r>
              <a:rPr lang="ru-RU" sz="3600" b="1" dirty="0" smtClean="0">
                <a:solidFill>
                  <a:schemeClr val="bg1"/>
                </a:solidFill>
                <a:latin typeface="+mj-lt"/>
              </a:rPr>
              <a:t>Решение задачи №5.</a:t>
            </a:r>
          </a:p>
          <a:p>
            <a:endParaRPr lang="ru-RU" dirty="0"/>
          </a:p>
        </p:txBody>
      </p:sp>
      <p:sp>
        <p:nvSpPr>
          <p:cNvPr id="6" name="TextBox 5"/>
          <p:cNvSpPr txBox="1"/>
          <p:nvPr/>
        </p:nvSpPr>
        <p:spPr>
          <a:xfrm>
            <a:off x="1619672" y="3212976"/>
            <a:ext cx="184731" cy="369332"/>
          </a:xfrm>
          <a:prstGeom prst="rect">
            <a:avLst/>
          </a:prstGeom>
          <a:noFill/>
        </p:spPr>
        <p:txBody>
          <a:bodyPr wrap="none" rtlCol="0">
            <a:spAutoFit/>
          </a:bodyPr>
          <a:lstStyle/>
          <a:p>
            <a:endParaRPr lang="ru-RU" dirty="0"/>
          </a:p>
        </p:txBody>
      </p:sp>
      <p:sp>
        <p:nvSpPr>
          <p:cNvPr id="7" name="TextBox 6"/>
          <p:cNvSpPr txBox="1"/>
          <p:nvPr/>
        </p:nvSpPr>
        <p:spPr>
          <a:xfrm>
            <a:off x="395536" y="1556792"/>
            <a:ext cx="8352928" cy="3693319"/>
          </a:xfrm>
          <a:prstGeom prst="rect">
            <a:avLst/>
          </a:prstGeom>
          <a:noFill/>
        </p:spPr>
        <p:txBody>
          <a:bodyPr wrap="square" rtlCol="0">
            <a:spAutoFit/>
          </a:bodyPr>
          <a:lstStyle/>
          <a:p>
            <a:r>
              <a:rPr lang="ru-RU" altLang="ru-RU" sz="2400" b="1" dirty="0" smtClean="0">
                <a:solidFill>
                  <a:schemeClr val="bg1"/>
                </a:solidFill>
                <a:cs typeface="Times New Roman" pitchFamily="18" charset="0"/>
              </a:rPr>
              <a:t> </a:t>
            </a:r>
            <a:r>
              <a:rPr lang="en-US" altLang="ru-RU" sz="2400" b="1" dirty="0" smtClean="0">
                <a:solidFill>
                  <a:schemeClr val="bg1"/>
                </a:solidFill>
                <a:cs typeface="Times New Roman" pitchFamily="18" charset="0"/>
              </a:rPr>
              <a:t> </a:t>
            </a:r>
            <a:r>
              <a:rPr lang="ru-RU" altLang="ru-RU" sz="2400" b="1" dirty="0" smtClean="0">
                <a:solidFill>
                  <a:schemeClr val="bg1"/>
                </a:solidFill>
                <a:cs typeface="Times New Roman" pitchFamily="18" charset="0"/>
              </a:rPr>
              <a:t>По условию а</a:t>
            </a:r>
            <a:r>
              <a:rPr lang="ru-RU" altLang="ru-RU" sz="2400" b="1" baseline="-25000" dirty="0" smtClean="0">
                <a:solidFill>
                  <a:schemeClr val="bg1"/>
                </a:solidFill>
                <a:cs typeface="Times New Roman" pitchFamily="18" charset="0"/>
              </a:rPr>
              <a:t>1 </a:t>
            </a:r>
            <a:r>
              <a:rPr lang="ru-RU" altLang="ru-RU" sz="2400" b="1" dirty="0" smtClean="0">
                <a:solidFill>
                  <a:schemeClr val="bg1"/>
                </a:solidFill>
                <a:cs typeface="Times New Roman" pitchFamily="18" charset="0"/>
              </a:rPr>
              <a:t>=2, </a:t>
            </a:r>
            <a:r>
              <a:rPr lang="en-US" altLang="ru-RU" sz="2400" b="1" dirty="0" smtClean="0">
                <a:solidFill>
                  <a:schemeClr val="bg1"/>
                </a:solidFill>
                <a:cs typeface="Times New Roman" pitchFamily="18" charset="0"/>
              </a:rPr>
              <a:t>d</a:t>
            </a:r>
            <a:r>
              <a:rPr lang="ru-RU" altLang="ru-RU" sz="2400" b="1" dirty="0" smtClean="0">
                <a:solidFill>
                  <a:schemeClr val="bg1"/>
                </a:solidFill>
                <a:cs typeface="Times New Roman" pitchFamily="18" charset="0"/>
              </a:rPr>
              <a:t> = 3, а</a:t>
            </a:r>
            <a:r>
              <a:rPr lang="en-US" altLang="ru-RU" sz="2400" b="1" baseline="-25000" dirty="0" smtClean="0">
                <a:solidFill>
                  <a:schemeClr val="bg1"/>
                </a:solidFill>
                <a:cs typeface="Times New Roman" pitchFamily="18" charset="0"/>
              </a:rPr>
              <a:t>n</a:t>
            </a:r>
            <a:r>
              <a:rPr lang="ru-RU" altLang="ru-RU" sz="2400" b="1" dirty="0" smtClean="0">
                <a:solidFill>
                  <a:schemeClr val="bg1"/>
                </a:solidFill>
                <a:cs typeface="Times New Roman" pitchFamily="18" charset="0"/>
              </a:rPr>
              <a:t> = 35. Составим и решим уравнение, воспользовавшись формулой</a:t>
            </a:r>
            <a:r>
              <a:rPr lang="en-US" altLang="ru-RU" sz="2400" b="1" dirty="0" smtClean="0">
                <a:solidFill>
                  <a:schemeClr val="bg1"/>
                </a:solidFill>
                <a:cs typeface="Times New Roman" pitchFamily="18" charset="0"/>
              </a:rPr>
              <a:t> </a:t>
            </a:r>
            <a:r>
              <a:rPr lang="ru-RU" altLang="ru-RU" sz="2400" b="1" dirty="0" smtClean="0">
                <a:solidFill>
                  <a:schemeClr val="bg1"/>
                </a:solidFill>
                <a:cs typeface="Times New Roman" pitchFamily="18" charset="0"/>
              </a:rPr>
              <a:t> </a:t>
            </a:r>
            <a:r>
              <a:rPr lang="en-US" altLang="ru-RU" sz="2400" b="1" dirty="0" smtClean="0">
                <a:solidFill>
                  <a:schemeClr val="bg1"/>
                </a:solidFill>
                <a:cs typeface="Times New Roman" pitchFamily="18" charset="0"/>
              </a:rPr>
              <a:t>n</a:t>
            </a:r>
            <a:r>
              <a:rPr lang="ru-RU" altLang="ru-RU" sz="2400" b="1" dirty="0" smtClean="0">
                <a:solidFill>
                  <a:schemeClr val="bg1"/>
                </a:solidFill>
                <a:cs typeface="Times New Roman" pitchFamily="18" charset="0"/>
              </a:rPr>
              <a:t>- го члена </a:t>
            </a:r>
            <a:r>
              <a:rPr lang="ru-RU" sz="2400" b="1" dirty="0" smtClean="0">
                <a:solidFill>
                  <a:schemeClr val="bg1"/>
                </a:solidFill>
                <a:cs typeface="Times New Roman" pitchFamily="18" charset="0"/>
              </a:rPr>
              <a:t>арифметической прогрессии.</a:t>
            </a:r>
            <a:r>
              <a:rPr lang="ru-RU" altLang="ru-RU" sz="2400" b="1" dirty="0" smtClean="0">
                <a:solidFill>
                  <a:schemeClr val="bg1"/>
                </a:solidFill>
                <a:cs typeface="Times New Roman" pitchFamily="18" charset="0"/>
              </a:rPr>
              <a:t> </a:t>
            </a:r>
            <a:endParaRPr lang="en-US" altLang="ru-RU" sz="2400" b="1" dirty="0" smtClean="0">
              <a:solidFill>
                <a:schemeClr val="bg1"/>
              </a:solidFill>
              <a:cs typeface="Times New Roman" pitchFamily="18" charset="0"/>
            </a:endParaRPr>
          </a:p>
          <a:p>
            <a:r>
              <a:rPr lang="ru-RU" altLang="ru-RU" sz="2400" b="1" dirty="0" smtClean="0">
                <a:solidFill>
                  <a:schemeClr val="bg1"/>
                </a:solidFill>
                <a:cs typeface="Times New Roman" pitchFamily="18" charset="0"/>
              </a:rPr>
              <a:t/>
            </a:r>
            <a:br>
              <a:rPr lang="ru-RU" altLang="ru-RU" sz="2400" b="1" dirty="0" smtClean="0">
                <a:solidFill>
                  <a:schemeClr val="bg1"/>
                </a:solidFill>
                <a:cs typeface="Times New Roman" pitchFamily="18" charset="0"/>
              </a:rPr>
            </a:br>
            <a:r>
              <a:rPr lang="ru-RU" altLang="ru-RU" sz="2400" b="1" dirty="0" smtClean="0">
                <a:solidFill>
                  <a:schemeClr val="bg1"/>
                </a:solidFill>
                <a:cs typeface="Times New Roman" pitchFamily="18" charset="0"/>
              </a:rPr>
              <a:t>                    35 = 2 + 3∙(</a:t>
            </a:r>
            <a:r>
              <a:rPr lang="en-US" altLang="ru-RU" sz="2400" b="1" dirty="0" smtClean="0">
                <a:solidFill>
                  <a:schemeClr val="bg1"/>
                </a:solidFill>
                <a:cs typeface="Times New Roman" pitchFamily="18" charset="0"/>
              </a:rPr>
              <a:t>n</a:t>
            </a:r>
            <a:r>
              <a:rPr lang="ru-RU" altLang="ru-RU" sz="2400" b="1" dirty="0" smtClean="0">
                <a:solidFill>
                  <a:schemeClr val="bg1"/>
                </a:solidFill>
                <a:cs typeface="Times New Roman" pitchFamily="18" charset="0"/>
              </a:rPr>
              <a:t> – 1),</a:t>
            </a:r>
            <a:br>
              <a:rPr lang="ru-RU" altLang="ru-RU" sz="2400" b="1" dirty="0" smtClean="0">
                <a:solidFill>
                  <a:schemeClr val="bg1"/>
                </a:solidFill>
                <a:cs typeface="Times New Roman" pitchFamily="18" charset="0"/>
              </a:rPr>
            </a:br>
            <a:r>
              <a:rPr lang="ru-RU" altLang="ru-RU" sz="2400" b="1" dirty="0" smtClean="0">
                <a:solidFill>
                  <a:schemeClr val="bg1"/>
                </a:solidFill>
                <a:cs typeface="Times New Roman" pitchFamily="18" charset="0"/>
              </a:rPr>
              <a:t>                     35 = 2 + 3</a:t>
            </a:r>
            <a:r>
              <a:rPr lang="en-US" altLang="ru-RU" sz="2400" b="1" dirty="0" smtClean="0">
                <a:solidFill>
                  <a:schemeClr val="bg1"/>
                </a:solidFill>
                <a:cs typeface="Times New Roman" pitchFamily="18" charset="0"/>
              </a:rPr>
              <a:t>n </a:t>
            </a:r>
            <a:r>
              <a:rPr lang="ru-RU" altLang="ru-RU" sz="2400" b="1" dirty="0" smtClean="0">
                <a:solidFill>
                  <a:schemeClr val="bg1"/>
                </a:solidFill>
                <a:cs typeface="Times New Roman" pitchFamily="18" charset="0"/>
              </a:rPr>
              <a:t>– 3,</a:t>
            </a:r>
            <a:endParaRPr lang="en-US" altLang="ru-RU" sz="2400" b="1" dirty="0" smtClean="0">
              <a:solidFill>
                <a:schemeClr val="bg1"/>
              </a:solidFill>
              <a:cs typeface="Times New Roman" pitchFamily="18" charset="0"/>
            </a:endParaRPr>
          </a:p>
          <a:p>
            <a:r>
              <a:rPr lang="en-US" altLang="ru-RU" sz="2400" b="1" dirty="0" smtClean="0">
                <a:solidFill>
                  <a:schemeClr val="bg1"/>
                </a:solidFill>
                <a:cs typeface="Times New Roman" pitchFamily="18" charset="0"/>
              </a:rPr>
              <a:t>                       </a:t>
            </a:r>
            <a:r>
              <a:rPr lang="ru-RU" altLang="ru-RU" sz="2400" b="1" dirty="0" smtClean="0">
                <a:solidFill>
                  <a:schemeClr val="bg1"/>
                </a:solidFill>
                <a:cs typeface="Times New Roman" pitchFamily="18" charset="0"/>
              </a:rPr>
              <a:t>35 = </a:t>
            </a:r>
            <a:r>
              <a:rPr lang="en-US" altLang="ru-RU" sz="2400" b="1" dirty="0" smtClean="0">
                <a:solidFill>
                  <a:schemeClr val="bg1"/>
                </a:solidFill>
                <a:cs typeface="Times New Roman" pitchFamily="18" charset="0"/>
              </a:rPr>
              <a:t>3n – 1,</a:t>
            </a:r>
          </a:p>
          <a:p>
            <a:r>
              <a:rPr lang="en-US" altLang="ru-RU" sz="2400" b="1" dirty="0" smtClean="0">
                <a:solidFill>
                  <a:schemeClr val="bg1"/>
                </a:solidFill>
                <a:cs typeface="Times New Roman" pitchFamily="18" charset="0"/>
              </a:rPr>
              <a:t>                          3n = 36,</a:t>
            </a:r>
          </a:p>
          <a:p>
            <a:r>
              <a:rPr lang="en-US" sz="2400" b="1" dirty="0" smtClean="0">
                <a:solidFill>
                  <a:schemeClr val="bg1"/>
                </a:solidFill>
                <a:cs typeface="Times New Roman" pitchFamily="18" charset="0"/>
              </a:rPr>
              <a:t>                           n = 12.</a:t>
            </a:r>
            <a:endParaRPr lang="ru-RU" sz="2400" b="1" dirty="0" smtClean="0">
              <a:solidFill>
                <a:schemeClr val="bg1"/>
              </a:solidFill>
              <a:cs typeface="Times New Roman" pitchFamily="18" charset="0"/>
            </a:endParaRPr>
          </a:p>
          <a:p>
            <a:endParaRPr lang="ru-RU" dirty="0"/>
          </a:p>
        </p:txBody>
      </p:sp>
      <p:sp>
        <p:nvSpPr>
          <p:cNvPr id="6041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60419" name="Rectangle 3"/>
          <p:cNvSpPr>
            <a:spLocks noChangeArrowheads="1"/>
          </p:cNvSpPr>
          <p:nvPr/>
        </p:nvSpPr>
        <p:spPr bwMode="auto">
          <a:xfrm>
            <a:off x="0" y="74295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6042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60422" name="Rectangle 6"/>
          <p:cNvSpPr>
            <a:spLocks noChangeArrowheads="1"/>
          </p:cNvSpPr>
          <p:nvPr/>
        </p:nvSpPr>
        <p:spPr bwMode="auto">
          <a:xfrm>
            <a:off x="0" y="74295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60424"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60425" name="Rectangle 9"/>
          <p:cNvSpPr>
            <a:spLocks noChangeArrowheads="1"/>
          </p:cNvSpPr>
          <p:nvPr/>
        </p:nvSpPr>
        <p:spPr bwMode="auto">
          <a:xfrm>
            <a:off x="0" y="74295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60427"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60430"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60431" name="Rectangle 15"/>
          <p:cNvSpPr>
            <a:spLocks noChangeArrowheads="1"/>
          </p:cNvSpPr>
          <p:nvPr/>
        </p:nvSpPr>
        <p:spPr bwMode="auto">
          <a:xfrm>
            <a:off x="0" y="920134"/>
            <a:ext cx="9144000"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60433" name="Rectangle 1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60436" name="Rectangle 20"/>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60437" name="Rectangle 21"/>
          <p:cNvSpPr>
            <a:spLocks noChangeArrowheads="1"/>
          </p:cNvSpPr>
          <p:nvPr/>
        </p:nvSpPr>
        <p:spPr bwMode="auto">
          <a:xfrm>
            <a:off x="0" y="10382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60439" name="Rectangle 2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60442" name="Rectangle 2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38" name="TextBox 37"/>
          <p:cNvSpPr txBox="1"/>
          <p:nvPr/>
        </p:nvSpPr>
        <p:spPr>
          <a:xfrm>
            <a:off x="3707904" y="5661248"/>
            <a:ext cx="3096344" cy="830997"/>
          </a:xfrm>
          <a:prstGeom prst="rect">
            <a:avLst/>
          </a:prstGeom>
          <a:noFill/>
        </p:spPr>
        <p:txBody>
          <a:bodyPr wrap="square" rtlCol="0">
            <a:spAutoFit/>
          </a:bodyPr>
          <a:lstStyle/>
          <a:p>
            <a:endParaRPr lang="ru-RU" sz="2400" b="1" dirty="0" smtClean="0">
              <a:solidFill>
                <a:schemeClr val="bg1"/>
              </a:solidFill>
            </a:endParaRPr>
          </a:p>
          <a:p>
            <a:r>
              <a:rPr lang="ru-RU" sz="2400" b="1" dirty="0" smtClean="0">
                <a:solidFill>
                  <a:schemeClr val="bg1"/>
                </a:solidFill>
              </a:rPr>
              <a:t> Ответ: 222.</a:t>
            </a:r>
            <a:endParaRPr lang="ru-RU" sz="2400" b="1" dirty="0">
              <a:solidFill>
                <a:schemeClr val="bg1"/>
              </a:solidFill>
            </a:endParaRPr>
          </a:p>
        </p:txBody>
      </p:sp>
      <p:pic>
        <p:nvPicPr>
          <p:cNvPr id="26" name="Рисунок 25"/>
          <p:cNvPicPr/>
          <p:nvPr/>
        </p:nvPicPr>
        <p:blipFill>
          <a:blip r:embed="rId2" cstate="print">
            <a:clrChange>
              <a:clrFrom>
                <a:srgbClr val="FFFFFF"/>
              </a:clrFrom>
              <a:clrTo>
                <a:srgbClr val="FFFFFF">
                  <a:alpha val="0"/>
                </a:srgbClr>
              </a:clrTo>
            </a:clrChange>
          </a:blip>
          <a:srcRect/>
          <a:stretch>
            <a:fillRect/>
          </a:stretch>
        </p:blipFill>
        <p:spPr bwMode="auto">
          <a:xfrm>
            <a:off x="2915816" y="5157192"/>
            <a:ext cx="3456384" cy="720080"/>
          </a:xfrm>
          <a:prstGeom prst="rect">
            <a:avLst/>
          </a:prstGeom>
          <a:solidFill>
            <a:schemeClr val="bg1"/>
          </a:solidFill>
        </p:spPr>
      </p:pic>
    </p:spTree>
  </p:cSld>
  <p:clrMapOvr>
    <a:masterClrMapping/>
  </p:clrMapOvr>
  <p:transition>
    <p:random/>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Заголовок 1"/>
          <p:cNvSpPr>
            <a:spLocks noGrp="1"/>
          </p:cNvSpPr>
          <p:nvPr>
            <p:ph type="title" idx="4294967295"/>
          </p:nvPr>
        </p:nvSpPr>
        <p:spPr>
          <a:xfrm>
            <a:off x="468313" y="620688"/>
            <a:ext cx="8136135" cy="936104"/>
          </a:xfrm>
        </p:spPr>
        <p:txBody>
          <a:bodyPr/>
          <a:lstStyle/>
          <a:p>
            <a:r>
              <a:rPr lang="ru-RU" altLang="ru-RU" sz="2800" b="1" dirty="0" smtClean="0">
                <a:solidFill>
                  <a:schemeClr val="bg1"/>
                </a:solidFill>
                <a:cs typeface="Times New Roman" pitchFamily="18" charset="0"/>
              </a:rPr>
              <a:t/>
            </a:r>
            <a:br>
              <a:rPr lang="ru-RU" altLang="ru-RU" sz="2800" b="1" dirty="0" smtClean="0">
                <a:solidFill>
                  <a:schemeClr val="bg1"/>
                </a:solidFill>
                <a:cs typeface="Times New Roman" pitchFamily="18" charset="0"/>
              </a:rPr>
            </a:br>
            <a:r>
              <a:rPr lang="ru-RU" altLang="ru-RU" sz="2000" dirty="0" smtClean="0">
                <a:latin typeface="Times New Roman" pitchFamily="18" charset="0"/>
                <a:cs typeface="Times New Roman" pitchFamily="18" charset="0"/>
              </a:rPr>
              <a:t/>
            </a:r>
            <a:br>
              <a:rPr lang="ru-RU" altLang="ru-RU" sz="2000" dirty="0" smtClean="0">
                <a:latin typeface="Times New Roman" pitchFamily="18" charset="0"/>
                <a:cs typeface="Times New Roman" pitchFamily="18" charset="0"/>
              </a:rPr>
            </a:br>
            <a:r>
              <a:rPr lang="ru-RU" altLang="ru-RU" sz="2000" dirty="0" smtClean="0">
                <a:latin typeface="Times New Roman" pitchFamily="18" charset="0"/>
                <a:cs typeface="Times New Roman" pitchFamily="18" charset="0"/>
              </a:rPr>
              <a:t> </a:t>
            </a:r>
            <a:br>
              <a:rPr lang="ru-RU" altLang="ru-RU" sz="2000" dirty="0" smtClean="0">
                <a:latin typeface="Times New Roman" pitchFamily="18" charset="0"/>
                <a:cs typeface="Times New Roman" pitchFamily="18" charset="0"/>
              </a:rPr>
            </a:br>
            <a:r>
              <a:rPr lang="ru-RU" altLang="ru-RU" sz="2000" dirty="0" smtClean="0">
                <a:latin typeface="Times New Roman" pitchFamily="18" charset="0"/>
                <a:cs typeface="Times New Roman" pitchFamily="18" charset="0"/>
              </a:rPr>
              <a:t> </a:t>
            </a:r>
            <a:r>
              <a:rPr lang="ru-RU" altLang="ru-RU" sz="3600" b="1" dirty="0" smtClean="0">
                <a:solidFill>
                  <a:schemeClr val="bg1"/>
                </a:solidFill>
                <a:cs typeface="Times New Roman" pitchFamily="18" charset="0"/>
              </a:rPr>
              <a:t>Историческая справка. </a:t>
            </a:r>
            <a:r>
              <a:rPr lang="ru-RU" altLang="ru-RU" sz="2000" dirty="0" smtClean="0">
                <a:latin typeface="Times New Roman" pitchFamily="18" charset="0"/>
                <a:cs typeface="Times New Roman" pitchFamily="18" charset="0"/>
              </a:rPr>
              <a:t/>
            </a:r>
            <a:br>
              <a:rPr lang="ru-RU" altLang="ru-RU" sz="2000" dirty="0" smtClean="0">
                <a:latin typeface="Times New Roman" pitchFamily="18" charset="0"/>
                <a:cs typeface="Times New Roman" pitchFamily="18" charset="0"/>
              </a:rPr>
            </a:br>
            <a:endParaRPr lang="ru-RU" altLang="ru-RU" sz="1800" dirty="0" smtClean="0">
              <a:solidFill>
                <a:srgbClr val="FF0000"/>
              </a:solidFill>
            </a:endParaRPr>
          </a:p>
        </p:txBody>
      </p:sp>
      <p:sp>
        <p:nvSpPr>
          <p:cNvPr id="59396" name="Номер слайда 1"/>
          <p:cNvSpPr>
            <a:spLocks noGrp="1"/>
          </p:cNvSpPr>
          <p:nvPr>
            <p:ph type="sldNum" sz="quarter" idx="10"/>
          </p:nvPr>
        </p:nvSpPr>
        <p:spPr>
          <a:noFill/>
        </p:spPr>
        <p:txBody>
          <a:bodyPr/>
          <a:lstStyle/>
          <a:p>
            <a:fld id="{CF20D451-AA09-4AF8-97BD-24CE4F6E525E}" type="slidenum">
              <a:rPr lang="ru-RU" altLang="ru-RU"/>
              <a:pPr/>
              <a:t>42</a:t>
            </a:fld>
            <a:endParaRPr lang="ru-RU" altLang="ru-RU"/>
          </a:p>
        </p:txBody>
      </p:sp>
      <p:sp>
        <p:nvSpPr>
          <p:cNvPr id="68609" name="Rectangle 1"/>
          <p:cNvSpPr>
            <a:spLocks noChangeArrowheads="1"/>
          </p:cNvSpPr>
          <p:nvPr/>
        </p:nvSpPr>
        <p:spPr bwMode="auto">
          <a:xfrm>
            <a:off x="467544" y="1426022"/>
            <a:ext cx="8136904"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ru-RU" sz="2400" b="1" u="none" strike="noStrike" cap="none" normalizeH="0" baseline="0" dirty="0" smtClean="0">
                <a:ln>
                  <a:noFill/>
                </a:ln>
                <a:solidFill>
                  <a:schemeClr val="bg1"/>
                </a:solidFill>
                <a:effectLst/>
                <a:latin typeface="+mn-lt"/>
                <a:ea typeface="Times New Roman" pitchFamily="18" charset="0"/>
                <a:cs typeface="Times New Roman" pitchFamily="18" charset="0"/>
              </a:rPr>
              <a:t>  Первые из дошедших до нас задач на </a:t>
            </a:r>
            <a:r>
              <a:rPr kumimoji="0" lang="ru-RU" sz="2400" b="1" u="none" strike="noStrike" cap="none" normalizeH="0" baseline="0" dirty="0" err="1" smtClean="0">
                <a:ln>
                  <a:noFill/>
                </a:ln>
                <a:solidFill>
                  <a:schemeClr val="bg1"/>
                </a:solidFill>
                <a:effectLst/>
                <a:latin typeface="+mn-lt"/>
                <a:ea typeface="Times New Roman" pitchFamily="18" charset="0"/>
                <a:cs typeface="Times New Roman" pitchFamily="18" charset="0"/>
              </a:rPr>
              <a:t>прогрес-сии</a:t>
            </a:r>
            <a:r>
              <a:rPr kumimoji="0" lang="ru-RU" sz="2400" b="1" u="none" strike="noStrike" cap="none" normalizeH="0" baseline="0" dirty="0" smtClean="0">
                <a:ln>
                  <a:noFill/>
                </a:ln>
                <a:solidFill>
                  <a:schemeClr val="bg1"/>
                </a:solidFill>
                <a:effectLst/>
                <a:latin typeface="+mn-lt"/>
                <a:ea typeface="Times New Roman" pitchFamily="18" charset="0"/>
                <a:cs typeface="Times New Roman" pitchFamily="18" charset="0"/>
              </a:rPr>
              <a:t> связаны с запросами хозяйственной жизни и общественной практики, как, например, </a:t>
            </a:r>
            <a:r>
              <a:rPr kumimoji="0" lang="ru-RU" sz="2400" b="1" u="none" strike="noStrike" cap="none" normalizeH="0" baseline="0" dirty="0" err="1" smtClean="0">
                <a:ln>
                  <a:noFill/>
                </a:ln>
                <a:solidFill>
                  <a:schemeClr val="bg1"/>
                </a:solidFill>
                <a:effectLst/>
                <a:latin typeface="+mn-lt"/>
                <a:ea typeface="Times New Roman" pitchFamily="18" charset="0"/>
                <a:cs typeface="Times New Roman" pitchFamily="18" charset="0"/>
              </a:rPr>
              <a:t>распре-деление</a:t>
            </a:r>
            <a:r>
              <a:rPr kumimoji="0" lang="ru-RU" sz="2400" b="1" u="none" strike="noStrike" cap="none" normalizeH="0" baseline="0" dirty="0" smtClean="0">
                <a:ln>
                  <a:noFill/>
                </a:ln>
                <a:solidFill>
                  <a:schemeClr val="bg1"/>
                </a:solidFill>
                <a:effectLst/>
                <a:latin typeface="+mn-lt"/>
                <a:ea typeface="Times New Roman" pitchFamily="18" charset="0"/>
                <a:cs typeface="Times New Roman" pitchFamily="18" charset="0"/>
              </a:rPr>
              <a:t> продуктов, деление наследства…</a:t>
            </a:r>
            <a:br>
              <a:rPr kumimoji="0" lang="ru-RU" sz="2400" b="1" u="none" strike="noStrike" cap="none" normalizeH="0" baseline="0" dirty="0" smtClean="0">
                <a:ln>
                  <a:noFill/>
                </a:ln>
                <a:solidFill>
                  <a:schemeClr val="bg1"/>
                </a:solidFill>
                <a:effectLst/>
                <a:latin typeface="+mn-lt"/>
                <a:ea typeface="Times New Roman" pitchFamily="18" charset="0"/>
                <a:cs typeface="Times New Roman" pitchFamily="18" charset="0"/>
              </a:rPr>
            </a:br>
            <a:r>
              <a:rPr kumimoji="0" lang="ru-RU" sz="2400" b="1" u="none" strike="noStrike" cap="none" normalizeH="0" baseline="0" dirty="0" smtClean="0">
                <a:ln>
                  <a:noFill/>
                </a:ln>
                <a:solidFill>
                  <a:schemeClr val="bg1"/>
                </a:solidFill>
                <a:effectLst/>
                <a:latin typeface="+mn-lt"/>
                <a:ea typeface="Times New Roman" pitchFamily="18" charset="0"/>
                <a:cs typeface="Times New Roman" pitchFamily="18" charset="0"/>
              </a:rPr>
              <a:t>  Слово «ПРОГРЕССИЯ» латинского </a:t>
            </a:r>
            <a:r>
              <a:rPr kumimoji="0" lang="ru-RU" sz="2400" b="1" u="none" strike="noStrike" cap="none" normalizeH="0" baseline="0" dirty="0" err="1" smtClean="0">
                <a:ln>
                  <a:noFill/>
                </a:ln>
                <a:solidFill>
                  <a:schemeClr val="bg1"/>
                </a:solidFill>
                <a:effectLst/>
                <a:latin typeface="+mn-lt"/>
                <a:ea typeface="Times New Roman" pitchFamily="18" charset="0"/>
                <a:cs typeface="Times New Roman" pitchFamily="18" charset="0"/>
              </a:rPr>
              <a:t>происхожде-ния</a:t>
            </a:r>
            <a:r>
              <a:rPr kumimoji="0" lang="ru-RU" sz="2400" b="1" u="none" strike="noStrike" cap="none" normalizeH="0" baseline="0" dirty="0" smtClean="0">
                <a:ln>
                  <a:noFill/>
                </a:ln>
                <a:solidFill>
                  <a:schemeClr val="bg1"/>
                </a:solidFill>
                <a:effectLst/>
                <a:latin typeface="+mn-lt"/>
                <a:ea typeface="Times New Roman" pitchFamily="18" charset="0"/>
                <a:cs typeface="Times New Roman" pitchFamily="18" charset="0"/>
              </a:rPr>
              <a:t>, буквально означает «ДВИЖЕНИЕ ВПЕРЁД».</a:t>
            </a:r>
            <a:endParaRPr kumimoji="0" lang="ru-RU" sz="2400" b="0" u="none" strike="noStrike" cap="none" normalizeH="0" baseline="0" dirty="0" smtClean="0">
              <a:ln>
                <a:noFill/>
              </a:ln>
              <a:solidFill>
                <a:schemeClr val="bg1"/>
              </a:solidFill>
              <a:effectLst/>
              <a:latin typeface="+mn-lt"/>
              <a:cs typeface="Arial" pitchFamily="34" charset="0"/>
            </a:endParaRPr>
          </a:p>
        </p:txBody>
      </p:sp>
    </p:spTree>
  </p:cSld>
  <p:clrMapOvr>
    <a:masterClrMapping/>
  </p:clrMapOvr>
  <p:transition>
    <p:random/>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0"/>
          </p:nvPr>
        </p:nvSpPr>
        <p:spPr/>
        <p:txBody>
          <a:bodyPr/>
          <a:lstStyle/>
          <a:p>
            <a:fld id="{4152F362-ED1A-430A-97FC-B9081D3AE323}" type="slidenum">
              <a:rPr lang="ru-RU" altLang="ru-RU" smtClean="0"/>
              <a:pPr/>
              <a:t>43</a:t>
            </a:fld>
            <a:endParaRPr lang="ru-RU" altLang="ru-RU"/>
          </a:p>
        </p:txBody>
      </p:sp>
      <p:sp>
        <p:nvSpPr>
          <p:cNvPr id="3" name="TextBox 2"/>
          <p:cNvSpPr txBox="1"/>
          <p:nvPr/>
        </p:nvSpPr>
        <p:spPr>
          <a:xfrm>
            <a:off x="395536" y="1124744"/>
            <a:ext cx="8424936" cy="3323987"/>
          </a:xfrm>
          <a:prstGeom prst="rect">
            <a:avLst/>
          </a:prstGeom>
          <a:noFill/>
        </p:spPr>
        <p:txBody>
          <a:bodyPr wrap="square" rtlCol="0">
            <a:spAutoFit/>
          </a:bodyPr>
          <a:lstStyle/>
          <a:p>
            <a:pPr>
              <a:buFontTx/>
              <a:buNone/>
            </a:pPr>
            <a:r>
              <a:rPr lang="ru-RU" altLang="ru-RU" b="1" i="1" dirty="0" smtClean="0">
                <a:solidFill>
                  <a:srgbClr val="FF0000"/>
                </a:solidFill>
                <a:latin typeface="Times New Roman" pitchFamily="18" charset="0"/>
                <a:cs typeface="Times New Roman" pitchFamily="18" charset="0"/>
              </a:rPr>
              <a:t>    </a:t>
            </a:r>
          </a:p>
          <a:p>
            <a:pPr>
              <a:buFontTx/>
              <a:buNone/>
            </a:pPr>
            <a:r>
              <a:rPr lang="ru-RU" altLang="ru-RU" sz="2400" b="1" i="1" dirty="0" smtClean="0">
                <a:solidFill>
                  <a:srgbClr val="FF0000"/>
                </a:solidFill>
                <a:latin typeface="Times New Roman" pitchFamily="18" charset="0"/>
                <a:cs typeface="Times New Roman" pitchFamily="18" charset="0"/>
              </a:rPr>
              <a:t>   </a:t>
            </a:r>
            <a:r>
              <a:rPr lang="ru-RU" altLang="ru-RU" sz="2400" b="1" dirty="0" smtClean="0">
                <a:solidFill>
                  <a:schemeClr val="bg1"/>
                </a:solidFill>
                <a:latin typeface="+mn-lt"/>
                <a:cs typeface="Times New Roman" pitchFamily="18" charset="0"/>
              </a:rPr>
              <a:t>В древнеегипетском папирусе </a:t>
            </a:r>
            <a:r>
              <a:rPr lang="ru-RU" altLang="ru-RU" sz="2400" b="1" dirty="0" err="1" smtClean="0">
                <a:solidFill>
                  <a:schemeClr val="bg1"/>
                </a:solidFill>
                <a:latin typeface="+mn-lt"/>
                <a:cs typeface="Times New Roman" pitchFamily="18" charset="0"/>
              </a:rPr>
              <a:t>Ахмеса</a:t>
            </a:r>
            <a:r>
              <a:rPr lang="ru-RU" altLang="ru-RU" sz="2400" b="1" dirty="0" smtClean="0">
                <a:solidFill>
                  <a:schemeClr val="bg1"/>
                </a:solidFill>
                <a:latin typeface="+mn-lt"/>
                <a:cs typeface="Times New Roman" pitchFamily="18" charset="0"/>
              </a:rPr>
              <a:t> (</a:t>
            </a:r>
            <a:r>
              <a:rPr lang="ru-RU" altLang="ru-RU" sz="2400" b="1" dirty="0" err="1" smtClean="0">
                <a:solidFill>
                  <a:schemeClr val="bg1"/>
                </a:solidFill>
                <a:latin typeface="+mn-lt"/>
                <a:cs typeface="Times New Roman" pitchFamily="18" charset="0"/>
              </a:rPr>
              <a:t>ок</a:t>
            </a:r>
            <a:r>
              <a:rPr lang="ru-RU" altLang="ru-RU" sz="2400" b="1" dirty="0" smtClean="0">
                <a:solidFill>
                  <a:schemeClr val="bg1"/>
                </a:solidFill>
                <a:latin typeface="+mn-lt"/>
                <a:cs typeface="Times New Roman" pitchFamily="18" charset="0"/>
              </a:rPr>
              <a:t>. 2000 до н.э.) приводится задача: “Пусть тебе сказано: раздели 10 мер ячменя между 10 людьми так, чтобы разность мер ячменя, полученного каждым человеком и его соседом, равнялась 1/8 меры”.</a:t>
            </a:r>
          </a:p>
          <a:p>
            <a:r>
              <a:rPr lang="ru-RU" altLang="ru-RU" sz="2400" b="1" dirty="0" smtClean="0">
                <a:solidFill>
                  <a:schemeClr val="bg1"/>
                </a:solidFill>
                <a:latin typeface="+mn-lt"/>
                <a:cs typeface="Times New Roman" pitchFamily="18" charset="0"/>
              </a:rPr>
              <a:t>  Вопрос: о </a:t>
            </a:r>
            <a:r>
              <a:rPr lang="ru-RU" altLang="ru-RU" sz="2400" b="1" dirty="0" smtClean="0">
                <a:latin typeface="+mn-lt"/>
                <a:cs typeface="Times New Roman" pitchFamily="18" charset="0"/>
              </a:rPr>
              <a:t>какой</a:t>
            </a:r>
            <a:r>
              <a:rPr lang="ru-RU" altLang="ru-RU" sz="2400" b="1" dirty="0" smtClean="0">
                <a:solidFill>
                  <a:schemeClr val="bg1"/>
                </a:solidFill>
                <a:latin typeface="+mn-lt"/>
                <a:cs typeface="Times New Roman" pitchFamily="18" charset="0"/>
              </a:rPr>
              <a:t> задаче, идёт речь, если пользоваться </a:t>
            </a:r>
            <a:r>
              <a:rPr lang="en-US" altLang="ru-RU" sz="2400" b="1" dirty="0" smtClean="0">
                <a:solidFill>
                  <a:schemeClr val="bg1"/>
                </a:solidFill>
                <a:latin typeface="+mn-lt"/>
                <a:cs typeface="Times New Roman" pitchFamily="18" charset="0"/>
              </a:rPr>
              <a:t> </a:t>
            </a:r>
            <a:r>
              <a:rPr lang="ru-RU" altLang="ru-RU" sz="2400" b="1" dirty="0" smtClean="0">
                <a:solidFill>
                  <a:schemeClr val="accent4"/>
                </a:solidFill>
                <a:cs typeface="Times New Roman" pitchFamily="18" charset="0"/>
              </a:rPr>
              <a:t>современными</a:t>
            </a:r>
            <a:r>
              <a:rPr lang="ru-RU" altLang="ru-RU" sz="2400" b="1" dirty="0" smtClean="0">
                <a:solidFill>
                  <a:schemeClr val="bg1"/>
                </a:solidFill>
                <a:cs typeface="Times New Roman" pitchFamily="18" charset="0"/>
              </a:rPr>
              <a:t> </a:t>
            </a:r>
            <a:r>
              <a:rPr lang="en-US" altLang="ru-RU" sz="2400" b="1" dirty="0" smtClean="0">
                <a:solidFill>
                  <a:schemeClr val="bg1"/>
                </a:solidFill>
                <a:cs typeface="Times New Roman" pitchFamily="18" charset="0"/>
              </a:rPr>
              <a:t> </a:t>
            </a:r>
            <a:r>
              <a:rPr lang="ru-RU" altLang="ru-RU" sz="2400" b="1" dirty="0" smtClean="0">
                <a:solidFill>
                  <a:schemeClr val="bg1"/>
                </a:solidFill>
                <a:cs typeface="Times New Roman" pitchFamily="18" charset="0"/>
              </a:rPr>
              <a:t>обозначениями? </a:t>
            </a:r>
          </a:p>
          <a:p>
            <a:pPr>
              <a:buFontTx/>
              <a:buNone/>
            </a:pPr>
            <a:endParaRPr lang="ru-RU" altLang="ru-RU" sz="2400" b="1" dirty="0" smtClean="0">
              <a:solidFill>
                <a:schemeClr val="bg1"/>
              </a:solidFill>
              <a:latin typeface="+mn-lt"/>
              <a:cs typeface="Times New Roman" pitchFamily="18" charset="0"/>
            </a:endParaRPr>
          </a:p>
        </p:txBody>
      </p:sp>
      <p:sp>
        <p:nvSpPr>
          <p:cNvPr id="4" name="TextBox 3"/>
          <p:cNvSpPr txBox="1"/>
          <p:nvPr/>
        </p:nvSpPr>
        <p:spPr>
          <a:xfrm>
            <a:off x="1187624" y="476672"/>
            <a:ext cx="6768752" cy="707886"/>
          </a:xfrm>
          <a:prstGeom prst="rect">
            <a:avLst/>
          </a:prstGeom>
          <a:noFill/>
        </p:spPr>
        <p:txBody>
          <a:bodyPr wrap="square" rtlCol="0">
            <a:spAutoFit/>
          </a:bodyPr>
          <a:lstStyle/>
          <a:p>
            <a:r>
              <a:rPr lang="ru-RU" altLang="ru-RU" sz="3600" b="1" dirty="0" smtClean="0">
                <a:solidFill>
                  <a:schemeClr val="bg1"/>
                </a:solidFill>
              </a:rPr>
              <a:t>         </a:t>
            </a:r>
            <a:r>
              <a:rPr lang="ru-RU" altLang="ru-RU" sz="4000" b="1" dirty="0" smtClean="0">
                <a:solidFill>
                  <a:schemeClr val="bg1"/>
                </a:solidFill>
              </a:rPr>
              <a:t>Работа №6.</a:t>
            </a:r>
            <a:endParaRPr lang="ru-RU" sz="4000" dirty="0"/>
          </a:p>
        </p:txBody>
      </p:sp>
      <p:pic>
        <p:nvPicPr>
          <p:cNvPr id="7" name="Рисунок 6"/>
          <p:cNvPicPr>
            <a:picLocks noChangeAspect="1"/>
          </p:cNvPicPr>
          <p:nvPr/>
        </p:nvPicPr>
        <p:blipFill>
          <a:blip r:embed="rId3" cstate="print"/>
          <a:srcRect/>
          <a:stretch>
            <a:fillRect/>
          </a:stretch>
        </p:blipFill>
        <p:spPr bwMode="auto">
          <a:xfrm>
            <a:off x="7236296" y="4005064"/>
            <a:ext cx="1392155" cy="2088232"/>
          </a:xfrm>
          <a:prstGeom prst="rect">
            <a:avLst/>
          </a:prstGeom>
          <a:noFill/>
          <a:ln w="9525">
            <a:noFill/>
            <a:miter lim="800000"/>
            <a:headEnd/>
            <a:tailEnd/>
          </a:ln>
        </p:spPr>
      </p:pic>
      <p:sp>
        <p:nvSpPr>
          <p:cNvPr id="8" name="TextBox 7"/>
          <p:cNvSpPr txBox="1"/>
          <p:nvPr/>
        </p:nvSpPr>
        <p:spPr>
          <a:xfrm>
            <a:off x="2627784" y="4221088"/>
            <a:ext cx="3816424" cy="1261884"/>
          </a:xfrm>
          <a:prstGeom prst="rect">
            <a:avLst/>
          </a:prstGeom>
          <a:noFill/>
        </p:spPr>
        <p:txBody>
          <a:bodyPr wrap="square" rtlCol="0">
            <a:spAutoFit/>
          </a:bodyPr>
          <a:lstStyle/>
          <a:p>
            <a:pPr>
              <a:buFontTx/>
              <a:buNone/>
            </a:pPr>
            <a:r>
              <a:rPr lang="en-US" altLang="ru-RU" sz="2800" b="1" u="sng" dirty="0" smtClean="0">
                <a:cs typeface="Times New Roman" pitchFamily="18" charset="0"/>
              </a:rPr>
              <a:t> </a:t>
            </a:r>
            <a:r>
              <a:rPr lang="ru-RU" altLang="ru-RU" sz="2400" b="1" u="sng" dirty="0" smtClean="0">
                <a:cs typeface="Times New Roman" pitchFamily="18" charset="0"/>
              </a:rPr>
              <a:t>Сейчас решать </a:t>
            </a:r>
            <a:r>
              <a:rPr lang="ru-RU" altLang="ru-RU" sz="2400" b="1" dirty="0" smtClean="0">
                <a:cs typeface="Times New Roman" pitchFamily="18" charset="0"/>
              </a:rPr>
              <a:t>задачу не надо!!!</a:t>
            </a:r>
          </a:p>
          <a:p>
            <a:pPr>
              <a:buFontTx/>
              <a:buNone/>
            </a:pPr>
            <a:r>
              <a:rPr lang="ru-RU" altLang="ru-RU" sz="2400" b="1" dirty="0" smtClean="0">
                <a:cs typeface="Times New Roman" pitchFamily="18" charset="0"/>
              </a:rPr>
              <a:t>                    </a:t>
            </a:r>
            <a:r>
              <a:rPr lang="ru-RU" altLang="ru-RU" sz="2400" b="1" u="sng" dirty="0" smtClean="0">
                <a:cs typeface="Times New Roman" pitchFamily="18" charset="0"/>
              </a:rPr>
              <a:t>(Д/</a:t>
            </a:r>
            <a:r>
              <a:rPr lang="ru-RU" altLang="ru-RU" sz="2400" b="1" u="sng" dirty="0" err="1" smtClean="0">
                <a:cs typeface="Times New Roman" pitchFamily="18" charset="0"/>
              </a:rPr>
              <a:t>з</a:t>
            </a:r>
            <a:r>
              <a:rPr lang="ru-RU" altLang="ru-RU" sz="2400" b="1" u="sng" dirty="0" smtClean="0">
                <a:cs typeface="Times New Roman" pitchFamily="18" charset="0"/>
              </a:rPr>
              <a:t>) </a:t>
            </a:r>
          </a:p>
        </p:txBody>
      </p:sp>
      <p:pic>
        <p:nvPicPr>
          <p:cNvPr id="9" name="Sleep Away.mp3">
            <a:hlinkClick r:id="" action="ppaction://media"/>
          </p:cNvPr>
          <p:cNvPicPr>
            <a:picLocks noRot="1" noChangeAspect="1"/>
          </p:cNvPicPr>
          <p:nvPr>
            <a:audioFile r:link="rId1"/>
          </p:nvPr>
        </p:nvPicPr>
        <p:blipFill>
          <a:blip r:embed="rId4" cstate="print"/>
          <a:stretch>
            <a:fillRect/>
          </a:stretch>
        </p:blipFill>
        <p:spPr>
          <a:xfrm>
            <a:off x="6948264" y="4869160"/>
            <a:ext cx="360040" cy="360040"/>
          </a:xfrm>
          <a:prstGeom prst="rect">
            <a:avLst/>
          </a:prstGeom>
        </p:spPr>
      </p:pic>
      <p:sp>
        <p:nvSpPr>
          <p:cNvPr id="10" name="Стрелка вправо 9">
            <a:hlinkClick r:id="rId5" action="ppaction://hlinksldjump"/>
          </p:cNvPr>
          <p:cNvSpPr/>
          <p:nvPr/>
        </p:nvSpPr>
        <p:spPr>
          <a:xfrm>
            <a:off x="3563888" y="5805264"/>
            <a:ext cx="792088" cy="504056"/>
          </a:xfrm>
          <a:prstGeom prst="rightArrow">
            <a:avLst>
              <a:gd name="adj1" fmla="val 33255"/>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rgbClr val="B07E00"/>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9"/>
                    </p:tgtEl>
                  </p:cond>
                </p:stCondLst>
                <p:endSync evt="end" delay="0">
                  <p:rtn val="all"/>
                </p:endSync>
                <p:childTnLst>
                  <p:par>
                    <p:cTn id="16" fill="hold">
                      <p:stCondLst>
                        <p:cond delay="0"/>
                      </p:stCondLst>
                      <p:childTnLst>
                        <p:par>
                          <p:cTn id="17" fill="hold">
                            <p:stCondLst>
                              <p:cond delay="0"/>
                            </p:stCondLst>
                            <p:childTnLst>
                              <p:par>
                                <p:cTn id="18" presetID="1" presetClass="mediacall" presetSubtype="0" fill="hold" nodeType="clickEffect">
                                  <p:stCondLst>
                                    <p:cond delay="0"/>
                                  </p:stCondLst>
                                  <p:childTnLst>
                                    <p:cmd type="call" cmd="playFrom(0.0)">
                                      <p:cBhvr>
                                        <p:cTn id="19" dur="201775" fill="hold"/>
                                        <p:tgtEl>
                                          <p:spTgt spid="9"/>
                                        </p:tgtEl>
                                      </p:cBhvr>
                                    </p:cmd>
                                  </p:childTnLst>
                                </p:cTn>
                              </p:par>
                            </p:childTnLst>
                          </p:cTn>
                        </p:par>
                      </p:childTnLst>
                    </p:cTn>
                  </p:par>
                </p:childTnLst>
              </p:cTn>
              <p:nextCondLst>
                <p:cond evt="onClick" delay="0">
                  <p:tgtEl>
                    <p:spTgt spid="9"/>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bldLst>
      <p:bldP spid="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Заголовок 1"/>
          <p:cNvSpPr>
            <a:spLocks noGrp="1"/>
          </p:cNvSpPr>
          <p:nvPr>
            <p:ph type="title" idx="4294967295"/>
          </p:nvPr>
        </p:nvSpPr>
        <p:spPr>
          <a:xfrm>
            <a:off x="685800" y="692696"/>
            <a:ext cx="7342584" cy="648072"/>
          </a:xfrm>
        </p:spPr>
        <p:txBody>
          <a:bodyPr/>
          <a:lstStyle/>
          <a:p>
            <a:r>
              <a:rPr lang="ru-RU" sz="3600" b="1" dirty="0" smtClean="0">
                <a:solidFill>
                  <a:schemeClr val="bg1"/>
                </a:solidFill>
              </a:rPr>
              <a:t>Решение задачи №6.</a:t>
            </a:r>
          </a:p>
        </p:txBody>
      </p:sp>
      <p:sp>
        <p:nvSpPr>
          <p:cNvPr id="60419" name="Содержимое 2"/>
          <p:cNvSpPr>
            <a:spLocks noGrp="1"/>
          </p:cNvSpPr>
          <p:nvPr>
            <p:ph idx="4294967295"/>
          </p:nvPr>
        </p:nvSpPr>
        <p:spPr>
          <a:xfrm>
            <a:off x="251520" y="1700808"/>
            <a:ext cx="8424936" cy="1584176"/>
          </a:xfrm>
        </p:spPr>
        <p:txBody>
          <a:bodyPr/>
          <a:lstStyle/>
          <a:p>
            <a:pPr algn="just">
              <a:buFontTx/>
              <a:buNone/>
            </a:pPr>
            <a:r>
              <a:rPr lang="ru-RU" altLang="ru-RU" dirty="0" smtClean="0">
                <a:latin typeface="Times New Roman" pitchFamily="18" charset="0"/>
                <a:cs typeface="Times New Roman" pitchFamily="18" charset="0"/>
              </a:rPr>
              <a:t>         </a:t>
            </a:r>
            <a:r>
              <a:rPr lang="ru-RU" altLang="ru-RU" sz="2400" b="1" dirty="0" smtClean="0">
                <a:solidFill>
                  <a:schemeClr val="bg1"/>
                </a:solidFill>
                <a:cs typeface="Times New Roman" pitchFamily="18" charset="0"/>
              </a:rPr>
              <a:t>В этой задаче речь идет об арифметической прогрессии. Если пользоваться современными обозначениями, то условие задачи, можно записать так:</a:t>
            </a:r>
          </a:p>
        </p:txBody>
      </p:sp>
      <p:sp>
        <p:nvSpPr>
          <p:cNvPr id="60420" name="Номер слайда 1"/>
          <p:cNvSpPr>
            <a:spLocks noGrp="1"/>
          </p:cNvSpPr>
          <p:nvPr>
            <p:ph type="sldNum" sz="quarter" idx="10"/>
          </p:nvPr>
        </p:nvSpPr>
        <p:spPr>
          <a:noFill/>
        </p:spPr>
        <p:txBody>
          <a:bodyPr/>
          <a:lstStyle/>
          <a:p>
            <a:fld id="{91FA1E2D-C072-45BC-A880-024BDA829A01}" type="slidenum">
              <a:rPr lang="ru-RU" altLang="ru-RU"/>
              <a:pPr/>
              <a:t>44</a:t>
            </a:fld>
            <a:endParaRPr lang="ru-RU" altLang="ru-RU"/>
          </a:p>
        </p:txBody>
      </p:sp>
      <p:sp>
        <p:nvSpPr>
          <p:cNvPr id="5" name="TextBox 4"/>
          <p:cNvSpPr txBox="1"/>
          <p:nvPr/>
        </p:nvSpPr>
        <p:spPr>
          <a:xfrm>
            <a:off x="4427984" y="5733256"/>
            <a:ext cx="253596" cy="369332"/>
          </a:xfrm>
          <a:prstGeom prst="rect">
            <a:avLst/>
          </a:prstGeom>
          <a:noFill/>
        </p:spPr>
        <p:txBody>
          <a:bodyPr wrap="none" rtlCol="0">
            <a:spAutoFit/>
          </a:bodyPr>
          <a:lstStyle/>
          <a:p>
            <a:r>
              <a:rPr lang="ru-RU" dirty="0" smtClean="0"/>
              <a:t> </a:t>
            </a:r>
            <a:endParaRPr lang="ru-RU" dirty="0"/>
          </a:p>
        </p:txBody>
      </p:sp>
      <p:sp>
        <p:nvSpPr>
          <p:cNvPr id="6" name="TextBox 5"/>
          <p:cNvSpPr txBox="1"/>
          <p:nvPr/>
        </p:nvSpPr>
        <p:spPr>
          <a:xfrm>
            <a:off x="2843808" y="3717032"/>
            <a:ext cx="5688632" cy="1938992"/>
          </a:xfrm>
          <a:prstGeom prst="rect">
            <a:avLst/>
          </a:prstGeom>
          <a:noFill/>
        </p:spPr>
        <p:txBody>
          <a:bodyPr wrap="square" rtlCol="0">
            <a:spAutoFit/>
          </a:bodyPr>
          <a:lstStyle/>
          <a:p>
            <a:pPr>
              <a:buFontTx/>
              <a:buNone/>
            </a:pPr>
            <a:r>
              <a:rPr lang="ru-RU" altLang="ru-RU" sz="2400" b="1" dirty="0" smtClean="0">
                <a:solidFill>
                  <a:schemeClr val="bg1"/>
                </a:solidFill>
                <a:latin typeface="+mn-lt"/>
                <a:cs typeface="Times New Roman" pitchFamily="18" charset="0"/>
              </a:rPr>
              <a:t>Дано: </a:t>
            </a:r>
            <a:r>
              <a:rPr lang="ru-RU" altLang="ru-RU" sz="2400" b="1" dirty="0" err="1" smtClean="0">
                <a:solidFill>
                  <a:schemeClr val="bg1"/>
                </a:solidFill>
                <a:latin typeface="+mn-lt"/>
                <a:cs typeface="Times New Roman" pitchFamily="18" charset="0"/>
              </a:rPr>
              <a:t>арифметич</a:t>
            </a:r>
            <a:r>
              <a:rPr lang="ru-RU" altLang="ru-RU" sz="2400" b="1" dirty="0" smtClean="0">
                <a:solidFill>
                  <a:schemeClr val="bg1"/>
                </a:solidFill>
                <a:latin typeface="+mn-lt"/>
                <a:cs typeface="Times New Roman" pitchFamily="18" charset="0"/>
              </a:rPr>
              <a:t>. прогрессия </a:t>
            </a:r>
          </a:p>
          <a:p>
            <a:pPr>
              <a:buFontTx/>
              <a:buNone/>
            </a:pPr>
            <a:r>
              <a:rPr lang="ru-RU" altLang="ru-RU" sz="2400" b="1" dirty="0" smtClean="0">
                <a:solidFill>
                  <a:schemeClr val="bg1"/>
                </a:solidFill>
                <a:latin typeface="+mn-lt"/>
                <a:cs typeface="Times New Roman" pitchFamily="18" charset="0"/>
              </a:rPr>
              <a:t>(а</a:t>
            </a:r>
            <a:r>
              <a:rPr lang="en-US" altLang="ru-RU" sz="2400" b="1" baseline="-25000" dirty="0" smtClean="0">
                <a:solidFill>
                  <a:schemeClr val="bg1"/>
                </a:solidFill>
                <a:latin typeface="+mn-lt"/>
                <a:cs typeface="Times New Roman" pitchFamily="18" charset="0"/>
              </a:rPr>
              <a:t>n</a:t>
            </a:r>
            <a:r>
              <a:rPr lang="en-US" altLang="ru-RU" sz="2400" b="1" dirty="0" smtClean="0">
                <a:solidFill>
                  <a:schemeClr val="bg1"/>
                </a:solidFill>
                <a:latin typeface="+mn-lt"/>
                <a:cs typeface="Times New Roman" pitchFamily="18" charset="0"/>
              </a:rPr>
              <a:t>)</a:t>
            </a:r>
            <a:r>
              <a:rPr lang="ru-RU" altLang="ru-RU" sz="2400" b="1" dirty="0" smtClean="0">
                <a:solidFill>
                  <a:schemeClr val="bg1"/>
                </a:solidFill>
                <a:latin typeface="+mn-lt"/>
                <a:cs typeface="Times New Roman" pitchFamily="18" charset="0"/>
              </a:rPr>
              <a:t>: а</a:t>
            </a:r>
            <a:r>
              <a:rPr lang="ru-RU" altLang="ru-RU" sz="2400" b="1" baseline="-25000" dirty="0" smtClean="0">
                <a:solidFill>
                  <a:schemeClr val="bg1"/>
                </a:solidFill>
                <a:latin typeface="+mn-lt"/>
                <a:cs typeface="Times New Roman" pitchFamily="18" charset="0"/>
              </a:rPr>
              <a:t>1</a:t>
            </a:r>
            <a:r>
              <a:rPr lang="ru-RU" altLang="ru-RU" sz="2400" b="1" dirty="0" smtClean="0">
                <a:solidFill>
                  <a:schemeClr val="bg1"/>
                </a:solidFill>
                <a:latin typeface="+mn-lt"/>
                <a:cs typeface="Times New Roman" pitchFamily="18" charset="0"/>
              </a:rPr>
              <a:t>, а</a:t>
            </a:r>
            <a:r>
              <a:rPr lang="ru-RU" altLang="ru-RU" sz="2400" b="1" baseline="-25000" dirty="0" smtClean="0">
                <a:solidFill>
                  <a:schemeClr val="bg1"/>
                </a:solidFill>
                <a:latin typeface="+mn-lt"/>
                <a:cs typeface="Times New Roman" pitchFamily="18" charset="0"/>
              </a:rPr>
              <a:t>2</a:t>
            </a:r>
            <a:r>
              <a:rPr lang="ru-RU" altLang="ru-RU" sz="2400" b="1" dirty="0" smtClean="0">
                <a:solidFill>
                  <a:schemeClr val="bg1"/>
                </a:solidFill>
                <a:latin typeface="+mn-lt"/>
                <a:cs typeface="Times New Roman" pitchFamily="18" charset="0"/>
              </a:rPr>
              <a:t>, а</a:t>
            </a:r>
            <a:r>
              <a:rPr lang="ru-RU" altLang="ru-RU" sz="2400" b="1" baseline="-25000" dirty="0" smtClean="0">
                <a:solidFill>
                  <a:schemeClr val="bg1"/>
                </a:solidFill>
                <a:latin typeface="+mn-lt"/>
                <a:cs typeface="Times New Roman" pitchFamily="18" charset="0"/>
              </a:rPr>
              <a:t>3, …, </a:t>
            </a:r>
            <a:r>
              <a:rPr lang="ru-RU" altLang="ru-RU" sz="2400" b="1" dirty="0" smtClean="0">
                <a:solidFill>
                  <a:schemeClr val="bg1"/>
                </a:solidFill>
                <a:latin typeface="+mn-lt"/>
                <a:cs typeface="Times New Roman" pitchFamily="18" charset="0"/>
              </a:rPr>
              <a:t>а</a:t>
            </a:r>
            <a:r>
              <a:rPr lang="ru-RU" altLang="ru-RU" sz="2400" b="1" baseline="-25000" dirty="0" smtClean="0">
                <a:solidFill>
                  <a:schemeClr val="bg1"/>
                </a:solidFill>
                <a:latin typeface="+mn-lt"/>
                <a:cs typeface="Times New Roman" pitchFamily="18" charset="0"/>
              </a:rPr>
              <a:t>10</a:t>
            </a:r>
            <a:r>
              <a:rPr lang="ru-RU" altLang="ru-RU" sz="2400" b="1" dirty="0" smtClean="0">
                <a:solidFill>
                  <a:schemeClr val="bg1"/>
                </a:solidFill>
                <a:latin typeface="+mn-lt"/>
                <a:cs typeface="Times New Roman" pitchFamily="18" charset="0"/>
              </a:rPr>
              <a:t>.</a:t>
            </a:r>
          </a:p>
          <a:p>
            <a:pPr>
              <a:buFontTx/>
              <a:buNone/>
            </a:pPr>
            <a:r>
              <a:rPr lang="ru-RU" altLang="ru-RU" sz="2400" b="1" dirty="0" smtClean="0">
                <a:solidFill>
                  <a:schemeClr val="bg1"/>
                </a:solidFill>
                <a:latin typeface="+mn-lt"/>
                <a:cs typeface="Times New Roman" pitchFamily="18" charset="0"/>
              </a:rPr>
              <a:t> </a:t>
            </a:r>
            <a:r>
              <a:rPr lang="en-US" altLang="ru-RU" sz="2400" b="1" dirty="0" smtClean="0">
                <a:solidFill>
                  <a:schemeClr val="bg1"/>
                </a:solidFill>
                <a:latin typeface="+mn-lt"/>
                <a:cs typeface="Times New Roman" pitchFamily="18" charset="0"/>
              </a:rPr>
              <a:t>S</a:t>
            </a:r>
            <a:r>
              <a:rPr lang="en-US" altLang="ru-RU" sz="2400" b="1" baseline="-25000" dirty="0" smtClean="0">
                <a:solidFill>
                  <a:schemeClr val="bg1"/>
                </a:solidFill>
                <a:latin typeface="+mn-lt"/>
                <a:cs typeface="Times New Roman" pitchFamily="18" charset="0"/>
              </a:rPr>
              <a:t>10 </a:t>
            </a:r>
            <a:r>
              <a:rPr lang="ru-RU" altLang="ru-RU" sz="2400" b="1" dirty="0" smtClean="0">
                <a:solidFill>
                  <a:schemeClr val="bg1"/>
                </a:solidFill>
                <a:latin typeface="+mn-lt"/>
                <a:cs typeface="Times New Roman" pitchFamily="18" charset="0"/>
              </a:rPr>
              <a:t>= 10, </a:t>
            </a:r>
            <a:r>
              <a:rPr lang="ru-RU" altLang="ru-RU" sz="2400" b="1" dirty="0" err="1" smtClean="0">
                <a:solidFill>
                  <a:schemeClr val="bg1"/>
                </a:solidFill>
                <a:latin typeface="+mn-lt"/>
                <a:cs typeface="Times New Roman" pitchFamily="18" charset="0"/>
              </a:rPr>
              <a:t>d</a:t>
            </a:r>
            <a:r>
              <a:rPr lang="ru-RU" altLang="ru-RU" sz="2400" b="1" dirty="0" smtClean="0">
                <a:solidFill>
                  <a:schemeClr val="bg1"/>
                </a:solidFill>
                <a:latin typeface="+mn-lt"/>
                <a:cs typeface="Times New Roman" pitchFamily="18" charset="0"/>
              </a:rPr>
              <a:t> = 1/8.</a:t>
            </a:r>
          </a:p>
          <a:p>
            <a:pPr>
              <a:buFontTx/>
              <a:buNone/>
            </a:pPr>
            <a:endParaRPr lang="ru-RU" altLang="ru-RU" sz="2400" b="1" dirty="0" smtClean="0">
              <a:solidFill>
                <a:schemeClr val="bg1"/>
              </a:solidFill>
              <a:latin typeface="+mn-lt"/>
              <a:cs typeface="Times New Roman" pitchFamily="18" charset="0"/>
            </a:endParaRPr>
          </a:p>
          <a:p>
            <a:pPr>
              <a:buFontTx/>
              <a:buNone/>
            </a:pPr>
            <a:r>
              <a:rPr lang="ru-RU" altLang="ru-RU" sz="2400" b="1" dirty="0" smtClean="0">
                <a:solidFill>
                  <a:schemeClr val="bg1"/>
                </a:solidFill>
                <a:latin typeface="+mn-lt"/>
                <a:cs typeface="Times New Roman" pitchFamily="18" charset="0"/>
              </a:rPr>
              <a:t>Найти: а</a:t>
            </a:r>
            <a:r>
              <a:rPr lang="ru-RU" altLang="ru-RU" sz="2400" b="1" baseline="-25000" dirty="0" smtClean="0">
                <a:solidFill>
                  <a:schemeClr val="bg1"/>
                </a:solidFill>
                <a:latin typeface="+mn-lt"/>
                <a:cs typeface="Times New Roman" pitchFamily="18" charset="0"/>
              </a:rPr>
              <a:t>1</a:t>
            </a:r>
            <a:r>
              <a:rPr lang="ru-RU" altLang="ru-RU" sz="2400" b="1" dirty="0" smtClean="0">
                <a:solidFill>
                  <a:schemeClr val="bg1"/>
                </a:solidFill>
                <a:latin typeface="+mn-lt"/>
                <a:cs typeface="Times New Roman" pitchFamily="18" charset="0"/>
              </a:rPr>
              <a:t>, а</a:t>
            </a:r>
            <a:r>
              <a:rPr lang="ru-RU" altLang="ru-RU" sz="2400" b="1" baseline="-25000" dirty="0" smtClean="0">
                <a:solidFill>
                  <a:schemeClr val="bg1"/>
                </a:solidFill>
                <a:latin typeface="+mn-lt"/>
                <a:cs typeface="Times New Roman" pitchFamily="18" charset="0"/>
              </a:rPr>
              <a:t>2</a:t>
            </a:r>
            <a:r>
              <a:rPr lang="ru-RU" altLang="ru-RU" sz="2400" b="1" dirty="0" smtClean="0">
                <a:solidFill>
                  <a:schemeClr val="bg1"/>
                </a:solidFill>
                <a:latin typeface="+mn-lt"/>
                <a:cs typeface="Times New Roman" pitchFamily="18" charset="0"/>
              </a:rPr>
              <a:t>, а</a:t>
            </a:r>
            <a:r>
              <a:rPr lang="ru-RU" altLang="ru-RU" sz="2400" b="1" baseline="-25000" dirty="0" smtClean="0">
                <a:solidFill>
                  <a:schemeClr val="bg1"/>
                </a:solidFill>
                <a:latin typeface="+mn-lt"/>
                <a:cs typeface="Times New Roman" pitchFamily="18" charset="0"/>
              </a:rPr>
              <a:t>3, …, </a:t>
            </a:r>
            <a:r>
              <a:rPr lang="ru-RU" altLang="ru-RU" sz="2400" b="1" dirty="0" smtClean="0">
                <a:solidFill>
                  <a:schemeClr val="bg1"/>
                </a:solidFill>
                <a:latin typeface="+mn-lt"/>
                <a:cs typeface="Times New Roman" pitchFamily="18" charset="0"/>
              </a:rPr>
              <a:t>а</a:t>
            </a:r>
            <a:r>
              <a:rPr lang="ru-RU" altLang="ru-RU" sz="2400" b="1" baseline="-25000" dirty="0" smtClean="0">
                <a:solidFill>
                  <a:schemeClr val="bg1"/>
                </a:solidFill>
                <a:latin typeface="+mn-lt"/>
                <a:cs typeface="Times New Roman" pitchFamily="18" charset="0"/>
              </a:rPr>
              <a:t>10.</a:t>
            </a:r>
            <a:endParaRPr lang="ru-RU" sz="2400" b="1" dirty="0">
              <a:solidFill>
                <a:schemeClr val="bg1"/>
              </a:solidFill>
              <a:latin typeface="+mn-lt"/>
            </a:endParaRPr>
          </a:p>
        </p:txBody>
      </p:sp>
    </p:spTree>
  </p:cSld>
  <p:clrMapOvr>
    <a:masterClrMapping/>
  </p:clrMapOvr>
  <p:transition>
    <p:random/>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Текст 3"/>
          <p:cNvSpPr>
            <a:spLocks noGrp="1"/>
          </p:cNvSpPr>
          <p:nvPr>
            <p:ph type="body" sz="half" idx="2"/>
          </p:nvPr>
        </p:nvSpPr>
        <p:spPr>
          <a:xfrm>
            <a:off x="395536" y="476672"/>
            <a:ext cx="8424935" cy="3456384"/>
          </a:xfrm>
        </p:spPr>
        <p:txBody>
          <a:bodyPr/>
          <a:lstStyle/>
          <a:p>
            <a:pPr algn="ctr"/>
            <a:r>
              <a:rPr lang="ru-RU" altLang="ru-RU" sz="3600" b="1" dirty="0" smtClean="0">
                <a:solidFill>
                  <a:schemeClr val="bg1"/>
                </a:solidFill>
                <a:latin typeface="+mj-lt"/>
                <a:cs typeface="Times New Roman" pitchFamily="18" charset="0"/>
              </a:rPr>
              <a:t> </a:t>
            </a:r>
            <a:r>
              <a:rPr lang="ru-RU" altLang="ru-RU" sz="3600" b="1" dirty="0" smtClean="0">
                <a:solidFill>
                  <a:schemeClr val="bg1"/>
                </a:solidFill>
                <a:latin typeface="+mj-lt"/>
              </a:rPr>
              <a:t>Работа №7.</a:t>
            </a:r>
          </a:p>
          <a:p>
            <a:r>
              <a:rPr lang="ru-RU" altLang="ru-RU" sz="3200" b="1" dirty="0" smtClean="0">
                <a:solidFill>
                  <a:schemeClr val="bg1"/>
                </a:solidFill>
                <a:cs typeface="Times New Roman" pitchFamily="18" charset="0"/>
              </a:rPr>
              <a:t>     Легенда о шахматной доске.</a:t>
            </a:r>
          </a:p>
          <a:p>
            <a:r>
              <a:rPr lang="ru-RU" altLang="ru-RU" sz="2000" b="1" dirty="0" smtClean="0">
                <a:solidFill>
                  <a:schemeClr val="bg1"/>
                </a:solidFill>
                <a:cs typeface="Times New Roman" pitchFamily="18" charset="0"/>
              </a:rPr>
              <a:t>  Шахматная игра была придумана в Индии в XIX веке. Изобретателя звали Сета. Сета в награду за своё изобретение потребовал от индийского правителя пшеницы, которой по его условию должно быть столько, чтобы на первую клетку шахматной доски можно было положить одно зерно, на вторую клетку –два, на третью –четыре, на четвёртую –восемь… .</a:t>
            </a:r>
          </a:p>
          <a:p>
            <a:r>
              <a:rPr lang="ru-RU" altLang="ru-RU" sz="2000" b="1" dirty="0" smtClean="0">
                <a:solidFill>
                  <a:schemeClr val="bg1"/>
                </a:solidFill>
                <a:cs typeface="Times New Roman" pitchFamily="18" charset="0"/>
              </a:rPr>
              <a:t>  Вопрос: </a:t>
            </a:r>
            <a:r>
              <a:rPr lang="ru-RU" altLang="ru-RU" sz="2000" b="1" dirty="0" smtClean="0">
                <a:cs typeface="Times New Roman" pitchFamily="18" charset="0"/>
              </a:rPr>
              <a:t>о какой задаче</a:t>
            </a:r>
            <a:r>
              <a:rPr lang="ru-RU" altLang="ru-RU" sz="2000" b="1" dirty="0" smtClean="0">
                <a:solidFill>
                  <a:schemeClr val="bg1"/>
                </a:solidFill>
                <a:cs typeface="Times New Roman" pitchFamily="18" charset="0"/>
              </a:rPr>
              <a:t> идёт речь, если пользоваться </a:t>
            </a:r>
            <a:r>
              <a:rPr lang="ru-RU" altLang="ru-RU" sz="2000" b="1" u="sng" dirty="0" smtClean="0">
                <a:solidFill>
                  <a:schemeClr val="bg1"/>
                </a:solidFill>
                <a:cs typeface="Times New Roman" pitchFamily="18" charset="0"/>
              </a:rPr>
              <a:t>современными</a:t>
            </a:r>
            <a:r>
              <a:rPr lang="ru-RU" altLang="ru-RU" sz="2000" b="1" dirty="0" smtClean="0">
                <a:solidFill>
                  <a:schemeClr val="bg1"/>
                </a:solidFill>
                <a:cs typeface="Times New Roman" pitchFamily="18" charset="0"/>
              </a:rPr>
              <a:t> обозначениями?</a:t>
            </a:r>
          </a:p>
          <a:p>
            <a:endParaRPr lang="ru-RU" altLang="ru-RU" sz="1600" b="1" dirty="0" smtClean="0">
              <a:solidFill>
                <a:schemeClr val="bg1"/>
              </a:solidFill>
              <a:cs typeface="Times New Roman" pitchFamily="18" charset="0"/>
            </a:endParaRPr>
          </a:p>
          <a:p>
            <a:r>
              <a:rPr lang="ru-RU" altLang="ru-RU" sz="2000" b="1" dirty="0" smtClean="0">
                <a:solidFill>
                  <a:schemeClr val="bg1"/>
                </a:solidFill>
                <a:cs typeface="Times New Roman" pitchFamily="18" charset="0"/>
              </a:rPr>
              <a:t>  </a:t>
            </a:r>
          </a:p>
          <a:p>
            <a:r>
              <a:rPr lang="ru-RU" altLang="ru-RU" sz="2000" b="1" dirty="0" smtClean="0">
                <a:solidFill>
                  <a:schemeClr val="bg1"/>
                </a:solidFill>
                <a:cs typeface="Times New Roman" pitchFamily="18" charset="0"/>
              </a:rPr>
              <a:t>                                     </a:t>
            </a:r>
          </a:p>
          <a:p>
            <a:r>
              <a:rPr lang="ru-RU" altLang="ru-RU" sz="2000" b="1" dirty="0" smtClean="0">
                <a:solidFill>
                  <a:schemeClr val="bg1"/>
                </a:solidFill>
                <a:cs typeface="Times New Roman" pitchFamily="18" charset="0"/>
              </a:rPr>
              <a:t>                              </a:t>
            </a:r>
            <a:endParaRPr lang="en-US" altLang="ru-RU" sz="2000" b="1" dirty="0" smtClean="0">
              <a:solidFill>
                <a:schemeClr val="bg1"/>
              </a:solidFill>
              <a:cs typeface="Times New Roman" pitchFamily="18" charset="0"/>
            </a:endParaRPr>
          </a:p>
          <a:p>
            <a:endParaRPr lang="ru-RU" altLang="ru-RU" sz="2000" b="1" dirty="0" smtClean="0">
              <a:solidFill>
                <a:schemeClr val="bg1"/>
              </a:solidFill>
              <a:cs typeface="Times New Roman" pitchFamily="18" charset="0"/>
            </a:endParaRPr>
          </a:p>
          <a:p>
            <a:endParaRPr lang="ru-RU" altLang="ru-RU" sz="2400" dirty="0" smtClean="0">
              <a:solidFill>
                <a:schemeClr val="bg1"/>
              </a:solidFill>
              <a:latin typeface="Times New Roman" pitchFamily="18" charset="0"/>
              <a:cs typeface="Times New Roman" pitchFamily="18" charset="0"/>
            </a:endParaRPr>
          </a:p>
          <a:p>
            <a:endParaRPr lang="ru-RU" altLang="ru-RU" dirty="0" smtClean="0">
              <a:solidFill>
                <a:schemeClr val="bg1"/>
              </a:solidFill>
            </a:endParaRPr>
          </a:p>
        </p:txBody>
      </p:sp>
      <p:sp>
        <p:nvSpPr>
          <p:cNvPr id="61444" name="Номер слайда 1"/>
          <p:cNvSpPr>
            <a:spLocks noGrp="1"/>
          </p:cNvSpPr>
          <p:nvPr>
            <p:ph type="sldNum" sz="quarter" idx="12"/>
          </p:nvPr>
        </p:nvSpPr>
        <p:spPr>
          <a:noFill/>
        </p:spPr>
        <p:txBody>
          <a:bodyPr/>
          <a:lstStyle/>
          <a:p>
            <a:fld id="{9B58424B-B3D1-4144-98E9-7E1847BECCDC}" type="slidenum">
              <a:rPr lang="ru-RU" altLang="ru-RU"/>
              <a:pPr/>
              <a:t>45</a:t>
            </a:fld>
            <a:endParaRPr lang="ru-RU" altLang="ru-RU"/>
          </a:p>
        </p:txBody>
      </p:sp>
      <p:pic>
        <p:nvPicPr>
          <p:cNvPr id="61445" name="Picture 5" descr="C:\Users\sveta\Desktop\доска.PNG"/>
          <p:cNvPicPr>
            <a:picLocks noChangeAspect="1" noChangeArrowheads="1"/>
          </p:cNvPicPr>
          <p:nvPr/>
        </p:nvPicPr>
        <p:blipFill>
          <a:blip r:embed="rId3" cstate="print"/>
          <a:srcRect/>
          <a:stretch>
            <a:fillRect/>
          </a:stretch>
        </p:blipFill>
        <p:spPr bwMode="auto">
          <a:xfrm>
            <a:off x="688368" y="4434789"/>
            <a:ext cx="2011424" cy="1946540"/>
          </a:xfrm>
          <a:prstGeom prst="rect">
            <a:avLst/>
          </a:prstGeom>
          <a:noFill/>
          <a:ln w="9525">
            <a:noFill/>
            <a:miter lim="800000"/>
            <a:headEnd/>
            <a:tailEnd/>
          </a:ln>
        </p:spPr>
      </p:pic>
      <p:pic>
        <p:nvPicPr>
          <p:cNvPr id="10" name="Содержимое 5"/>
          <p:cNvPicPr>
            <a:picLocks noGrp="1" noChangeAspect="1"/>
          </p:cNvPicPr>
          <p:nvPr>
            <p:ph idx="1"/>
          </p:nvPr>
        </p:nvPicPr>
        <p:blipFill>
          <a:blip r:embed="rId4" cstate="print"/>
          <a:srcRect/>
          <a:stretch>
            <a:fillRect/>
          </a:stretch>
        </p:blipFill>
        <p:spPr bwMode="auto">
          <a:xfrm>
            <a:off x="7236296" y="4005064"/>
            <a:ext cx="1368152" cy="2022486"/>
          </a:xfrm>
          <a:prstGeom prst="rect">
            <a:avLst/>
          </a:prstGeom>
          <a:noFill/>
          <a:ln w="9525">
            <a:noFill/>
            <a:miter lim="800000"/>
            <a:headEnd/>
            <a:tailEnd/>
          </a:ln>
        </p:spPr>
      </p:pic>
      <p:pic>
        <p:nvPicPr>
          <p:cNvPr id="7" name="Sleep Away.mp3">
            <a:hlinkClick r:id="" action="ppaction://media"/>
          </p:cNvPr>
          <p:cNvPicPr>
            <a:picLocks noRot="1" noChangeAspect="1"/>
          </p:cNvPicPr>
          <p:nvPr>
            <a:audioFile r:link="rId1"/>
          </p:nvPr>
        </p:nvPicPr>
        <p:blipFill>
          <a:blip r:embed="rId5" cstate="print"/>
          <a:stretch>
            <a:fillRect/>
          </a:stretch>
        </p:blipFill>
        <p:spPr>
          <a:xfrm>
            <a:off x="6876256" y="4869160"/>
            <a:ext cx="304800" cy="304800"/>
          </a:xfrm>
          <a:prstGeom prst="rect">
            <a:avLst/>
          </a:prstGeom>
        </p:spPr>
      </p:pic>
      <p:sp>
        <p:nvSpPr>
          <p:cNvPr id="8" name="Стрелка вправо 7"/>
          <p:cNvSpPr/>
          <p:nvPr/>
        </p:nvSpPr>
        <p:spPr>
          <a:xfrm>
            <a:off x="4644008" y="5877272"/>
            <a:ext cx="978408" cy="50405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bg2">
                  <a:lumMod val="75000"/>
                </a:schemeClr>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1445"/>
                                        </p:tgtEl>
                                        <p:attrNameLst>
                                          <p:attrName>style.visibility</p:attrName>
                                        </p:attrNameLst>
                                      </p:cBhvr>
                                      <p:to>
                                        <p:strVal val="visible"/>
                                      </p:to>
                                    </p:set>
                                    <p:animEffect transition="in" filter="blinds(horizontal)">
                                      <p:cBhvr>
                                        <p:cTn id="7" dur="500"/>
                                        <p:tgtEl>
                                          <p:spTgt spid="6144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201775" fill="hold"/>
                                        <p:tgtEl>
                                          <p:spTgt spid="7"/>
                                        </p:tgtEl>
                                      </p:cBhvr>
                                    </p:cmd>
                                  </p:childTnLst>
                                </p:cTn>
                              </p:par>
                            </p:childTnLst>
                          </p:cTn>
                        </p:par>
                      </p:childTnLst>
                    </p:cTn>
                  </p:par>
                </p:childTnLst>
              </p:cTn>
              <p:nextCondLst>
                <p:cond evt="onClick" delay="0">
                  <p:tgtEl>
                    <p:spTgt spid="7"/>
                  </p:tgtEl>
                </p:cond>
              </p:nextCondLst>
            </p:seq>
            <p:audio>
              <p:cMediaNode>
                <p:cTn id="19"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0" name="Номер слайда 1"/>
          <p:cNvSpPr>
            <a:spLocks noGrp="1"/>
          </p:cNvSpPr>
          <p:nvPr>
            <p:ph type="sldNum" sz="quarter" idx="10"/>
          </p:nvPr>
        </p:nvSpPr>
        <p:spPr>
          <a:noFill/>
        </p:spPr>
        <p:txBody>
          <a:bodyPr/>
          <a:lstStyle/>
          <a:p>
            <a:fld id="{91FA1E2D-C072-45BC-A880-024BDA829A01}" type="slidenum">
              <a:rPr lang="ru-RU" altLang="ru-RU"/>
              <a:pPr/>
              <a:t>46</a:t>
            </a:fld>
            <a:endParaRPr lang="ru-RU" altLang="ru-RU"/>
          </a:p>
        </p:txBody>
      </p:sp>
      <p:sp>
        <p:nvSpPr>
          <p:cNvPr id="5" name="TextBox 4"/>
          <p:cNvSpPr txBox="1"/>
          <p:nvPr/>
        </p:nvSpPr>
        <p:spPr>
          <a:xfrm>
            <a:off x="4427984" y="5733256"/>
            <a:ext cx="253596" cy="369332"/>
          </a:xfrm>
          <a:prstGeom prst="rect">
            <a:avLst/>
          </a:prstGeom>
          <a:noFill/>
        </p:spPr>
        <p:txBody>
          <a:bodyPr wrap="none" rtlCol="0">
            <a:spAutoFit/>
          </a:bodyPr>
          <a:lstStyle/>
          <a:p>
            <a:r>
              <a:rPr lang="ru-RU" dirty="0" smtClean="0"/>
              <a:t> </a:t>
            </a:r>
            <a:endParaRPr lang="ru-RU" dirty="0"/>
          </a:p>
        </p:txBody>
      </p:sp>
      <p:sp>
        <p:nvSpPr>
          <p:cNvPr id="8" name="TextBox 7"/>
          <p:cNvSpPr txBox="1"/>
          <p:nvPr/>
        </p:nvSpPr>
        <p:spPr>
          <a:xfrm>
            <a:off x="539552" y="2564904"/>
            <a:ext cx="8280920" cy="4031873"/>
          </a:xfrm>
          <a:prstGeom prst="rect">
            <a:avLst/>
          </a:prstGeom>
          <a:noFill/>
        </p:spPr>
        <p:txBody>
          <a:bodyPr wrap="square" rtlCol="0">
            <a:spAutoFit/>
          </a:bodyPr>
          <a:lstStyle/>
          <a:p>
            <a:r>
              <a:rPr lang="ru-RU" altLang="ru-RU" sz="2000" b="1" dirty="0" smtClean="0">
                <a:solidFill>
                  <a:schemeClr val="bg1"/>
                </a:solidFill>
                <a:cs typeface="Times New Roman" pitchFamily="18" charset="0"/>
              </a:rPr>
              <a:t>                        </a:t>
            </a:r>
            <a:r>
              <a:rPr lang="ru-RU" altLang="ru-RU" sz="3600" b="1" dirty="0" smtClean="0">
                <a:solidFill>
                  <a:schemeClr val="bg1"/>
                </a:solidFill>
                <a:cs typeface="Times New Roman" pitchFamily="18" charset="0"/>
              </a:rPr>
              <a:t>Задача №8.</a:t>
            </a:r>
          </a:p>
          <a:p>
            <a:r>
              <a:rPr lang="ru-RU" altLang="ru-RU" sz="2000" b="1" dirty="0" smtClean="0">
                <a:solidFill>
                  <a:schemeClr val="bg1"/>
                </a:solidFill>
                <a:cs typeface="Times New Roman" pitchFamily="18" charset="0"/>
              </a:rPr>
              <a:t>   </a:t>
            </a:r>
          </a:p>
          <a:p>
            <a:r>
              <a:rPr lang="ru-RU" altLang="ru-RU" sz="2000" b="1" dirty="0" smtClean="0">
                <a:solidFill>
                  <a:schemeClr val="bg1"/>
                </a:solidFill>
                <a:cs typeface="Times New Roman" pitchFamily="18" charset="0"/>
              </a:rPr>
              <a:t>    Как вы думаете, велико ли количество зёрен пшеницы, которое затребовал Сета?  Какой объём должен иметь амбар, способный вместить эту пшеницу, если допустить, что 10 зёрнышек имеют объём </a:t>
            </a:r>
            <a:r>
              <a:rPr lang="en-US" sz="2000" b="1" dirty="0" smtClean="0">
                <a:solidFill>
                  <a:schemeClr val="bg1"/>
                </a:solidFill>
              </a:rPr>
              <a:t>1</a:t>
            </a:r>
            <a:r>
              <a:rPr lang="ru-RU" sz="2000" b="1" dirty="0" smtClean="0">
                <a:solidFill>
                  <a:schemeClr val="bg1"/>
                </a:solidFill>
              </a:rPr>
              <a:t>см</a:t>
            </a:r>
            <a:r>
              <a:rPr lang="en-US" sz="2000" b="1" baseline="30000" dirty="0" smtClean="0">
                <a:solidFill>
                  <a:schemeClr val="bg1"/>
                </a:solidFill>
              </a:rPr>
              <a:t>3</a:t>
            </a:r>
            <a:r>
              <a:rPr lang="ru-RU" sz="2000" b="1" dirty="0" smtClean="0">
                <a:solidFill>
                  <a:schemeClr val="bg1"/>
                </a:solidFill>
              </a:rPr>
              <a:t>?  Укажите размеры амбара, соответствующие найденному объёму.</a:t>
            </a:r>
          </a:p>
          <a:p>
            <a:endParaRPr lang="ru-RU" altLang="ru-RU" sz="2000" b="1" dirty="0" smtClean="0">
              <a:solidFill>
                <a:schemeClr val="bg1"/>
              </a:solidFill>
              <a:cs typeface="Times New Roman" pitchFamily="18" charset="0"/>
            </a:endParaRPr>
          </a:p>
          <a:p>
            <a:endParaRPr lang="ru-RU" altLang="ru-RU" sz="2000" b="1" dirty="0" smtClean="0">
              <a:solidFill>
                <a:schemeClr val="bg1"/>
              </a:solidFill>
              <a:cs typeface="Times New Roman" pitchFamily="18" charset="0"/>
            </a:endParaRPr>
          </a:p>
          <a:p>
            <a:r>
              <a:rPr lang="ru-RU" altLang="ru-RU" sz="2000" b="1" dirty="0" smtClean="0">
                <a:solidFill>
                  <a:schemeClr val="bg1"/>
                </a:solidFill>
                <a:cs typeface="Times New Roman" pitchFamily="18" charset="0"/>
              </a:rPr>
              <a:t> </a:t>
            </a:r>
          </a:p>
          <a:p>
            <a:r>
              <a:rPr lang="ru-RU" altLang="ru-RU" sz="2000" b="1" u="sng" dirty="0" smtClean="0">
                <a:solidFill>
                  <a:schemeClr val="bg1"/>
                </a:solidFill>
                <a:cs typeface="Times New Roman" pitchFamily="18" charset="0"/>
              </a:rPr>
              <a:t>  </a:t>
            </a:r>
            <a:endParaRPr lang="ru-RU" sz="2000" b="1" dirty="0" smtClean="0">
              <a:solidFill>
                <a:schemeClr val="bg1"/>
              </a:solidFill>
            </a:endParaRPr>
          </a:p>
          <a:p>
            <a:r>
              <a:rPr lang="ru-RU" altLang="ru-RU" sz="2000" b="1" dirty="0" smtClean="0">
                <a:solidFill>
                  <a:schemeClr val="tx1">
                    <a:lumMod val="75000"/>
                    <a:lumOff val="25000"/>
                  </a:schemeClr>
                </a:solidFill>
                <a:cs typeface="Times New Roman" pitchFamily="18" charset="0"/>
              </a:rPr>
              <a:t>   </a:t>
            </a:r>
          </a:p>
        </p:txBody>
      </p:sp>
      <p:sp>
        <p:nvSpPr>
          <p:cNvPr id="9" name="TextBox 8"/>
          <p:cNvSpPr txBox="1"/>
          <p:nvPr/>
        </p:nvSpPr>
        <p:spPr>
          <a:xfrm>
            <a:off x="467544" y="404664"/>
            <a:ext cx="8208912" cy="2185214"/>
          </a:xfrm>
          <a:prstGeom prst="rect">
            <a:avLst/>
          </a:prstGeom>
          <a:noFill/>
        </p:spPr>
        <p:txBody>
          <a:bodyPr wrap="square" rtlCol="0">
            <a:spAutoFit/>
          </a:bodyPr>
          <a:lstStyle/>
          <a:p>
            <a:pPr algn="ctr"/>
            <a:r>
              <a:rPr lang="ru-RU" altLang="ru-RU" sz="2000" b="1" dirty="0" smtClean="0">
                <a:solidFill>
                  <a:schemeClr val="bg1"/>
                </a:solidFill>
                <a:cs typeface="Times New Roman" pitchFamily="18" charset="0"/>
              </a:rPr>
              <a:t> </a:t>
            </a:r>
            <a:r>
              <a:rPr lang="ru-RU" altLang="ru-RU" sz="3600" b="1" dirty="0" smtClean="0">
                <a:solidFill>
                  <a:schemeClr val="bg1"/>
                </a:solidFill>
              </a:rPr>
              <a:t>Решение задачи №7. </a:t>
            </a:r>
          </a:p>
          <a:p>
            <a:r>
              <a:rPr lang="ru-RU" altLang="ru-RU" sz="2000" b="1" dirty="0" smtClean="0">
                <a:solidFill>
                  <a:schemeClr val="bg1"/>
                </a:solidFill>
                <a:cs typeface="Times New Roman" pitchFamily="18" charset="0"/>
              </a:rPr>
              <a:t> </a:t>
            </a:r>
          </a:p>
          <a:p>
            <a:r>
              <a:rPr lang="ru-RU" altLang="ru-RU" sz="2000" b="1" dirty="0" smtClean="0">
                <a:solidFill>
                  <a:schemeClr val="bg1"/>
                </a:solidFill>
                <a:cs typeface="Times New Roman" pitchFamily="18" charset="0"/>
              </a:rPr>
              <a:t>  Если пользоваться современными обозначениями, то условие задачи, можно записать так:</a:t>
            </a:r>
          </a:p>
          <a:p>
            <a:pPr>
              <a:buFontTx/>
              <a:buNone/>
            </a:pPr>
            <a:r>
              <a:rPr lang="ru-RU" altLang="ru-RU" sz="2000" b="1" dirty="0" smtClean="0">
                <a:solidFill>
                  <a:schemeClr val="bg1"/>
                </a:solidFill>
                <a:cs typeface="Times New Roman" pitchFamily="18" charset="0"/>
              </a:rPr>
              <a:t>Дано: Геом.</a:t>
            </a:r>
            <a:r>
              <a:rPr lang="en-US" altLang="ru-RU" sz="2000" b="1" dirty="0" smtClean="0">
                <a:solidFill>
                  <a:schemeClr val="bg1"/>
                </a:solidFill>
                <a:cs typeface="Times New Roman" pitchFamily="18" charset="0"/>
              </a:rPr>
              <a:t> </a:t>
            </a:r>
            <a:r>
              <a:rPr lang="ru-RU" altLang="ru-RU" sz="2000" b="1" dirty="0" err="1" smtClean="0">
                <a:solidFill>
                  <a:schemeClr val="bg1"/>
                </a:solidFill>
                <a:cs typeface="Times New Roman" pitchFamily="18" charset="0"/>
              </a:rPr>
              <a:t>прогр</a:t>
            </a:r>
            <a:r>
              <a:rPr lang="ru-RU" altLang="ru-RU" sz="2000" b="1" dirty="0" smtClean="0">
                <a:solidFill>
                  <a:schemeClr val="bg1"/>
                </a:solidFill>
                <a:cs typeface="Times New Roman" pitchFamily="18" charset="0"/>
              </a:rPr>
              <a:t>. (</a:t>
            </a:r>
            <a:r>
              <a:rPr lang="en-US" altLang="ru-RU" sz="2000" b="1" dirty="0" err="1" smtClean="0">
                <a:solidFill>
                  <a:schemeClr val="bg1"/>
                </a:solidFill>
                <a:cs typeface="Times New Roman" pitchFamily="18" charset="0"/>
              </a:rPr>
              <a:t>b</a:t>
            </a:r>
            <a:r>
              <a:rPr lang="en-US" altLang="ru-RU" sz="2000" b="1" baseline="-25000" dirty="0" err="1" smtClean="0">
                <a:solidFill>
                  <a:schemeClr val="bg1"/>
                </a:solidFill>
                <a:cs typeface="Times New Roman" pitchFamily="18" charset="0"/>
              </a:rPr>
              <a:t>n</a:t>
            </a:r>
            <a:r>
              <a:rPr lang="en-US" altLang="ru-RU" sz="2000" b="1" dirty="0" smtClean="0">
                <a:solidFill>
                  <a:schemeClr val="bg1"/>
                </a:solidFill>
                <a:cs typeface="Times New Roman" pitchFamily="18" charset="0"/>
              </a:rPr>
              <a:t>)</a:t>
            </a:r>
            <a:r>
              <a:rPr lang="ru-RU" altLang="ru-RU" sz="2000" b="1" dirty="0" smtClean="0">
                <a:solidFill>
                  <a:schemeClr val="bg1"/>
                </a:solidFill>
                <a:cs typeface="Times New Roman" pitchFamily="18" charset="0"/>
              </a:rPr>
              <a:t>:</a:t>
            </a:r>
            <a:r>
              <a:rPr lang="en-US" altLang="ru-RU" sz="2000" b="1" dirty="0" smtClean="0">
                <a:solidFill>
                  <a:schemeClr val="bg1"/>
                </a:solidFill>
                <a:cs typeface="Times New Roman" pitchFamily="18" charset="0"/>
              </a:rPr>
              <a:t> b</a:t>
            </a:r>
            <a:r>
              <a:rPr lang="en-US" altLang="ru-RU" sz="2000" b="1" baseline="-25000" dirty="0" smtClean="0">
                <a:solidFill>
                  <a:schemeClr val="bg1"/>
                </a:solidFill>
                <a:cs typeface="Times New Roman" pitchFamily="18" charset="0"/>
              </a:rPr>
              <a:t>1 </a:t>
            </a:r>
            <a:r>
              <a:rPr lang="ru-RU" altLang="ru-RU" sz="2000" b="1" dirty="0" smtClean="0">
                <a:solidFill>
                  <a:schemeClr val="bg1"/>
                </a:solidFill>
                <a:cs typeface="Times New Roman" pitchFamily="18" charset="0"/>
              </a:rPr>
              <a:t>= 1, </a:t>
            </a:r>
            <a:r>
              <a:rPr lang="en-US" altLang="ru-RU" sz="2000" b="1" dirty="0" smtClean="0">
                <a:solidFill>
                  <a:schemeClr val="bg1"/>
                </a:solidFill>
                <a:cs typeface="Times New Roman" pitchFamily="18" charset="0"/>
              </a:rPr>
              <a:t>q</a:t>
            </a:r>
            <a:r>
              <a:rPr lang="ru-RU" altLang="ru-RU" sz="2000" b="1" dirty="0" smtClean="0">
                <a:solidFill>
                  <a:schemeClr val="bg1"/>
                </a:solidFill>
                <a:cs typeface="Times New Roman" pitchFamily="18" charset="0"/>
              </a:rPr>
              <a:t> = </a:t>
            </a:r>
            <a:r>
              <a:rPr lang="en-US" altLang="ru-RU" sz="2000" b="1" dirty="0" smtClean="0">
                <a:solidFill>
                  <a:schemeClr val="bg1"/>
                </a:solidFill>
                <a:cs typeface="Times New Roman" pitchFamily="18" charset="0"/>
              </a:rPr>
              <a:t>2, n = 64</a:t>
            </a:r>
            <a:r>
              <a:rPr lang="ru-RU" altLang="ru-RU" sz="2000" b="1" dirty="0" smtClean="0">
                <a:solidFill>
                  <a:schemeClr val="bg1"/>
                </a:solidFill>
                <a:cs typeface="Times New Roman" pitchFamily="18" charset="0"/>
              </a:rPr>
              <a:t>;</a:t>
            </a:r>
          </a:p>
          <a:p>
            <a:pPr>
              <a:buFontTx/>
              <a:buNone/>
            </a:pPr>
            <a:r>
              <a:rPr lang="ru-RU" altLang="ru-RU" sz="2000" b="1" dirty="0" smtClean="0">
                <a:solidFill>
                  <a:schemeClr val="bg1"/>
                </a:solidFill>
                <a:cs typeface="Times New Roman" pitchFamily="18" charset="0"/>
              </a:rPr>
              <a:t>Найти: </a:t>
            </a:r>
            <a:r>
              <a:rPr lang="en-US" altLang="ru-RU" sz="2000" b="1" dirty="0" smtClean="0">
                <a:solidFill>
                  <a:schemeClr val="bg1"/>
                </a:solidFill>
                <a:cs typeface="Times New Roman" pitchFamily="18" charset="0"/>
              </a:rPr>
              <a:t>S</a:t>
            </a:r>
            <a:r>
              <a:rPr lang="en-US" altLang="ru-RU" sz="2000" b="1" baseline="-25000" dirty="0" smtClean="0">
                <a:solidFill>
                  <a:schemeClr val="bg1"/>
                </a:solidFill>
                <a:cs typeface="Times New Roman" pitchFamily="18" charset="0"/>
              </a:rPr>
              <a:t>64</a:t>
            </a:r>
            <a:r>
              <a:rPr lang="ru-RU" altLang="ru-RU" sz="2000" b="1" baseline="-25000" dirty="0" smtClean="0">
                <a:solidFill>
                  <a:schemeClr val="bg1"/>
                </a:solidFill>
                <a:cs typeface="Times New Roman" pitchFamily="18" charset="0"/>
              </a:rPr>
              <a:t>.</a:t>
            </a:r>
            <a:endParaRPr lang="ru-RU" sz="2000" b="1" dirty="0">
              <a:solidFill>
                <a:schemeClr val="bg1"/>
              </a:solidFill>
            </a:endParaRPr>
          </a:p>
        </p:txBody>
      </p:sp>
      <p:sp>
        <p:nvSpPr>
          <p:cNvPr id="14" name="TextBox 13"/>
          <p:cNvSpPr txBox="1"/>
          <p:nvPr/>
        </p:nvSpPr>
        <p:spPr>
          <a:xfrm>
            <a:off x="2123728" y="5517232"/>
            <a:ext cx="6768752" cy="830997"/>
          </a:xfrm>
          <a:prstGeom prst="rect">
            <a:avLst/>
          </a:prstGeom>
          <a:noFill/>
        </p:spPr>
        <p:txBody>
          <a:bodyPr wrap="square" rtlCol="0">
            <a:spAutoFit/>
          </a:bodyPr>
          <a:lstStyle/>
          <a:p>
            <a:pPr>
              <a:buFontTx/>
              <a:buNone/>
            </a:pPr>
            <a:r>
              <a:rPr lang="ru-RU" altLang="ru-RU" sz="2400" b="1" dirty="0" smtClean="0">
                <a:solidFill>
                  <a:schemeClr val="tx1">
                    <a:lumMod val="75000"/>
                    <a:lumOff val="25000"/>
                  </a:schemeClr>
                </a:solidFill>
                <a:cs typeface="Times New Roman" pitchFamily="18" charset="0"/>
              </a:rPr>
              <a:t> Сейчас решать задачу №8 не надо!!! (Д/</a:t>
            </a:r>
            <a:r>
              <a:rPr lang="ru-RU" altLang="ru-RU" sz="2400" b="1" dirty="0" err="1" smtClean="0">
                <a:solidFill>
                  <a:schemeClr val="tx1">
                    <a:lumMod val="75000"/>
                    <a:lumOff val="25000"/>
                  </a:schemeClr>
                </a:solidFill>
                <a:cs typeface="Times New Roman" pitchFamily="18" charset="0"/>
              </a:rPr>
              <a:t>з</a:t>
            </a:r>
            <a:r>
              <a:rPr lang="ru-RU" altLang="ru-RU" sz="2400" b="1" dirty="0" smtClean="0">
                <a:solidFill>
                  <a:schemeClr val="tx1">
                    <a:lumMod val="75000"/>
                    <a:lumOff val="25000"/>
                  </a:schemeClr>
                </a:solidFill>
                <a:cs typeface="Times New Roman" pitchFamily="18" charset="0"/>
              </a:rPr>
              <a:t>)      </a:t>
            </a:r>
          </a:p>
          <a:p>
            <a:pPr>
              <a:buFontTx/>
              <a:buNone/>
            </a:pPr>
            <a:r>
              <a:rPr lang="ru-RU" altLang="ru-RU" sz="2400" b="1" dirty="0" smtClean="0">
                <a:solidFill>
                  <a:schemeClr val="tx1">
                    <a:lumMod val="75000"/>
                    <a:lumOff val="25000"/>
                  </a:schemeClr>
                </a:solidFill>
                <a:cs typeface="Times New Roman" pitchFamily="18" charset="0"/>
              </a:rPr>
              <a:t>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0"/>
          </p:nvPr>
        </p:nvSpPr>
        <p:spPr/>
        <p:txBody>
          <a:bodyPr/>
          <a:lstStyle/>
          <a:p>
            <a:fld id="{4152F362-ED1A-430A-97FC-B9081D3AE323}" type="slidenum">
              <a:rPr lang="ru-RU" altLang="ru-RU" smtClean="0"/>
              <a:pPr/>
              <a:t>47</a:t>
            </a:fld>
            <a:endParaRPr lang="ru-RU" altLang="ru-RU"/>
          </a:p>
        </p:txBody>
      </p:sp>
      <p:sp>
        <p:nvSpPr>
          <p:cNvPr id="3" name="TextBox 2"/>
          <p:cNvSpPr txBox="1"/>
          <p:nvPr/>
        </p:nvSpPr>
        <p:spPr>
          <a:xfrm>
            <a:off x="395535" y="404664"/>
            <a:ext cx="8424937" cy="2277547"/>
          </a:xfrm>
          <a:prstGeom prst="rect">
            <a:avLst/>
          </a:prstGeom>
          <a:noFill/>
        </p:spPr>
        <p:txBody>
          <a:bodyPr wrap="square" rtlCol="0">
            <a:spAutoFit/>
          </a:bodyPr>
          <a:lstStyle/>
          <a:p>
            <a:pPr algn="ctr"/>
            <a:r>
              <a:rPr lang="ru-RU" sz="3200" b="1" dirty="0" smtClean="0">
                <a:solidFill>
                  <a:schemeClr val="bg1"/>
                </a:solidFill>
                <a:latin typeface="+mj-lt"/>
              </a:rPr>
              <a:t>Задача №9 - сценка «Мужик и купец».</a:t>
            </a:r>
          </a:p>
          <a:p>
            <a:pPr algn="ctr"/>
            <a:endParaRPr lang="ru-RU" sz="2000" b="1" dirty="0" smtClean="0">
              <a:solidFill>
                <a:schemeClr val="bg1"/>
              </a:solidFill>
              <a:latin typeface="+mj-lt"/>
            </a:endParaRPr>
          </a:p>
          <a:p>
            <a:pPr algn="ctr"/>
            <a:r>
              <a:rPr lang="ru-RU" sz="2000" b="1" dirty="0" smtClean="0">
                <a:solidFill>
                  <a:schemeClr val="bg1"/>
                </a:solidFill>
                <a:latin typeface="+mj-lt"/>
              </a:rPr>
              <a:t>Действующие лица: купец, купчиха, мужик</a:t>
            </a:r>
          </a:p>
          <a:p>
            <a:pPr algn="ctr"/>
            <a:r>
              <a:rPr lang="ru-RU" sz="2000" b="1" dirty="0" smtClean="0">
                <a:solidFill>
                  <a:schemeClr val="bg1"/>
                </a:solidFill>
                <a:latin typeface="+mj-lt"/>
              </a:rPr>
              <a:t> (читаем по ролям). </a:t>
            </a:r>
            <a:r>
              <a:rPr lang="ru-RU" sz="1600" b="1" dirty="0" smtClean="0">
                <a:solidFill>
                  <a:schemeClr val="bg1"/>
                </a:solidFill>
                <a:latin typeface="+mj-lt"/>
              </a:rPr>
              <a:t/>
            </a:r>
            <a:br>
              <a:rPr lang="ru-RU" sz="1600" b="1" dirty="0" smtClean="0">
                <a:solidFill>
                  <a:schemeClr val="bg1"/>
                </a:solidFill>
                <a:latin typeface="+mj-lt"/>
              </a:rPr>
            </a:br>
            <a:r>
              <a:rPr lang="ru-RU" sz="1600" b="1" dirty="0" smtClean="0">
                <a:solidFill>
                  <a:schemeClr val="bg1"/>
                </a:solidFill>
                <a:latin typeface="+mj-lt"/>
              </a:rPr>
              <a:t> </a:t>
            </a:r>
            <a:r>
              <a:rPr lang="ru-RU" sz="1600" dirty="0" smtClean="0">
                <a:solidFill>
                  <a:schemeClr val="bg1"/>
                </a:solidFill>
                <a:latin typeface="+mn-lt"/>
              </a:rPr>
              <a:t/>
            </a:r>
            <a:br>
              <a:rPr lang="ru-RU" sz="1600" dirty="0" smtClean="0">
                <a:solidFill>
                  <a:schemeClr val="bg1"/>
                </a:solidFill>
                <a:latin typeface="+mn-lt"/>
              </a:rPr>
            </a:br>
            <a:r>
              <a:rPr lang="ru-RU" sz="1600" dirty="0" smtClean="0">
                <a:solidFill>
                  <a:schemeClr val="bg1"/>
                </a:solidFill>
                <a:latin typeface="+mn-lt"/>
              </a:rPr>
              <a:t/>
            </a:r>
            <a:br>
              <a:rPr lang="ru-RU" sz="1600" dirty="0" smtClean="0">
                <a:solidFill>
                  <a:schemeClr val="bg1"/>
                </a:solidFill>
                <a:latin typeface="+mn-lt"/>
              </a:rPr>
            </a:br>
            <a:endParaRPr lang="ru-RU" dirty="0"/>
          </a:p>
        </p:txBody>
      </p:sp>
      <p:sp>
        <p:nvSpPr>
          <p:cNvPr id="4" name="TextBox 3"/>
          <p:cNvSpPr txBox="1"/>
          <p:nvPr/>
        </p:nvSpPr>
        <p:spPr>
          <a:xfrm>
            <a:off x="395537" y="1916832"/>
            <a:ext cx="8136904" cy="3170099"/>
          </a:xfrm>
          <a:prstGeom prst="rect">
            <a:avLst/>
          </a:prstGeom>
          <a:noFill/>
        </p:spPr>
        <p:txBody>
          <a:bodyPr wrap="square" rtlCol="0">
            <a:spAutoFit/>
          </a:bodyPr>
          <a:lstStyle/>
          <a:p>
            <a:r>
              <a:rPr lang="ru-RU" sz="2000" b="1" u="sng" dirty="0" smtClean="0">
                <a:solidFill>
                  <a:schemeClr val="bg1"/>
                </a:solidFill>
              </a:rPr>
              <a:t>Купец.</a:t>
            </a:r>
            <a:r>
              <a:rPr lang="ru-RU" sz="2000" b="1" dirty="0" smtClean="0">
                <a:solidFill>
                  <a:schemeClr val="bg1"/>
                </a:solidFill>
              </a:rPr>
              <a:t> Послушай, жена, на базаре я встретил одного мужика и заключил с ним необычную сделку.</a:t>
            </a:r>
            <a:br>
              <a:rPr lang="ru-RU" sz="2000" b="1" dirty="0" smtClean="0">
                <a:solidFill>
                  <a:schemeClr val="bg1"/>
                </a:solidFill>
              </a:rPr>
            </a:br>
            <a:r>
              <a:rPr lang="ru-RU" sz="2000" b="1" u="sng" dirty="0" smtClean="0">
                <a:solidFill>
                  <a:schemeClr val="bg1"/>
                </a:solidFill>
              </a:rPr>
              <a:t>Купчиха</a:t>
            </a:r>
            <a:r>
              <a:rPr lang="ru-RU" sz="2000" b="1" dirty="0" smtClean="0">
                <a:solidFill>
                  <a:schemeClr val="bg1"/>
                </a:solidFill>
              </a:rPr>
              <a:t>. Какую сделку?</a:t>
            </a:r>
            <a:br>
              <a:rPr lang="ru-RU" sz="2000" b="1" dirty="0" smtClean="0">
                <a:solidFill>
                  <a:schemeClr val="bg1"/>
                </a:solidFill>
              </a:rPr>
            </a:br>
            <a:r>
              <a:rPr lang="ru-RU" sz="2000" b="1" u="sng" dirty="0" smtClean="0">
                <a:solidFill>
                  <a:schemeClr val="bg1"/>
                </a:solidFill>
              </a:rPr>
              <a:t>Купец.</a:t>
            </a:r>
            <a:r>
              <a:rPr lang="ru-RU" sz="2000" b="1" dirty="0" smtClean="0">
                <a:solidFill>
                  <a:schemeClr val="bg1"/>
                </a:solidFill>
              </a:rPr>
              <a:t> Он каждый день будет приносить мне по 100 тысяч рублей, а я ему в 1-ый день отдам копейку. Ты слышишь меня, всего копейку за 100 тысяч рублей! Во 2-ой день отдам ему – 2 копейки! В 3-ий день 4 копейки, потом 8 копеек  и так целый месяц! А он то </a:t>
            </a:r>
            <a:r>
              <a:rPr lang="en-US" sz="2000" b="1" dirty="0" smtClean="0">
                <a:solidFill>
                  <a:schemeClr val="bg1"/>
                </a:solidFill>
              </a:rPr>
              <a:t>- </a:t>
            </a:r>
            <a:r>
              <a:rPr lang="ru-RU" sz="2000" b="1" dirty="0" smtClean="0">
                <a:solidFill>
                  <a:schemeClr val="bg1"/>
                </a:solidFill>
              </a:rPr>
              <a:t>мне целый месяц будет носить  каждый день по 100 тысяч рублей.</a:t>
            </a:r>
            <a:br>
              <a:rPr lang="ru-RU" sz="2000" b="1" dirty="0" smtClean="0">
                <a:solidFill>
                  <a:schemeClr val="bg1"/>
                </a:solidFill>
              </a:rPr>
            </a:br>
            <a:r>
              <a:rPr lang="ru-RU" sz="2000" b="1" u="sng" dirty="0" smtClean="0">
                <a:solidFill>
                  <a:schemeClr val="bg1"/>
                </a:solidFill>
              </a:rPr>
              <a:t>Купчиха.</a:t>
            </a:r>
            <a:r>
              <a:rPr lang="ru-RU" sz="2000" b="1" dirty="0" smtClean="0">
                <a:solidFill>
                  <a:schemeClr val="bg1"/>
                </a:solidFill>
              </a:rPr>
              <a:t>  И откуда же у этого глупца  столько денег?</a:t>
            </a:r>
            <a:endParaRPr lang="ru-RU" sz="2000" dirty="0"/>
          </a:p>
        </p:txBody>
      </p:sp>
    </p:spTree>
  </p:cSld>
  <p:clrMapOvr>
    <a:masterClrMapping/>
  </p:clrMapOvr>
  <p:transition>
    <p:random/>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0"/>
          </p:nvPr>
        </p:nvSpPr>
        <p:spPr/>
        <p:txBody>
          <a:bodyPr/>
          <a:lstStyle/>
          <a:p>
            <a:fld id="{4152F362-ED1A-430A-97FC-B9081D3AE323}" type="slidenum">
              <a:rPr lang="ru-RU" altLang="ru-RU" smtClean="0"/>
              <a:pPr/>
              <a:t>48</a:t>
            </a:fld>
            <a:endParaRPr lang="ru-RU" altLang="ru-RU"/>
          </a:p>
        </p:txBody>
      </p:sp>
      <p:sp>
        <p:nvSpPr>
          <p:cNvPr id="3" name="Прямоугольник 2"/>
          <p:cNvSpPr/>
          <p:nvPr/>
        </p:nvSpPr>
        <p:spPr>
          <a:xfrm>
            <a:off x="323528" y="548680"/>
            <a:ext cx="8424936" cy="4401205"/>
          </a:xfrm>
          <a:prstGeom prst="rect">
            <a:avLst/>
          </a:prstGeom>
        </p:spPr>
        <p:txBody>
          <a:bodyPr wrap="square">
            <a:spAutoFit/>
          </a:bodyPr>
          <a:lstStyle/>
          <a:p>
            <a:r>
              <a:rPr lang="ru-RU" sz="2000" b="1" u="sng" dirty="0" smtClean="0">
                <a:solidFill>
                  <a:schemeClr val="bg1"/>
                </a:solidFill>
              </a:rPr>
              <a:t>Купец.</a:t>
            </a:r>
            <a:r>
              <a:rPr lang="ru-RU" sz="2000" b="1" dirty="0" smtClean="0">
                <a:solidFill>
                  <a:schemeClr val="bg1"/>
                </a:solidFill>
              </a:rPr>
              <a:t> Это, жена, не наше дело. Об одном уже жалею, что заключил я с ним договор только на один месяц. Но боюсь я, что мужик поймёт, что сделка для него не выгодная, и не принесёт свои деньги.    </a:t>
            </a:r>
            <a:br>
              <a:rPr lang="ru-RU" sz="2000" b="1" dirty="0" smtClean="0">
                <a:solidFill>
                  <a:schemeClr val="bg1"/>
                </a:solidFill>
              </a:rPr>
            </a:br>
            <a:r>
              <a:rPr lang="ru-RU" sz="2000" b="1" dirty="0" smtClean="0">
                <a:solidFill>
                  <a:schemeClr val="bg1"/>
                </a:solidFill>
              </a:rPr>
              <a:t>                           </a:t>
            </a:r>
            <a:r>
              <a:rPr lang="ru-RU" sz="2000" b="1" i="1" dirty="0" smtClean="0"/>
              <a:t>Раздаётся стук в дверь и входит мужик.</a:t>
            </a:r>
            <a:r>
              <a:rPr lang="ru-RU" sz="2000" b="1" dirty="0" smtClean="0">
                <a:solidFill>
                  <a:schemeClr val="bg1"/>
                </a:solidFill>
              </a:rPr>
              <a:t/>
            </a:r>
            <a:br>
              <a:rPr lang="ru-RU" sz="2000" b="1" dirty="0" smtClean="0">
                <a:solidFill>
                  <a:schemeClr val="bg1"/>
                </a:solidFill>
              </a:rPr>
            </a:br>
            <a:r>
              <a:rPr lang="ru-RU" sz="2000" b="1" u="sng" dirty="0" smtClean="0">
                <a:solidFill>
                  <a:schemeClr val="bg1"/>
                </a:solidFill>
              </a:rPr>
              <a:t>Мужик.</a:t>
            </a:r>
            <a:r>
              <a:rPr lang="ru-RU" sz="2000" b="1" dirty="0" smtClean="0">
                <a:solidFill>
                  <a:schemeClr val="bg1"/>
                </a:solidFill>
              </a:rPr>
              <a:t> Получай купец свои деньги и отдай мне мою копейку!</a:t>
            </a:r>
            <a:br>
              <a:rPr lang="ru-RU" sz="2000" b="1" dirty="0" smtClean="0">
                <a:solidFill>
                  <a:schemeClr val="bg1"/>
                </a:solidFill>
              </a:rPr>
            </a:br>
            <a:r>
              <a:rPr lang="ru-RU" sz="2000" b="1" dirty="0" smtClean="0">
                <a:solidFill>
                  <a:schemeClr val="bg1"/>
                </a:solidFill>
              </a:rPr>
              <a:t>                           </a:t>
            </a:r>
            <a:r>
              <a:rPr lang="ru-RU" sz="2000" b="1" i="1" dirty="0" smtClean="0"/>
              <a:t>Взяв свою копейку, мужик уходит.</a:t>
            </a:r>
            <a:r>
              <a:rPr lang="ru-RU" sz="2000" b="1" dirty="0" smtClean="0">
                <a:solidFill>
                  <a:schemeClr val="bg1"/>
                </a:solidFill>
              </a:rPr>
              <a:t/>
            </a:r>
            <a:br>
              <a:rPr lang="ru-RU" sz="2000" b="1" dirty="0" smtClean="0">
                <a:solidFill>
                  <a:schemeClr val="bg1"/>
                </a:solidFill>
              </a:rPr>
            </a:br>
            <a:r>
              <a:rPr lang="ru-RU" sz="2000" b="1" u="sng" dirty="0" smtClean="0">
                <a:solidFill>
                  <a:schemeClr val="bg1"/>
                </a:solidFill>
              </a:rPr>
              <a:t>Купец.</a:t>
            </a:r>
            <a:r>
              <a:rPr lang="ru-RU" sz="2000" b="1" dirty="0" smtClean="0">
                <a:solidFill>
                  <a:schemeClr val="bg1"/>
                </a:solidFill>
              </a:rPr>
              <a:t> Как же я жена боялся, что он сегодня не придёт. А вдруг завтра он не придёт? Или придёт, да  разорвёт сделку и заберёт свои деньги?</a:t>
            </a:r>
            <a:br>
              <a:rPr lang="ru-RU" sz="2000" b="1" dirty="0" smtClean="0">
                <a:solidFill>
                  <a:schemeClr val="bg1"/>
                </a:solidFill>
              </a:rPr>
            </a:br>
            <a:r>
              <a:rPr lang="ru-RU" sz="2000" b="1" u="sng" dirty="0" smtClean="0">
                <a:solidFill>
                  <a:schemeClr val="bg1"/>
                </a:solidFill>
              </a:rPr>
              <a:t>Купчиха.</a:t>
            </a:r>
            <a:r>
              <a:rPr lang="ru-RU" sz="2000" b="1" dirty="0" smtClean="0">
                <a:solidFill>
                  <a:schemeClr val="bg1"/>
                </a:solidFill>
              </a:rPr>
              <a:t> Успокойся! Если он сегодня не понял, что его обманывают, то не поймёт и завтра. Ведь как у нас говорят:   «Если он дурак, то это надолго»</a:t>
            </a:r>
            <a:br>
              <a:rPr lang="ru-RU" sz="2000" b="1" dirty="0" smtClean="0">
                <a:solidFill>
                  <a:schemeClr val="bg1"/>
                </a:solidFill>
              </a:rPr>
            </a:br>
            <a:endParaRPr lang="ru-RU" sz="2000" b="1" dirty="0" smtClean="0">
              <a:solidFill>
                <a:schemeClr val="bg1"/>
              </a:solidFill>
            </a:endParaRPr>
          </a:p>
        </p:txBody>
      </p:sp>
      <p:sp>
        <p:nvSpPr>
          <p:cNvPr id="4" name="TextBox 3"/>
          <p:cNvSpPr txBox="1"/>
          <p:nvPr/>
        </p:nvSpPr>
        <p:spPr>
          <a:xfrm>
            <a:off x="2627784" y="4725144"/>
            <a:ext cx="6048672" cy="1015663"/>
          </a:xfrm>
          <a:prstGeom prst="rect">
            <a:avLst/>
          </a:prstGeom>
          <a:noFill/>
        </p:spPr>
        <p:txBody>
          <a:bodyPr wrap="square" rtlCol="0">
            <a:spAutoFit/>
          </a:bodyPr>
          <a:lstStyle/>
          <a:p>
            <a:r>
              <a:rPr lang="ru-RU" b="1" i="1" dirty="0" smtClean="0"/>
              <a:t>  </a:t>
            </a:r>
            <a:endParaRPr lang="ru-RU" sz="2000" b="1" i="1" dirty="0" smtClean="0"/>
          </a:p>
          <a:p>
            <a:endParaRPr lang="ru-RU" sz="2000" b="1" i="1" dirty="0" smtClean="0"/>
          </a:p>
          <a:p>
            <a:r>
              <a:rPr lang="ru-RU" sz="2000" b="1" i="1" dirty="0" smtClean="0"/>
              <a:t>  </a:t>
            </a:r>
            <a:endParaRPr lang="ru-RU" sz="2000" b="1" i="1" dirty="0"/>
          </a:p>
        </p:txBody>
      </p:sp>
      <p:sp>
        <p:nvSpPr>
          <p:cNvPr id="5" name="TextBox 4"/>
          <p:cNvSpPr txBox="1"/>
          <p:nvPr/>
        </p:nvSpPr>
        <p:spPr>
          <a:xfrm>
            <a:off x="2627784" y="4653136"/>
            <a:ext cx="6120681" cy="2246769"/>
          </a:xfrm>
          <a:prstGeom prst="rect">
            <a:avLst/>
          </a:prstGeom>
          <a:noFill/>
        </p:spPr>
        <p:txBody>
          <a:bodyPr wrap="square" rtlCol="0">
            <a:spAutoFit/>
          </a:bodyPr>
          <a:lstStyle/>
          <a:p>
            <a:r>
              <a:rPr lang="ru-RU" b="1" i="1" dirty="0" smtClean="0"/>
              <a:t>   </a:t>
            </a:r>
            <a:r>
              <a:rPr lang="ru-RU" sz="2000" b="1" i="1" dirty="0" smtClean="0"/>
              <a:t>Необходимо  </a:t>
            </a:r>
            <a:r>
              <a:rPr lang="ru-RU" sz="2000" b="1" i="1" u="sng" dirty="0" smtClean="0"/>
              <a:t>вычислить</a:t>
            </a:r>
            <a:r>
              <a:rPr lang="ru-RU" sz="2000" b="1" i="1" dirty="0" smtClean="0"/>
              <a:t>  доход каждого (предположим, что в этом месяце 31 день).</a:t>
            </a:r>
          </a:p>
          <a:p>
            <a:r>
              <a:rPr lang="ru-RU" sz="2000" b="1" i="1" dirty="0" smtClean="0"/>
              <a:t> </a:t>
            </a:r>
            <a:endParaRPr lang="en-US" sz="2000" b="1" i="1" dirty="0" smtClean="0"/>
          </a:p>
          <a:p>
            <a:r>
              <a:rPr lang="en-US" sz="2000" b="1" i="1" dirty="0" smtClean="0"/>
              <a:t> </a:t>
            </a:r>
            <a:r>
              <a:rPr lang="ru-RU" sz="2000" b="1" i="1" dirty="0" smtClean="0"/>
              <a:t>  </a:t>
            </a:r>
            <a:r>
              <a:rPr lang="ru-RU" sz="2000" b="1" i="1" u="sng" dirty="0" smtClean="0"/>
              <a:t>Кто же выиграет</a:t>
            </a:r>
            <a:r>
              <a:rPr lang="ru-RU" sz="2000" b="1" i="1" dirty="0" smtClean="0"/>
              <a:t> от этой сделки: мужик или купец?</a:t>
            </a:r>
          </a:p>
          <a:p>
            <a:endParaRPr lang="en-US" sz="2000" b="1" i="1" dirty="0" smtClean="0"/>
          </a:p>
          <a:p>
            <a:endParaRPr lang="ru-RU" sz="2000" dirty="0"/>
          </a:p>
        </p:txBody>
      </p:sp>
      <p:sp>
        <p:nvSpPr>
          <p:cNvPr id="6" name="Стрелка вправо 5">
            <a:hlinkClick r:id="rId2" action="ppaction://hlinksldjump"/>
          </p:cNvPr>
          <p:cNvSpPr/>
          <p:nvPr/>
        </p:nvSpPr>
        <p:spPr>
          <a:xfrm>
            <a:off x="7236296" y="6021288"/>
            <a:ext cx="834392" cy="4320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bg2">
                  <a:lumMod val="75000"/>
                </a:schemeClr>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0"/>
          </p:nvPr>
        </p:nvSpPr>
        <p:spPr/>
        <p:txBody>
          <a:bodyPr/>
          <a:lstStyle/>
          <a:p>
            <a:fld id="{4152F362-ED1A-430A-97FC-B9081D3AE323}" type="slidenum">
              <a:rPr lang="ru-RU" altLang="ru-RU" smtClean="0"/>
              <a:pPr/>
              <a:t>49</a:t>
            </a:fld>
            <a:endParaRPr lang="ru-RU" altLang="ru-RU" dirty="0"/>
          </a:p>
        </p:txBody>
      </p:sp>
      <p:sp>
        <p:nvSpPr>
          <p:cNvPr id="3" name="Прямоугольник 2"/>
          <p:cNvSpPr/>
          <p:nvPr/>
        </p:nvSpPr>
        <p:spPr>
          <a:xfrm>
            <a:off x="539552" y="404664"/>
            <a:ext cx="8136904" cy="646331"/>
          </a:xfrm>
          <a:prstGeom prst="rect">
            <a:avLst/>
          </a:prstGeom>
        </p:spPr>
        <p:txBody>
          <a:bodyPr wrap="square">
            <a:spAutoFit/>
          </a:bodyPr>
          <a:lstStyle/>
          <a:p>
            <a:pPr algn="ctr"/>
            <a:r>
              <a:rPr lang="ru-RU" altLang="ru-RU" sz="3200" b="1" dirty="0" smtClean="0">
                <a:solidFill>
                  <a:schemeClr val="bg1"/>
                </a:solidFill>
                <a:latin typeface="+mj-lt"/>
              </a:rPr>
              <a:t> </a:t>
            </a:r>
            <a:r>
              <a:rPr lang="ru-RU" altLang="ru-RU" sz="3600" b="1" dirty="0" smtClean="0">
                <a:solidFill>
                  <a:schemeClr val="bg1"/>
                </a:solidFill>
                <a:latin typeface="+mj-lt"/>
              </a:rPr>
              <a:t>Решение задачи №9.</a:t>
            </a:r>
            <a:endParaRPr lang="ru-RU" sz="3600" dirty="0">
              <a:latin typeface="+mj-lt"/>
            </a:endParaRPr>
          </a:p>
        </p:txBody>
      </p:sp>
      <p:sp>
        <p:nvSpPr>
          <p:cNvPr id="36866" name="Rectangle 2"/>
          <p:cNvSpPr>
            <a:spLocks noChangeArrowheads="1"/>
          </p:cNvSpPr>
          <p:nvPr/>
        </p:nvSpPr>
        <p:spPr bwMode="auto">
          <a:xfrm>
            <a:off x="395536" y="1195332"/>
            <a:ext cx="8208912"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bg1"/>
                </a:solidFill>
                <a:effectLst/>
                <a:latin typeface="+mn-lt"/>
                <a:ea typeface="Times New Roman" pitchFamily="18" charset="0"/>
                <a:cs typeface="Times New Roman" pitchFamily="18" charset="0"/>
              </a:rPr>
              <a:t>1.</a:t>
            </a:r>
            <a:r>
              <a:rPr kumimoji="0" lang="ru-RU" sz="2000" b="1" i="0" u="none" strike="noStrike" cap="none" normalizeH="0" dirty="0" smtClean="0">
                <a:ln>
                  <a:noFill/>
                </a:ln>
                <a:solidFill>
                  <a:schemeClr val="bg1"/>
                </a:solidFill>
                <a:effectLst/>
                <a:latin typeface="+mn-lt"/>
                <a:ea typeface="Times New Roman" pitchFamily="18" charset="0"/>
                <a:cs typeface="Times New Roman" pitchFamily="18" charset="0"/>
              </a:rPr>
              <a:t> </a:t>
            </a:r>
            <a:r>
              <a:rPr kumimoji="0" lang="ru-RU" sz="2000" b="1" i="0" u="none" strike="noStrike" cap="none" normalizeH="0" baseline="0" dirty="0" smtClean="0">
                <a:ln>
                  <a:noFill/>
                </a:ln>
                <a:solidFill>
                  <a:schemeClr val="bg1"/>
                </a:solidFill>
                <a:effectLst/>
                <a:latin typeface="+mn-lt"/>
                <a:ea typeface="Times New Roman" pitchFamily="18" charset="0"/>
                <a:cs typeface="Times New Roman" pitchFamily="18" charset="0"/>
              </a:rPr>
              <a:t>Данная задача сводится к рассмотрению геометрической прогрессии: </a:t>
            </a:r>
            <a:r>
              <a:rPr kumimoji="0" lang="en-US" sz="2000" b="1" i="0" u="none" strike="noStrike" cap="none" normalizeH="0" baseline="0" dirty="0" smtClean="0">
                <a:ln>
                  <a:noFill/>
                </a:ln>
                <a:solidFill>
                  <a:schemeClr val="bg1"/>
                </a:solidFill>
                <a:effectLst/>
                <a:latin typeface="+mn-lt"/>
                <a:ea typeface="Times New Roman" pitchFamily="18" charset="0"/>
                <a:cs typeface="Times New Roman" pitchFamily="18" charset="0"/>
              </a:rPr>
              <a:t>b</a:t>
            </a:r>
            <a:r>
              <a:rPr kumimoji="0" lang="en-US" sz="2000" b="1" i="0" u="none" strike="noStrike" cap="none" normalizeH="0" baseline="-30000" dirty="0" smtClean="0">
                <a:ln>
                  <a:noFill/>
                </a:ln>
                <a:solidFill>
                  <a:schemeClr val="bg1"/>
                </a:solidFill>
                <a:effectLst/>
                <a:latin typeface="+mn-lt"/>
                <a:ea typeface="Times New Roman" pitchFamily="18" charset="0"/>
                <a:cs typeface="Times New Roman" pitchFamily="18" charset="0"/>
              </a:rPr>
              <a:t>1</a:t>
            </a:r>
            <a:r>
              <a:rPr kumimoji="0" lang="ru-RU" sz="2000" b="1" i="0" u="none" strike="noStrike" cap="none" normalizeH="0" baseline="0" dirty="0" smtClean="0">
                <a:ln>
                  <a:noFill/>
                </a:ln>
                <a:solidFill>
                  <a:schemeClr val="bg1"/>
                </a:solidFill>
                <a:effectLst/>
                <a:latin typeface="+mn-lt"/>
                <a:ea typeface="Times New Roman" pitchFamily="18" charset="0"/>
                <a:cs typeface="Times New Roman" pitchFamily="18" charset="0"/>
              </a:rPr>
              <a:t>=1коп, </a:t>
            </a:r>
            <a:r>
              <a:rPr kumimoji="0" lang="en-US" sz="2000" b="1" i="0" u="none" strike="noStrike" cap="none" normalizeH="0" baseline="0" dirty="0" smtClean="0">
                <a:ln>
                  <a:noFill/>
                </a:ln>
                <a:solidFill>
                  <a:schemeClr val="bg1"/>
                </a:solidFill>
                <a:effectLst/>
                <a:latin typeface="+mn-lt"/>
                <a:ea typeface="Times New Roman" pitchFamily="18" charset="0"/>
                <a:cs typeface="Times New Roman" pitchFamily="18" charset="0"/>
              </a:rPr>
              <a:t> q </a:t>
            </a:r>
            <a:r>
              <a:rPr kumimoji="0" lang="ru-RU" sz="2000" b="1" i="0" u="none" strike="noStrike" cap="none" normalizeH="0" baseline="0" dirty="0" smtClean="0">
                <a:ln>
                  <a:noFill/>
                </a:ln>
                <a:solidFill>
                  <a:schemeClr val="bg1"/>
                </a:solidFill>
                <a:effectLst/>
                <a:latin typeface="+mn-lt"/>
                <a:ea typeface="Times New Roman" pitchFamily="18" charset="0"/>
                <a:cs typeface="Times New Roman" pitchFamily="18" charset="0"/>
              </a:rPr>
              <a:t>=</a:t>
            </a:r>
            <a:r>
              <a:rPr kumimoji="0" lang="en-US" sz="2000" b="1" i="0" u="none" strike="noStrike" cap="none" normalizeH="0" baseline="0" dirty="0" smtClean="0">
                <a:ln>
                  <a:noFill/>
                </a:ln>
                <a:solidFill>
                  <a:schemeClr val="bg1"/>
                </a:solidFill>
                <a:effectLst/>
                <a:latin typeface="+mn-lt"/>
                <a:ea typeface="Times New Roman" pitchFamily="18" charset="0"/>
                <a:cs typeface="Times New Roman" pitchFamily="18" charset="0"/>
              </a:rPr>
              <a:t> </a:t>
            </a:r>
            <a:r>
              <a:rPr kumimoji="0" lang="ru-RU" sz="2000" b="1" i="0" u="none" strike="noStrike" cap="none" normalizeH="0" baseline="0" dirty="0" smtClean="0">
                <a:ln>
                  <a:noFill/>
                </a:ln>
                <a:solidFill>
                  <a:schemeClr val="bg1"/>
                </a:solidFill>
                <a:effectLst/>
                <a:latin typeface="+mn-lt"/>
                <a:ea typeface="Times New Roman" pitchFamily="18" charset="0"/>
                <a:cs typeface="Times New Roman" pitchFamily="18" charset="0"/>
              </a:rPr>
              <a:t>2, </a:t>
            </a:r>
            <a:r>
              <a:rPr kumimoji="0" lang="en-US" sz="2000" b="1" i="0" u="none" strike="noStrike" cap="none" normalizeH="0" baseline="0" dirty="0" smtClean="0">
                <a:ln>
                  <a:noFill/>
                </a:ln>
                <a:solidFill>
                  <a:schemeClr val="bg1"/>
                </a:solidFill>
                <a:effectLst/>
                <a:latin typeface="+mn-lt"/>
                <a:ea typeface="Times New Roman" pitchFamily="18" charset="0"/>
                <a:cs typeface="Times New Roman" pitchFamily="18" charset="0"/>
              </a:rPr>
              <a:t>n</a:t>
            </a:r>
            <a:r>
              <a:rPr kumimoji="0" lang="ru-RU" sz="2000" b="1" i="0" u="none" strike="noStrike" cap="none" normalizeH="0" baseline="0" dirty="0" smtClean="0">
                <a:ln>
                  <a:noFill/>
                </a:ln>
                <a:solidFill>
                  <a:schemeClr val="bg1"/>
                </a:solidFill>
                <a:effectLst/>
                <a:latin typeface="+mn-lt"/>
                <a:ea typeface="Times New Roman" pitchFamily="18" charset="0"/>
                <a:cs typeface="Times New Roman" pitchFamily="18" charset="0"/>
              </a:rPr>
              <a:t> =  31.  За месяц купец отдаст мужику </a:t>
            </a:r>
            <a:r>
              <a:rPr kumimoji="0" lang="en-US" sz="2000" b="1" i="0" u="none" strike="noStrike" cap="none" normalizeH="0" baseline="0" dirty="0" smtClean="0">
                <a:ln>
                  <a:noFill/>
                </a:ln>
                <a:solidFill>
                  <a:schemeClr val="bg1"/>
                </a:solidFill>
                <a:effectLst/>
                <a:latin typeface="+mn-lt"/>
                <a:ea typeface="Times New Roman" pitchFamily="18" charset="0"/>
                <a:cs typeface="Times New Roman" pitchFamily="18" charset="0"/>
              </a:rPr>
              <a:t>S</a:t>
            </a:r>
            <a:r>
              <a:rPr kumimoji="0" lang="en-US" sz="2000" b="1" i="0" u="none" strike="noStrike" cap="none" normalizeH="0" baseline="-30000" dirty="0" smtClean="0">
                <a:ln>
                  <a:noFill/>
                </a:ln>
                <a:solidFill>
                  <a:schemeClr val="bg1"/>
                </a:solidFill>
                <a:effectLst/>
                <a:latin typeface="+mn-lt"/>
                <a:ea typeface="Times New Roman" pitchFamily="18" charset="0"/>
                <a:cs typeface="Times New Roman" pitchFamily="18" charset="0"/>
              </a:rPr>
              <a:t>31</a:t>
            </a:r>
            <a:r>
              <a:rPr kumimoji="0" lang="en-US" sz="2000" b="1" i="0" u="none" strike="noStrike" cap="none" normalizeH="0" baseline="0" dirty="0" smtClean="0">
                <a:ln>
                  <a:noFill/>
                </a:ln>
                <a:solidFill>
                  <a:schemeClr val="bg1"/>
                </a:solidFill>
                <a:effectLst/>
                <a:latin typeface="+mn-lt"/>
                <a:ea typeface="Times New Roman" pitchFamily="18" charset="0"/>
                <a:cs typeface="Times New Roman" pitchFamily="18" charset="0"/>
              </a:rPr>
              <a:t> </a:t>
            </a:r>
            <a:r>
              <a:rPr kumimoji="0" lang="ru-RU" sz="2000" b="1" i="0" u="none" strike="noStrike" cap="none" normalizeH="0" baseline="0" dirty="0" smtClean="0">
                <a:ln>
                  <a:noFill/>
                </a:ln>
                <a:solidFill>
                  <a:schemeClr val="bg1"/>
                </a:solidFill>
                <a:effectLst/>
                <a:latin typeface="+mn-lt"/>
                <a:ea typeface="Times New Roman" pitchFamily="18" charset="0"/>
                <a:cs typeface="Times New Roman" pitchFamily="18" charset="0"/>
              </a:rPr>
              <a:t> копеек.</a:t>
            </a:r>
            <a:endParaRPr kumimoji="0" lang="ru-RU" sz="2000" b="1" i="0" u="none" strike="noStrike" cap="none" normalizeH="0" baseline="0" dirty="0" smtClean="0">
              <a:ln>
                <a:noFill/>
              </a:ln>
              <a:solidFill>
                <a:schemeClr val="bg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2000" b="1" i="0" u="none" strike="noStrike" cap="none" normalizeH="0" baseline="0" dirty="0" smtClean="0">
              <a:ln>
                <a:noFill/>
              </a:ln>
              <a:solidFill>
                <a:schemeClr val="bg1"/>
              </a:solidFill>
              <a:effectLst/>
              <a:latin typeface="+mn-lt"/>
              <a:cs typeface="Arial" pitchFamily="34" charset="0"/>
            </a:endParaRPr>
          </a:p>
        </p:txBody>
      </p:sp>
      <p:pic>
        <p:nvPicPr>
          <p:cNvPr id="7" name="Рисунок 6"/>
          <p:cNvPicPr/>
          <p:nvPr/>
        </p:nvPicPr>
        <p:blipFill>
          <a:blip r:embed="rId2" cstate="print">
            <a:clrChange>
              <a:clrFrom>
                <a:srgbClr val="FFFFFF"/>
              </a:clrFrom>
              <a:clrTo>
                <a:srgbClr val="FFFFFF">
                  <a:alpha val="0"/>
                </a:srgbClr>
              </a:clrTo>
            </a:clrChange>
          </a:blip>
          <a:srcRect/>
          <a:stretch>
            <a:fillRect/>
          </a:stretch>
        </p:blipFill>
        <p:spPr bwMode="auto">
          <a:xfrm>
            <a:off x="2483768" y="2276872"/>
            <a:ext cx="6003032" cy="576064"/>
          </a:xfrm>
          <a:prstGeom prst="rect">
            <a:avLst/>
          </a:prstGeom>
          <a:solidFill>
            <a:schemeClr val="bg1"/>
          </a:solidFill>
        </p:spPr>
      </p:pic>
      <p:sp>
        <p:nvSpPr>
          <p:cNvPr id="36868" name="Rectangle 4"/>
          <p:cNvSpPr>
            <a:spLocks noChangeArrowheads="1"/>
          </p:cNvSpPr>
          <p:nvPr/>
        </p:nvSpPr>
        <p:spPr bwMode="auto">
          <a:xfrm>
            <a:off x="395536" y="2877909"/>
            <a:ext cx="8352928" cy="22467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eaLnBrk="1" hangingPunct="1"/>
            <a:r>
              <a:rPr lang="en-US" sz="2000" b="1" dirty="0" smtClean="0">
                <a:solidFill>
                  <a:schemeClr val="bg1"/>
                </a:solidFill>
                <a:latin typeface="+mn-lt"/>
              </a:rPr>
              <a:t>  </a:t>
            </a:r>
            <a:r>
              <a:rPr lang="ru-RU" sz="2000" b="1" dirty="0" smtClean="0">
                <a:solidFill>
                  <a:schemeClr val="bg1"/>
                </a:solidFill>
                <a:latin typeface="+mn-lt"/>
              </a:rPr>
              <a:t>Следовательно,  купец отдаст  10</a:t>
            </a:r>
            <a:r>
              <a:rPr lang="ru-RU" sz="2000" b="1" baseline="30000" dirty="0" smtClean="0">
                <a:solidFill>
                  <a:schemeClr val="bg1"/>
                </a:solidFill>
                <a:latin typeface="+mn-lt"/>
              </a:rPr>
              <a:t>9</a:t>
            </a:r>
            <a:r>
              <a:rPr lang="ru-RU" sz="2000" b="1" dirty="0" smtClean="0">
                <a:solidFill>
                  <a:schemeClr val="bg1"/>
                </a:solidFill>
                <a:latin typeface="+mn-lt"/>
              </a:rPr>
              <a:t> коп =</a:t>
            </a:r>
            <a:r>
              <a:rPr lang="en-US" sz="2000" b="1" dirty="0" smtClean="0">
                <a:solidFill>
                  <a:schemeClr val="bg1"/>
                </a:solidFill>
                <a:latin typeface="+mn-lt"/>
              </a:rPr>
              <a:t> </a:t>
            </a:r>
            <a:r>
              <a:rPr lang="ru-RU" sz="2000" b="1" dirty="0" smtClean="0">
                <a:solidFill>
                  <a:schemeClr val="bg1"/>
                </a:solidFill>
                <a:latin typeface="+mn-lt"/>
              </a:rPr>
              <a:t>10</a:t>
            </a:r>
            <a:r>
              <a:rPr lang="ru-RU" sz="2000" b="1" baseline="30000" dirty="0" smtClean="0">
                <a:solidFill>
                  <a:schemeClr val="bg1"/>
                </a:solidFill>
                <a:latin typeface="+mn-lt"/>
              </a:rPr>
              <a:t>7</a:t>
            </a:r>
            <a:r>
              <a:rPr lang="ru-RU" sz="2000" b="1" dirty="0" smtClean="0">
                <a:solidFill>
                  <a:schemeClr val="bg1"/>
                </a:solidFill>
                <a:latin typeface="+mn-lt"/>
              </a:rPr>
              <a:t> руб. =</a:t>
            </a:r>
            <a:r>
              <a:rPr lang="en-US" sz="2000" b="1" dirty="0" smtClean="0">
                <a:solidFill>
                  <a:schemeClr val="bg1"/>
                </a:solidFill>
                <a:latin typeface="+mn-lt"/>
              </a:rPr>
              <a:t> </a:t>
            </a:r>
            <a:r>
              <a:rPr lang="ru-RU" sz="2000" b="1" dirty="0" smtClean="0">
                <a:latin typeface="+mn-lt"/>
              </a:rPr>
              <a:t>10000 тысяч рублей.</a:t>
            </a:r>
          </a:p>
          <a:p>
            <a:pPr eaLnBrk="1" hangingPunct="1"/>
            <a:endParaRPr lang="ru-RU" sz="2000" b="1" dirty="0" smtClean="0">
              <a:solidFill>
                <a:schemeClr val="bg1"/>
              </a:solidFill>
              <a:latin typeface="+mn-lt"/>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bg1"/>
                </a:solidFill>
                <a:effectLst/>
                <a:latin typeface="+mn-lt"/>
                <a:ea typeface="Times New Roman" pitchFamily="18" charset="0"/>
                <a:cs typeface="Times New Roman" pitchFamily="18" charset="0"/>
              </a:rPr>
              <a:t>2. В  течение  месяца мужик принесёт купцу  31 раз по 100 тысяч рублей, т.е. </a:t>
            </a:r>
            <a:r>
              <a:rPr kumimoji="0" lang="ru-RU" sz="2000" b="1" i="0" u="none" strike="noStrike" cap="none" normalizeH="0" baseline="0" dirty="0" smtClean="0">
                <a:ln>
                  <a:noFill/>
                </a:ln>
                <a:effectLst/>
                <a:latin typeface="+mn-lt"/>
                <a:ea typeface="Times New Roman" pitchFamily="18" charset="0"/>
                <a:cs typeface="Times New Roman" pitchFamily="18" charset="0"/>
              </a:rPr>
              <a:t>3100 тысяч рублей.</a:t>
            </a:r>
            <a:r>
              <a:rPr kumimoji="0" lang="ru-RU" sz="2000" b="1" i="0" u="none" strike="noStrike" cap="none" normalizeH="0" baseline="0" dirty="0" smtClean="0">
                <a:ln>
                  <a:noFill/>
                </a:ln>
                <a:solidFill>
                  <a:schemeClr val="bg1"/>
                </a:solidFill>
                <a:effectLst/>
                <a:latin typeface="+mn-lt"/>
                <a:ea typeface="Times New Roman" pitchFamily="18" charset="0"/>
                <a:cs typeface="Times New Roman" pitchFamily="18" charset="0"/>
              </a:rPr>
              <a:t/>
            </a:r>
            <a:br>
              <a:rPr kumimoji="0" lang="ru-RU" sz="2000" b="1" i="0" u="none" strike="noStrike" cap="none" normalizeH="0" baseline="0" dirty="0" smtClean="0">
                <a:ln>
                  <a:noFill/>
                </a:ln>
                <a:solidFill>
                  <a:schemeClr val="bg1"/>
                </a:solidFill>
                <a:effectLst/>
                <a:latin typeface="+mn-lt"/>
                <a:ea typeface="Times New Roman" pitchFamily="18" charset="0"/>
                <a:cs typeface="Times New Roman" pitchFamily="18" charset="0"/>
              </a:rPr>
            </a:br>
            <a:r>
              <a:rPr kumimoji="0" lang="ru-RU" sz="2000" b="1" i="0" u="none" strike="noStrike" cap="none" normalizeH="0" baseline="0" dirty="0" smtClean="0">
                <a:ln>
                  <a:noFill/>
                </a:ln>
                <a:solidFill>
                  <a:schemeClr val="bg1"/>
                </a:solidFill>
                <a:effectLst/>
                <a:latin typeface="+mn-lt"/>
                <a:ea typeface="Times New Roman" pitchFamily="18" charset="0"/>
                <a:cs typeface="Times New Roman" pitchFamily="18" charset="0"/>
              </a:rPr>
              <a:t/>
            </a:r>
            <a:br>
              <a:rPr kumimoji="0" lang="ru-RU" sz="2000" b="1" i="0" u="none" strike="noStrike" cap="none" normalizeH="0" baseline="0" dirty="0" smtClean="0">
                <a:ln>
                  <a:noFill/>
                </a:ln>
                <a:solidFill>
                  <a:schemeClr val="bg1"/>
                </a:solidFill>
                <a:effectLst/>
                <a:latin typeface="+mn-lt"/>
                <a:ea typeface="Times New Roman" pitchFamily="18" charset="0"/>
                <a:cs typeface="Times New Roman" pitchFamily="18" charset="0"/>
              </a:rPr>
            </a:br>
            <a:endParaRPr kumimoji="0" lang="ru-RU" sz="2000" b="1" i="0" u="none" strike="noStrike" cap="none" normalizeH="0" baseline="0" dirty="0" smtClean="0">
              <a:ln>
                <a:noFill/>
              </a:ln>
              <a:solidFill>
                <a:schemeClr val="bg1"/>
              </a:solidFill>
              <a:effectLst/>
              <a:latin typeface="+mn-lt"/>
              <a:cs typeface="Arial" pitchFamily="34" charset="0"/>
            </a:endParaRPr>
          </a:p>
        </p:txBody>
      </p:sp>
      <p:sp>
        <p:nvSpPr>
          <p:cNvPr id="10" name="TextBox 9"/>
          <p:cNvSpPr txBox="1"/>
          <p:nvPr/>
        </p:nvSpPr>
        <p:spPr>
          <a:xfrm>
            <a:off x="2627784" y="4725144"/>
            <a:ext cx="6192688" cy="1138773"/>
          </a:xfrm>
          <a:prstGeom prst="rect">
            <a:avLst/>
          </a:prstGeom>
          <a:noFill/>
        </p:spPr>
        <p:txBody>
          <a:bodyPr wrap="square" rtlCol="0">
            <a:spAutoFit/>
          </a:bodyPr>
          <a:lstStyle/>
          <a:p>
            <a:r>
              <a:rPr lang="ru-RU" sz="2800" b="1" dirty="0" smtClean="0">
                <a:solidFill>
                  <a:schemeClr val="bg1"/>
                </a:solidFill>
                <a:ea typeface="Times New Roman" pitchFamily="18" charset="0"/>
                <a:cs typeface="Times New Roman" pitchFamily="18" charset="0"/>
              </a:rPr>
              <a:t> Ответ: </a:t>
            </a:r>
            <a:r>
              <a:rPr lang="ru-RU" sz="2000" b="1" dirty="0" smtClean="0">
                <a:solidFill>
                  <a:schemeClr val="bg1"/>
                </a:solidFill>
                <a:ea typeface="Times New Roman" pitchFamily="18" charset="0"/>
                <a:cs typeface="Times New Roman" pitchFamily="18" charset="0"/>
              </a:rPr>
              <a:t>купец проиграет, т.к. получит  3100 тысяч рублей, а отдаст более 10000 тысяч рублей.</a:t>
            </a:r>
            <a:endParaRPr lang="ru-RU" sz="2000" dirty="0"/>
          </a:p>
        </p:txBody>
      </p:sp>
    </p:spTree>
  </p:cSld>
  <p:clrMapOvr>
    <a:masterClrMapping/>
  </p:clrMapOvr>
  <p:transition>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Номер слайда 1"/>
          <p:cNvSpPr>
            <a:spLocks noGrp="1"/>
          </p:cNvSpPr>
          <p:nvPr>
            <p:ph type="sldNum" sz="quarter" idx="12"/>
          </p:nvPr>
        </p:nvSpPr>
        <p:spPr>
          <a:noFill/>
        </p:spPr>
        <p:txBody>
          <a:bodyPr/>
          <a:lstStyle/>
          <a:p>
            <a:fld id="{367E8DC8-2349-4434-8111-B908570A8D7B}" type="slidenum">
              <a:rPr lang="ru-RU" altLang="ru-RU"/>
              <a:pPr/>
              <a:t>5</a:t>
            </a:fld>
            <a:endParaRPr lang="ru-RU" altLang="ru-RU"/>
          </a:p>
        </p:txBody>
      </p:sp>
      <p:sp>
        <p:nvSpPr>
          <p:cNvPr id="4" name="Rectangle 3"/>
          <p:cNvSpPr txBox="1">
            <a:spLocks noChangeArrowheads="1"/>
          </p:cNvSpPr>
          <p:nvPr/>
        </p:nvSpPr>
        <p:spPr bwMode="auto">
          <a:xfrm>
            <a:off x="539552" y="476672"/>
            <a:ext cx="8136904" cy="439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algn="ctr">
              <a:buFontTx/>
              <a:buNone/>
              <a:defRPr/>
            </a:pPr>
            <a:r>
              <a:rPr lang="ru-RU" altLang="ru-RU" b="1" dirty="0" smtClean="0">
                <a:solidFill>
                  <a:schemeClr val="bg1"/>
                </a:solidFill>
              </a:rPr>
              <a:t> Повторим теорию! </a:t>
            </a:r>
            <a:r>
              <a:rPr lang="ru-RU" altLang="ru-RU" b="1" kern="0" dirty="0" smtClean="0">
                <a:solidFill>
                  <a:schemeClr val="bg1"/>
                </a:solidFill>
                <a:cs typeface="Times New Roman" panose="02020603050405020304" pitchFamily="18" charset="0"/>
              </a:rPr>
              <a:t>Вопрос</a:t>
            </a:r>
            <a:r>
              <a:rPr lang="en-US" altLang="ru-RU" b="1" kern="0" dirty="0" smtClean="0">
                <a:solidFill>
                  <a:schemeClr val="bg1"/>
                </a:solidFill>
                <a:cs typeface="Times New Roman" panose="02020603050405020304" pitchFamily="18" charset="0"/>
              </a:rPr>
              <a:t> </a:t>
            </a:r>
            <a:r>
              <a:rPr lang="ru-RU" altLang="ru-RU" b="1" kern="0" dirty="0">
                <a:solidFill>
                  <a:schemeClr val="bg1"/>
                </a:solidFill>
                <a:cs typeface="Times New Roman" panose="02020603050405020304" pitchFamily="18" charset="0"/>
              </a:rPr>
              <a:t>2:</a:t>
            </a:r>
          </a:p>
          <a:p>
            <a:pPr>
              <a:buFont typeface="Wingdings" pitchFamily="2" charset="2"/>
              <a:buChar char="ü"/>
            </a:pPr>
            <a:r>
              <a:rPr lang="ru-RU" sz="2400" b="1" dirty="0" smtClean="0">
                <a:solidFill>
                  <a:schemeClr val="bg1"/>
                </a:solidFill>
              </a:rPr>
              <a:t>  </a:t>
            </a:r>
            <a:r>
              <a:rPr lang="ru-RU" sz="2000" b="1" dirty="0" smtClean="0">
                <a:solidFill>
                  <a:schemeClr val="bg1"/>
                </a:solidFill>
              </a:rPr>
              <a:t>Какие способы задания последовательностей мы изучили? </a:t>
            </a:r>
          </a:p>
          <a:p>
            <a:pPr>
              <a:buFont typeface="Wingdings" pitchFamily="2" charset="2"/>
              <a:buChar char="ü"/>
            </a:pPr>
            <a:r>
              <a:rPr lang="ru-RU" sz="2000" b="1" dirty="0" smtClean="0">
                <a:solidFill>
                  <a:schemeClr val="bg1"/>
                </a:solidFill>
              </a:rPr>
              <a:t>  Соотнесите название способа задания числовой последовательности с заданными числовыми последовательностями.</a:t>
            </a:r>
          </a:p>
          <a:p>
            <a:pPr>
              <a:buFontTx/>
              <a:buNone/>
              <a:defRPr/>
            </a:pPr>
            <a:endParaRPr lang="ru-RU" altLang="ru-RU" sz="1800" b="1" dirty="0" smtClean="0">
              <a:solidFill>
                <a:schemeClr val="bg1"/>
              </a:solidFill>
              <a:cs typeface="Times New Roman" panose="02020603050405020304" pitchFamily="18" charset="0"/>
            </a:endParaRPr>
          </a:p>
          <a:p>
            <a:pPr>
              <a:buNone/>
            </a:pPr>
            <a:r>
              <a:rPr lang="ru-RU" sz="1800" i="1" dirty="0" smtClean="0">
                <a:cs typeface="Times New Roman" pitchFamily="18" charset="0"/>
              </a:rPr>
              <a:t>     </a:t>
            </a:r>
          </a:p>
          <a:p>
            <a:pPr>
              <a:buFontTx/>
              <a:buNone/>
              <a:defRPr/>
            </a:pPr>
            <a:r>
              <a:rPr lang="ru-RU" altLang="ru-RU" sz="1800" b="1" dirty="0" smtClean="0">
                <a:solidFill>
                  <a:schemeClr val="bg1"/>
                </a:solidFill>
                <a:cs typeface="Times New Roman" panose="02020603050405020304" pitchFamily="18" charset="0"/>
              </a:rPr>
              <a:t> </a:t>
            </a:r>
            <a:endParaRPr lang="ru-RU" altLang="ru-RU" sz="1800" b="1" dirty="0">
              <a:solidFill>
                <a:schemeClr val="bg1"/>
              </a:solidFill>
              <a:cs typeface="Times New Roman" panose="02020603050405020304" pitchFamily="18" charset="0"/>
            </a:endParaRPr>
          </a:p>
          <a:p>
            <a:pPr>
              <a:buFontTx/>
              <a:buNone/>
              <a:defRPr/>
            </a:pPr>
            <a:endParaRPr lang="ru-RU" altLang="ru-RU" sz="2000" b="1" kern="0" dirty="0" smtClean="0">
              <a:solidFill>
                <a:schemeClr val="bg1"/>
              </a:solidFill>
              <a:latin typeface="Times New Roman" panose="02020603050405020304" pitchFamily="18" charset="0"/>
              <a:cs typeface="Times New Roman" panose="02020603050405020304" pitchFamily="18" charset="0"/>
            </a:endParaRPr>
          </a:p>
        </p:txBody>
      </p:sp>
      <p:sp>
        <p:nvSpPr>
          <p:cNvPr id="8" name="Прямоугольник 7">
            <a:hlinkClick r:id="rId3" action="ppaction://hlinksldjump"/>
          </p:cNvPr>
          <p:cNvSpPr/>
          <p:nvPr/>
        </p:nvSpPr>
        <p:spPr>
          <a:xfrm>
            <a:off x="6875463" y="5949950"/>
            <a:ext cx="360362" cy="35877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
        <p:nvSpPr>
          <p:cNvPr id="9" name="Прямоугольник 8">
            <a:hlinkClick r:id="rId4" action="ppaction://hlinksldjump"/>
          </p:cNvPr>
          <p:cNvSpPr/>
          <p:nvPr/>
        </p:nvSpPr>
        <p:spPr>
          <a:xfrm>
            <a:off x="7956550" y="5949950"/>
            <a:ext cx="333375" cy="35877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
        <p:nvSpPr>
          <p:cNvPr id="6" name="Прямоугольник 5"/>
          <p:cNvSpPr/>
          <p:nvPr/>
        </p:nvSpPr>
        <p:spPr>
          <a:xfrm>
            <a:off x="467544" y="2996952"/>
            <a:ext cx="8280920" cy="1723549"/>
          </a:xfrm>
          <a:prstGeom prst="rect">
            <a:avLst/>
          </a:prstGeom>
        </p:spPr>
        <p:txBody>
          <a:bodyPr wrap="square">
            <a:spAutoFit/>
          </a:bodyPr>
          <a:lstStyle/>
          <a:p>
            <a:pPr marL="457200" indent="-457200"/>
            <a:r>
              <a:rPr lang="ru-RU" sz="2000" b="1" dirty="0" smtClean="0">
                <a:solidFill>
                  <a:schemeClr val="bg1"/>
                </a:solidFill>
                <a:latin typeface="+mn-lt"/>
                <a:cs typeface="Times New Roman" pitchFamily="18" charset="0"/>
              </a:rPr>
              <a:t>1. Последовательность десятичных знаков числа (</a:t>
            </a:r>
            <a:r>
              <a:rPr lang="el-GR" sz="2800" b="1" dirty="0" smtClean="0">
                <a:solidFill>
                  <a:schemeClr val="bg1"/>
                </a:solidFill>
                <a:latin typeface="+mn-lt"/>
                <a:cs typeface="Times New Roman" pitchFamily="18" charset="0"/>
              </a:rPr>
              <a:t>π</a:t>
            </a:r>
            <a:r>
              <a:rPr lang="ru-RU" sz="2000" b="1" dirty="0" smtClean="0">
                <a:solidFill>
                  <a:schemeClr val="bg1"/>
                </a:solidFill>
                <a:latin typeface="+mn-lt"/>
                <a:cs typeface="Times New Roman" pitchFamily="18" charset="0"/>
              </a:rPr>
              <a:t>=3,1415922653…)</a:t>
            </a:r>
          </a:p>
          <a:p>
            <a:pPr marL="457200" indent="-457200"/>
            <a:r>
              <a:rPr lang="ru-RU" sz="2000" b="1" dirty="0" smtClean="0">
                <a:solidFill>
                  <a:schemeClr val="bg1"/>
                </a:solidFill>
                <a:latin typeface="+mn-lt"/>
                <a:cs typeface="Times New Roman" pitchFamily="18" charset="0"/>
              </a:rPr>
              <a:t>2. </a:t>
            </a:r>
            <a:r>
              <a:rPr lang="en-US" sz="2000" b="1" dirty="0" smtClean="0">
                <a:solidFill>
                  <a:schemeClr val="bg1"/>
                </a:solidFill>
                <a:latin typeface="+mn-lt"/>
              </a:rPr>
              <a:t>a</a:t>
            </a:r>
            <a:r>
              <a:rPr lang="en-US" sz="2000" b="1" baseline="-25000" dirty="0" smtClean="0">
                <a:solidFill>
                  <a:schemeClr val="bg1"/>
                </a:solidFill>
                <a:latin typeface="+mn-lt"/>
              </a:rPr>
              <a:t>n</a:t>
            </a:r>
            <a:r>
              <a:rPr lang="en-US" sz="2000" b="1" dirty="0" smtClean="0">
                <a:solidFill>
                  <a:schemeClr val="bg1"/>
                </a:solidFill>
                <a:latin typeface="+mn-lt"/>
              </a:rPr>
              <a:t>=4n-1</a:t>
            </a:r>
            <a:r>
              <a:rPr lang="ru-RU" sz="2000" b="1" dirty="0" smtClean="0">
                <a:solidFill>
                  <a:schemeClr val="bg1"/>
                </a:solidFill>
                <a:latin typeface="+mn-lt"/>
                <a:cs typeface="Times New Roman" pitchFamily="18" charset="0"/>
              </a:rPr>
              <a:t>  </a:t>
            </a:r>
          </a:p>
          <a:p>
            <a:pPr marL="457200" indent="-457200"/>
            <a:r>
              <a:rPr lang="ru-RU" sz="2000" b="1" dirty="0" smtClean="0">
                <a:solidFill>
                  <a:schemeClr val="bg1"/>
                </a:solidFill>
                <a:latin typeface="+mn-lt"/>
                <a:cs typeface="Times New Roman" pitchFamily="18" charset="0"/>
              </a:rPr>
              <a:t>3.</a:t>
            </a:r>
            <a:r>
              <a:rPr lang="en-US" sz="2000" b="1" dirty="0">
                <a:solidFill>
                  <a:schemeClr val="bg1"/>
                </a:solidFill>
                <a:latin typeface="+mn-lt"/>
              </a:rPr>
              <a:t> </a:t>
            </a:r>
            <a:r>
              <a:rPr lang="en-US" sz="2000" b="1" dirty="0" smtClean="0">
                <a:solidFill>
                  <a:schemeClr val="bg1"/>
                </a:solidFill>
                <a:latin typeface="+mn-lt"/>
              </a:rPr>
              <a:t>a</a:t>
            </a:r>
            <a:r>
              <a:rPr lang="en-US" sz="2000" b="1" baseline="-25000" dirty="0" smtClean="0">
                <a:solidFill>
                  <a:schemeClr val="bg1"/>
                </a:solidFill>
                <a:latin typeface="+mn-lt"/>
              </a:rPr>
              <a:t>n+1</a:t>
            </a:r>
            <a:r>
              <a:rPr lang="en-US" sz="2000" b="1" dirty="0" smtClean="0">
                <a:solidFill>
                  <a:schemeClr val="bg1"/>
                </a:solidFill>
                <a:latin typeface="+mn-lt"/>
              </a:rPr>
              <a:t>=a</a:t>
            </a:r>
            <a:r>
              <a:rPr lang="en-US" sz="2000" b="1" baseline="-25000" dirty="0" smtClean="0">
                <a:solidFill>
                  <a:schemeClr val="bg1"/>
                </a:solidFill>
                <a:latin typeface="+mn-lt"/>
              </a:rPr>
              <a:t>n</a:t>
            </a:r>
            <a:r>
              <a:rPr lang="en-US" sz="2000" b="1" dirty="0" smtClean="0">
                <a:solidFill>
                  <a:schemeClr val="bg1"/>
                </a:solidFill>
                <a:latin typeface="+mn-lt"/>
              </a:rPr>
              <a:t>+2,</a:t>
            </a:r>
            <a:r>
              <a:rPr lang="ru-RU" sz="2000" b="1" dirty="0" smtClean="0">
                <a:solidFill>
                  <a:schemeClr val="bg1"/>
                </a:solidFill>
                <a:latin typeface="+mn-lt"/>
              </a:rPr>
              <a:t> </a:t>
            </a:r>
            <a:r>
              <a:rPr lang="en-US" sz="2000" b="1" dirty="0" smtClean="0">
                <a:solidFill>
                  <a:schemeClr val="bg1"/>
                </a:solidFill>
                <a:latin typeface="+mn-lt"/>
              </a:rPr>
              <a:t>a</a:t>
            </a:r>
            <a:r>
              <a:rPr lang="en-US" sz="2000" b="1" baseline="-25000" dirty="0" smtClean="0">
                <a:solidFill>
                  <a:schemeClr val="bg1"/>
                </a:solidFill>
                <a:latin typeface="+mn-lt"/>
              </a:rPr>
              <a:t>1</a:t>
            </a:r>
            <a:r>
              <a:rPr lang="en-US" sz="2000" b="1" dirty="0" smtClean="0">
                <a:solidFill>
                  <a:schemeClr val="bg1"/>
                </a:solidFill>
                <a:latin typeface="+mn-lt"/>
              </a:rPr>
              <a:t> </a:t>
            </a:r>
            <a:r>
              <a:rPr lang="en-US" sz="2000" b="1" dirty="0">
                <a:solidFill>
                  <a:schemeClr val="bg1"/>
                </a:solidFill>
                <a:latin typeface="+mn-lt"/>
              </a:rPr>
              <a:t>= 2,5</a:t>
            </a:r>
            <a:endParaRPr lang="ru-RU" sz="2000" b="1" dirty="0">
              <a:solidFill>
                <a:schemeClr val="bg1"/>
              </a:solidFill>
              <a:latin typeface="+mn-lt"/>
            </a:endParaRPr>
          </a:p>
          <a:p>
            <a:pPr marL="457200" indent="-457200"/>
            <a:endParaRPr lang="ru-RU" dirty="0">
              <a:latin typeface="Times New Roman" pitchFamily="18" charset="0"/>
              <a:cs typeface="Times New Roman" pitchFamily="18" charset="0"/>
            </a:endParaRPr>
          </a:p>
        </p:txBody>
      </p:sp>
      <p:sp>
        <p:nvSpPr>
          <p:cNvPr id="7" name="Прямоугольник 6"/>
          <p:cNvSpPr/>
          <p:nvPr/>
        </p:nvSpPr>
        <p:spPr>
          <a:xfrm>
            <a:off x="6876256" y="2924944"/>
            <a:ext cx="720080" cy="523220"/>
          </a:xfrm>
          <a:prstGeom prst="rect">
            <a:avLst/>
          </a:prstGeom>
        </p:spPr>
        <p:txBody>
          <a:bodyPr wrap="square">
            <a:spAutoFit/>
          </a:bodyPr>
          <a:lstStyle/>
          <a:p>
            <a:r>
              <a:rPr lang="el-GR" sz="2800" b="1" dirty="0" smtClean="0">
                <a:solidFill>
                  <a:schemeClr val="bg1"/>
                </a:solidFill>
                <a:cs typeface="Times New Roman" pitchFamily="18" charset="0"/>
              </a:rPr>
              <a:t>π</a:t>
            </a:r>
            <a:endParaRPr lang="ru-RU" sz="2800" dirty="0"/>
          </a:p>
        </p:txBody>
      </p:sp>
    </p:spTree>
  </p:cSld>
  <p:clrMapOvr>
    <a:masterClrMapping/>
  </p:clrMapOvr>
  <p:transition>
    <p:random/>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Прямоугольник 2"/>
          <p:cNvSpPr/>
          <p:nvPr/>
        </p:nvSpPr>
        <p:spPr>
          <a:xfrm>
            <a:off x="251520" y="260648"/>
            <a:ext cx="8640960" cy="1508105"/>
          </a:xfrm>
          <a:prstGeom prst="rect">
            <a:avLst/>
          </a:prstGeom>
        </p:spPr>
        <p:txBody>
          <a:bodyPr wrap="square">
            <a:spAutoFit/>
          </a:bodyPr>
          <a:lstStyle/>
          <a:p>
            <a:r>
              <a:rPr lang="ru-RU" sz="3200" b="1" dirty="0" smtClean="0">
                <a:solidFill>
                  <a:schemeClr val="bg1"/>
                </a:solidFill>
                <a:effectLst>
                  <a:outerShdw blurRad="38100" dist="38100" dir="2700000" algn="tl">
                    <a:srgbClr val="000000">
                      <a:alpha val="43137"/>
                    </a:srgbClr>
                  </a:outerShdw>
                </a:effectLst>
                <a:latin typeface="+mj-lt"/>
                <a:cs typeface="Times New Roman" pitchFamily="18" charset="0"/>
              </a:rPr>
              <a:t>           </a:t>
            </a:r>
            <a:r>
              <a:rPr lang="ru-RU" sz="3600" b="1" dirty="0" smtClean="0">
                <a:solidFill>
                  <a:schemeClr val="bg1"/>
                </a:solidFill>
                <a:effectLst>
                  <a:outerShdw blurRad="38100" dist="38100" dir="2700000" algn="tl">
                    <a:srgbClr val="000000">
                      <a:alpha val="43137"/>
                    </a:srgbClr>
                  </a:outerShdw>
                </a:effectLst>
                <a:latin typeface="+mj-lt"/>
                <a:cs typeface="Times New Roman" pitchFamily="18" charset="0"/>
              </a:rPr>
              <a:t>Домашнее задание</a:t>
            </a:r>
            <a:r>
              <a:rPr lang="ru-RU" sz="3200" b="1" dirty="0" smtClean="0">
                <a:solidFill>
                  <a:schemeClr val="bg1"/>
                </a:solidFill>
                <a:effectLst>
                  <a:outerShdw blurRad="38100" dist="38100" dir="2700000" algn="tl">
                    <a:srgbClr val="000000">
                      <a:alpha val="43137"/>
                    </a:srgbClr>
                  </a:outerShdw>
                </a:effectLst>
                <a:latin typeface="+mj-lt"/>
                <a:cs typeface="Times New Roman" pitchFamily="18" charset="0"/>
              </a:rPr>
              <a:t>.</a:t>
            </a:r>
            <a:br>
              <a:rPr lang="ru-RU" sz="3200" b="1" dirty="0" smtClean="0">
                <a:solidFill>
                  <a:schemeClr val="bg1"/>
                </a:solidFill>
                <a:effectLst>
                  <a:outerShdw blurRad="38100" dist="38100" dir="2700000" algn="tl">
                    <a:srgbClr val="000000">
                      <a:alpha val="43137"/>
                    </a:srgbClr>
                  </a:outerShdw>
                </a:effectLst>
                <a:latin typeface="+mj-lt"/>
                <a:cs typeface="Times New Roman" pitchFamily="18" charset="0"/>
              </a:rPr>
            </a:br>
            <a:r>
              <a:rPr lang="ru-RU" sz="2800" b="1" dirty="0" smtClean="0">
                <a:solidFill>
                  <a:schemeClr val="bg1"/>
                </a:solidFill>
                <a:latin typeface="+mj-lt"/>
                <a:cs typeface="Times New Roman" pitchFamily="18" charset="0"/>
              </a:rPr>
              <a:t>1.Повторить теорию по теме  «Прогрессии» (учебник стр. 171). </a:t>
            </a:r>
            <a:endParaRPr lang="ru-RU" sz="2800" dirty="0">
              <a:latin typeface="+mj-lt"/>
            </a:endParaRPr>
          </a:p>
        </p:txBody>
      </p:sp>
      <p:sp>
        <p:nvSpPr>
          <p:cNvPr id="5" name="Прямоугольник 4"/>
          <p:cNvSpPr/>
          <p:nvPr/>
        </p:nvSpPr>
        <p:spPr>
          <a:xfrm>
            <a:off x="251520" y="2204864"/>
            <a:ext cx="5256584" cy="1815882"/>
          </a:xfrm>
          <a:prstGeom prst="rect">
            <a:avLst/>
          </a:prstGeom>
        </p:spPr>
        <p:txBody>
          <a:bodyPr wrap="square">
            <a:spAutoFit/>
          </a:bodyPr>
          <a:lstStyle/>
          <a:p>
            <a:r>
              <a:rPr lang="ru-RU" sz="2800" b="1" dirty="0" smtClean="0">
                <a:solidFill>
                  <a:schemeClr val="bg1"/>
                </a:solidFill>
                <a:effectLst>
                  <a:outerShdw blurRad="38100" dist="38100" dir="2700000" algn="tl">
                    <a:srgbClr val="000000">
                      <a:alpha val="43137"/>
                    </a:srgbClr>
                  </a:outerShdw>
                </a:effectLst>
                <a:cs typeface="Times New Roman" pitchFamily="18" charset="0"/>
              </a:rPr>
              <a:t>2. Решить задачи:  </a:t>
            </a:r>
            <a:br>
              <a:rPr lang="ru-RU" sz="2800" b="1" dirty="0" smtClean="0">
                <a:solidFill>
                  <a:schemeClr val="bg1"/>
                </a:solidFill>
                <a:effectLst>
                  <a:outerShdw blurRad="38100" dist="38100" dir="2700000" algn="tl">
                    <a:srgbClr val="000000">
                      <a:alpha val="43137"/>
                    </a:srgbClr>
                  </a:outerShdw>
                </a:effectLst>
                <a:cs typeface="Times New Roman" pitchFamily="18" charset="0"/>
              </a:rPr>
            </a:br>
            <a:r>
              <a:rPr lang="ru-RU" sz="2800" b="1" dirty="0" smtClean="0">
                <a:solidFill>
                  <a:schemeClr val="bg1"/>
                </a:solidFill>
                <a:effectLst>
                  <a:outerShdw blurRad="38100" dist="38100" dir="2700000" algn="tl">
                    <a:srgbClr val="000000">
                      <a:alpha val="43137"/>
                    </a:srgbClr>
                  </a:outerShdw>
                </a:effectLst>
                <a:cs typeface="Times New Roman" pitchFamily="18" charset="0"/>
              </a:rPr>
              <a:t>№6 (задача </a:t>
            </a:r>
            <a:r>
              <a:rPr lang="ru-RU" sz="2800" b="1" dirty="0" err="1" smtClean="0">
                <a:solidFill>
                  <a:schemeClr val="bg1"/>
                </a:solidFill>
                <a:effectLst>
                  <a:outerShdw blurRad="38100" dist="38100" dir="2700000" algn="tl">
                    <a:srgbClr val="000000">
                      <a:alpha val="43137"/>
                    </a:srgbClr>
                  </a:outerShdw>
                </a:effectLst>
                <a:cs typeface="Times New Roman" pitchFamily="18" charset="0"/>
              </a:rPr>
              <a:t>Ахмеса</a:t>
            </a:r>
            <a:r>
              <a:rPr lang="ru-RU" sz="2800" b="1" dirty="0" smtClean="0">
                <a:solidFill>
                  <a:schemeClr val="bg1"/>
                </a:solidFill>
                <a:effectLst>
                  <a:outerShdw blurRad="38100" dist="38100" dir="2700000" algn="tl">
                    <a:srgbClr val="000000">
                      <a:alpha val="43137"/>
                    </a:srgbClr>
                  </a:outerShdw>
                </a:effectLst>
                <a:cs typeface="Times New Roman" pitchFamily="18" charset="0"/>
              </a:rPr>
              <a:t>), </a:t>
            </a:r>
            <a:endParaRPr lang="en-US" sz="2800" b="1" dirty="0" smtClean="0">
              <a:solidFill>
                <a:schemeClr val="bg1"/>
              </a:solidFill>
              <a:effectLst>
                <a:outerShdw blurRad="38100" dist="38100" dir="2700000" algn="tl">
                  <a:srgbClr val="000000">
                    <a:alpha val="43137"/>
                  </a:srgbClr>
                </a:outerShdw>
              </a:effectLst>
              <a:cs typeface="Times New Roman" pitchFamily="18" charset="0"/>
            </a:endParaRPr>
          </a:p>
          <a:p>
            <a:r>
              <a:rPr lang="ru-RU" sz="2800" b="1" dirty="0" smtClean="0">
                <a:solidFill>
                  <a:schemeClr val="bg1"/>
                </a:solidFill>
                <a:effectLst>
                  <a:outerShdw blurRad="38100" dist="38100" dir="2700000" algn="tl">
                    <a:srgbClr val="000000">
                      <a:alpha val="43137"/>
                    </a:srgbClr>
                  </a:outerShdw>
                </a:effectLst>
                <a:cs typeface="Times New Roman" pitchFamily="18" charset="0"/>
              </a:rPr>
              <a:t>№1</a:t>
            </a:r>
            <a:r>
              <a:rPr lang="en-US" sz="2800" b="1" dirty="0" smtClean="0">
                <a:solidFill>
                  <a:schemeClr val="bg1"/>
                </a:solidFill>
                <a:effectLst>
                  <a:outerShdw blurRad="38100" dist="38100" dir="2700000" algn="tl">
                    <a:srgbClr val="000000">
                      <a:alpha val="43137"/>
                    </a:srgbClr>
                  </a:outerShdw>
                </a:effectLst>
                <a:cs typeface="Times New Roman" pitchFamily="18" charset="0"/>
              </a:rPr>
              <a:t>0</a:t>
            </a:r>
            <a:r>
              <a:rPr lang="ru-RU" sz="2800" b="1" dirty="0" smtClean="0">
                <a:solidFill>
                  <a:schemeClr val="bg1"/>
                </a:solidFill>
                <a:effectLst>
                  <a:outerShdw blurRad="38100" dist="38100" dir="2700000" algn="tl">
                    <a:srgbClr val="000000">
                      <a:alpha val="43137"/>
                    </a:srgbClr>
                  </a:outerShdw>
                </a:effectLst>
                <a:cs typeface="Times New Roman" pitchFamily="18" charset="0"/>
              </a:rPr>
              <a:t>.</a:t>
            </a:r>
          </a:p>
          <a:p>
            <a:r>
              <a:rPr lang="ru-RU" sz="2800" b="1" dirty="0" smtClean="0">
                <a:solidFill>
                  <a:schemeClr val="bg1"/>
                </a:solidFill>
                <a:effectLst>
                  <a:outerShdw blurRad="38100" dist="38100" dir="2700000" algn="tl">
                    <a:srgbClr val="000000">
                      <a:alpha val="43137"/>
                    </a:srgbClr>
                  </a:outerShdw>
                </a:effectLst>
                <a:cs typeface="Times New Roman" pitchFamily="18" charset="0"/>
              </a:rPr>
              <a:t> </a:t>
            </a:r>
          </a:p>
        </p:txBody>
      </p:sp>
      <p:sp>
        <p:nvSpPr>
          <p:cNvPr id="4" name="Прямоугольник 3"/>
          <p:cNvSpPr/>
          <p:nvPr/>
        </p:nvSpPr>
        <p:spPr>
          <a:xfrm>
            <a:off x="323528" y="3717032"/>
            <a:ext cx="5256584" cy="2246769"/>
          </a:xfrm>
          <a:prstGeom prst="rect">
            <a:avLst/>
          </a:prstGeom>
        </p:spPr>
        <p:txBody>
          <a:bodyPr wrap="square">
            <a:spAutoFit/>
          </a:bodyPr>
          <a:lstStyle/>
          <a:p>
            <a:r>
              <a:rPr lang="ru-RU" sz="2800" b="1" dirty="0" smtClean="0">
                <a:solidFill>
                  <a:schemeClr val="bg1"/>
                </a:solidFill>
                <a:effectLst>
                  <a:outerShdw blurRad="38100" dist="38100" dir="2700000" algn="tl">
                    <a:srgbClr val="000000">
                      <a:alpha val="43137"/>
                    </a:srgbClr>
                  </a:outerShdw>
                </a:effectLst>
                <a:cs typeface="Times New Roman" pitchFamily="18" charset="0"/>
              </a:rPr>
              <a:t>3. По желанию, </a:t>
            </a:r>
            <a:r>
              <a:rPr lang="ru-RU" sz="2800" b="1" u="sng" dirty="0" smtClean="0">
                <a:solidFill>
                  <a:schemeClr val="bg1"/>
                </a:solidFill>
                <a:effectLst>
                  <a:outerShdw blurRad="38100" dist="38100" dir="2700000" algn="tl">
                    <a:srgbClr val="000000">
                      <a:alpha val="43137"/>
                    </a:srgbClr>
                  </a:outerShdw>
                </a:effectLst>
                <a:cs typeface="Times New Roman" pitchFamily="18" charset="0"/>
              </a:rPr>
              <a:t>на дополнительную оценку, оформив решение для стенда</a:t>
            </a:r>
            <a:r>
              <a:rPr lang="ru-RU" sz="2800" b="1" dirty="0" smtClean="0">
                <a:solidFill>
                  <a:schemeClr val="bg1"/>
                </a:solidFill>
                <a:effectLst>
                  <a:outerShdw blurRad="38100" dist="38100" dir="2700000" algn="tl">
                    <a:srgbClr val="000000">
                      <a:alpha val="43137"/>
                    </a:srgbClr>
                  </a:outerShdw>
                </a:effectLst>
                <a:cs typeface="Times New Roman" pitchFamily="18" charset="0"/>
              </a:rPr>
              <a:t>, решить задачу №8 (легенда о шахматах). </a:t>
            </a:r>
            <a:endParaRPr lang="ru-RU" sz="2800" dirty="0"/>
          </a:p>
        </p:txBody>
      </p:sp>
      <p:sp>
        <p:nvSpPr>
          <p:cNvPr id="7" name="Стрелка вправо 6">
            <a:hlinkClick r:id="rId2" action="ppaction://hlinksldjump"/>
          </p:cNvPr>
          <p:cNvSpPr/>
          <p:nvPr/>
        </p:nvSpPr>
        <p:spPr>
          <a:xfrm>
            <a:off x="1403648" y="3140968"/>
            <a:ext cx="864096" cy="4320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bg2">
                  <a:lumMod val="75000"/>
                </a:schemeClr>
              </a:solidFill>
            </a:endParaRPr>
          </a:p>
        </p:txBody>
      </p:sp>
      <p:sp>
        <p:nvSpPr>
          <p:cNvPr id="9" name="Стрелка вправо 8">
            <a:hlinkClick r:id="rId3" action="ppaction://hlinksldjump"/>
          </p:cNvPr>
          <p:cNvSpPr/>
          <p:nvPr/>
        </p:nvSpPr>
        <p:spPr>
          <a:xfrm>
            <a:off x="1403648" y="6165304"/>
            <a:ext cx="864096" cy="4320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bg2">
                  <a:lumMod val="75000"/>
                </a:schemeClr>
              </a:solidFill>
            </a:endParaRPr>
          </a:p>
        </p:txBody>
      </p:sp>
    </p:spTree>
  </p:cSld>
  <p:clrMapOvr>
    <a:masterClrMapping/>
  </p:clrMapOvr>
  <p:transition>
    <p:random/>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0"/>
          </p:nvPr>
        </p:nvSpPr>
        <p:spPr/>
        <p:txBody>
          <a:bodyPr/>
          <a:lstStyle/>
          <a:p>
            <a:fld id="{4152F362-ED1A-430A-97FC-B9081D3AE323}" type="slidenum">
              <a:rPr lang="ru-RU" altLang="ru-RU" smtClean="0"/>
              <a:pPr/>
              <a:t>51</a:t>
            </a:fld>
            <a:endParaRPr lang="ru-RU" altLang="ru-RU"/>
          </a:p>
        </p:txBody>
      </p:sp>
      <p:sp>
        <p:nvSpPr>
          <p:cNvPr id="3" name="TextBox 2"/>
          <p:cNvSpPr txBox="1"/>
          <p:nvPr/>
        </p:nvSpPr>
        <p:spPr>
          <a:xfrm>
            <a:off x="323528" y="476672"/>
            <a:ext cx="8568952" cy="1138773"/>
          </a:xfrm>
          <a:prstGeom prst="rect">
            <a:avLst/>
          </a:prstGeom>
          <a:noFill/>
        </p:spPr>
        <p:txBody>
          <a:bodyPr wrap="square" rtlCol="0">
            <a:spAutoFit/>
          </a:bodyPr>
          <a:lstStyle/>
          <a:p>
            <a:pPr algn="ctr"/>
            <a:r>
              <a:rPr lang="ru-RU" altLang="ru-RU" sz="3600" b="1" dirty="0" smtClean="0">
                <a:solidFill>
                  <a:schemeClr val="bg1"/>
                </a:solidFill>
              </a:rPr>
              <a:t>Задача №1</a:t>
            </a:r>
            <a:r>
              <a:rPr lang="en-US" altLang="ru-RU" sz="3600" b="1" dirty="0" smtClean="0">
                <a:solidFill>
                  <a:schemeClr val="bg1"/>
                </a:solidFill>
              </a:rPr>
              <a:t>0</a:t>
            </a:r>
            <a:r>
              <a:rPr lang="ru-RU" altLang="ru-RU" sz="3600" b="1" dirty="0" smtClean="0">
                <a:solidFill>
                  <a:schemeClr val="bg1"/>
                </a:solidFill>
              </a:rPr>
              <a:t>.</a:t>
            </a:r>
          </a:p>
          <a:p>
            <a:pPr algn="ctr"/>
            <a:r>
              <a:rPr lang="ru-RU" altLang="ru-RU" sz="3200" b="1" dirty="0" smtClean="0">
                <a:solidFill>
                  <a:schemeClr val="bg1"/>
                </a:solidFill>
              </a:rPr>
              <a:t>.</a:t>
            </a:r>
            <a:endParaRPr lang="ru-RU" sz="3200" dirty="0"/>
          </a:p>
        </p:txBody>
      </p:sp>
      <p:sp>
        <p:nvSpPr>
          <p:cNvPr id="4" name="TextBox 3"/>
          <p:cNvSpPr txBox="1"/>
          <p:nvPr/>
        </p:nvSpPr>
        <p:spPr>
          <a:xfrm>
            <a:off x="395536" y="1196752"/>
            <a:ext cx="8352928" cy="4093428"/>
          </a:xfrm>
          <a:prstGeom prst="rect">
            <a:avLst/>
          </a:prstGeom>
          <a:noFill/>
        </p:spPr>
        <p:txBody>
          <a:bodyPr wrap="square" rtlCol="0">
            <a:spAutoFit/>
          </a:bodyPr>
          <a:lstStyle/>
          <a:p>
            <a:r>
              <a:rPr lang="ru-RU" altLang="ru-RU" sz="2400" b="1" dirty="0" smtClean="0">
                <a:solidFill>
                  <a:schemeClr val="bg1"/>
                </a:solidFill>
                <a:cs typeface="Times New Roman" pitchFamily="18" charset="0"/>
              </a:rPr>
              <a:t>А.  Найти значение </a:t>
            </a:r>
            <a:r>
              <a:rPr lang="ru-RU" altLang="ru-RU" sz="2400" b="1" dirty="0" err="1" smtClean="0">
                <a:solidFill>
                  <a:schemeClr val="bg1"/>
                </a:solidFill>
                <a:cs typeface="Times New Roman" pitchFamily="18" charset="0"/>
              </a:rPr>
              <a:t>х</a:t>
            </a:r>
            <a:r>
              <a:rPr lang="ru-RU" altLang="ru-RU" sz="2400" b="1" dirty="0" smtClean="0">
                <a:solidFill>
                  <a:schemeClr val="bg1"/>
                </a:solidFill>
                <a:cs typeface="Times New Roman" pitchFamily="18" charset="0"/>
              </a:rPr>
              <a:t>, при котором значения </a:t>
            </a:r>
            <a:r>
              <a:rPr lang="ru-RU" altLang="ru-RU" sz="2400" b="1" dirty="0" err="1" smtClean="0">
                <a:solidFill>
                  <a:schemeClr val="bg1"/>
                </a:solidFill>
                <a:cs typeface="Times New Roman" pitchFamily="18" charset="0"/>
              </a:rPr>
              <a:t>выра-жений</a:t>
            </a:r>
            <a:r>
              <a:rPr lang="ru-RU" altLang="ru-RU" sz="2400" b="1" dirty="0" smtClean="0">
                <a:solidFill>
                  <a:schemeClr val="bg1"/>
                </a:solidFill>
                <a:cs typeface="Times New Roman" pitchFamily="18" charset="0"/>
              </a:rPr>
              <a:t>  </a:t>
            </a:r>
            <a:r>
              <a:rPr lang="ru-RU" altLang="ru-RU" sz="2400" b="1" dirty="0" err="1" smtClean="0">
                <a:solidFill>
                  <a:schemeClr val="bg1"/>
                </a:solidFill>
                <a:cs typeface="Times New Roman" pitchFamily="18" charset="0"/>
              </a:rPr>
              <a:t>х</a:t>
            </a:r>
            <a:r>
              <a:rPr lang="ru-RU" altLang="ru-RU" sz="2400" b="1" dirty="0" smtClean="0">
                <a:solidFill>
                  <a:schemeClr val="bg1"/>
                </a:solidFill>
                <a:cs typeface="Times New Roman" pitchFamily="18" charset="0"/>
              </a:rPr>
              <a:t>, 2х и</a:t>
            </a:r>
            <a:r>
              <a:rPr lang="en-US" altLang="ru-RU" sz="2400" b="1" dirty="0" smtClean="0">
                <a:solidFill>
                  <a:schemeClr val="bg1"/>
                </a:solidFill>
                <a:cs typeface="Times New Roman" pitchFamily="18" charset="0"/>
              </a:rPr>
              <a:t> </a:t>
            </a:r>
            <a:r>
              <a:rPr lang="ru-RU" altLang="ru-RU" sz="2400" b="1" dirty="0" smtClean="0">
                <a:solidFill>
                  <a:schemeClr val="bg1"/>
                </a:solidFill>
                <a:cs typeface="Times New Roman" pitchFamily="18" charset="0"/>
              </a:rPr>
              <a:t>6 являются тремя </a:t>
            </a:r>
            <a:r>
              <a:rPr lang="ru-RU" altLang="ru-RU" sz="2400" b="1" dirty="0" err="1" smtClean="0">
                <a:solidFill>
                  <a:schemeClr val="bg1"/>
                </a:solidFill>
                <a:cs typeface="Times New Roman" pitchFamily="18" charset="0"/>
              </a:rPr>
              <a:t>последовательны-ми</a:t>
            </a:r>
            <a:r>
              <a:rPr lang="ru-RU" altLang="ru-RU" sz="2400" b="1" dirty="0" smtClean="0">
                <a:solidFill>
                  <a:schemeClr val="bg1"/>
                </a:solidFill>
                <a:cs typeface="Times New Roman" pitchFamily="18" charset="0"/>
              </a:rPr>
              <a:t> членами арифметической прогрессии. </a:t>
            </a:r>
            <a:r>
              <a:rPr lang="en-US" altLang="ru-RU" sz="2400" b="1" dirty="0" smtClean="0">
                <a:solidFill>
                  <a:schemeClr val="bg1"/>
                </a:solidFill>
                <a:cs typeface="Times New Roman" pitchFamily="18" charset="0"/>
              </a:rPr>
              <a:t>    </a:t>
            </a:r>
          </a:p>
          <a:p>
            <a:r>
              <a:rPr lang="en-US" altLang="ru-RU" sz="2400" b="1" dirty="0" smtClean="0">
                <a:solidFill>
                  <a:schemeClr val="bg1"/>
                </a:solidFill>
                <a:cs typeface="Times New Roman" pitchFamily="18" charset="0"/>
              </a:rPr>
              <a:t>                                                                                              </a:t>
            </a:r>
            <a:r>
              <a:rPr lang="ru-RU" altLang="ru-RU" sz="2400" b="1" dirty="0" smtClean="0">
                <a:solidFill>
                  <a:schemeClr val="bg1"/>
                </a:solidFill>
                <a:cs typeface="Times New Roman" pitchFamily="18" charset="0"/>
              </a:rPr>
              <a:t>В.  Найти все значения </a:t>
            </a:r>
            <a:r>
              <a:rPr lang="ru-RU" altLang="ru-RU" sz="2400" b="1" dirty="0" err="1" smtClean="0">
                <a:solidFill>
                  <a:schemeClr val="bg1"/>
                </a:solidFill>
                <a:cs typeface="Times New Roman" pitchFamily="18" charset="0"/>
              </a:rPr>
              <a:t>х</a:t>
            </a:r>
            <a:r>
              <a:rPr lang="ru-RU" altLang="ru-RU" sz="2400" b="1" dirty="0" smtClean="0">
                <a:solidFill>
                  <a:schemeClr val="bg1"/>
                </a:solidFill>
                <a:cs typeface="Times New Roman" pitchFamily="18" charset="0"/>
              </a:rPr>
              <a:t>, при которых значения выражений  2х, </a:t>
            </a:r>
            <a:r>
              <a:rPr lang="ru-RU" altLang="ru-RU" sz="2400" b="1" dirty="0" err="1" smtClean="0">
                <a:solidFill>
                  <a:schemeClr val="bg1"/>
                </a:solidFill>
                <a:cs typeface="Times New Roman" pitchFamily="18" charset="0"/>
              </a:rPr>
              <a:t>х</a:t>
            </a:r>
            <a:r>
              <a:rPr lang="ru-RU" altLang="ru-RU" sz="2400" b="1" dirty="0" smtClean="0">
                <a:solidFill>
                  <a:schemeClr val="bg1"/>
                </a:solidFill>
                <a:cs typeface="Times New Roman" pitchFamily="18" charset="0"/>
              </a:rPr>
              <a:t> и 4 являются тремя </a:t>
            </a:r>
            <a:r>
              <a:rPr lang="ru-RU" altLang="ru-RU" sz="2400" b="1" dirty="0" err="1" smtClean="0">
                <a:solidFill>
                  <a:schemeClr val="bg1"/>
                </a:solidFill>
                <a:cs typeface="Times New Roman" pitchFamily="18" charset="0"/>
              </a:rPr>
              <a:t>последова-тельными</a:t>
            </a:r>
            <a:r>
              <a:rPr lang="ru-RU" altLang="ru-RU" sz="2400" b="1" dirty="0" smtClean="0">
                <a:solidFill>
                  <a:schemeClr val="bg1"/>
                </a:solidFill>
                <a:cs typeface="Times New Roman" pitchFamily="18" charset="0"/>
              </a:rPr>
              <a:t> членами геометрической прогрессии. </a:t>
            </a:r>
            <a:endParaRPr lang="en-US" altLang="ru-RU" sz="2400" b="1" dirty="0" smtClean="0">
              <a:solidFill>
                <a:schemeClr val="bg1"/>
              </a:solidFill>
              <a:cs typeface="Times New Roman" pitchFamily="18" charset="0"/>
            </a:endParaRPr>
          </a:p>
          <a:p>
            <a:r>
              <a:rPr lang="en-US" altLang="ru-RU" sz="2400" b="1" dirty="0" smtClean="0">
                <a:solidFill>
                  <a:schemeClr val="bg1"/>
                </a:solidFill>
                <a:cs typeface="Times New Roman" pitchFamily="18" charset="0"/>
              </a:rPr>
              <a:t>                                                                                        </a:t>
            </a:r>
            <a:r>
              <a:rPr lang="ru-RU" altLang="ru-RU" sz="2400" b="1" dirty="0" smtClean="0">
                <a:solidFill>
                  <a:schemeClr val="bg1"/>
                </a:solidFill>
                <a:cs typeface="Times New Roman" pitchFamily="18" charset="0"/>
              </a:rPr>
              <a:t>С.  Найти разность арифметической прогрессии, если а</a:t>
            </a:r>
            <a:r>
              <a:rPr lang="ru-RU" altLang="ru-RU" sz="2400" b="1" baseline="-25000" dirty="0" smtClean="0">
                <a:solidFill>
                  <a:schemeClr val="bg1"/>
                </a:solidFill>
                <a:cs typeface="Times New Roman" pitchFamily="18" charset="0"/>
              </a:rPr>
              <a:t>7</a:t>
            </a:r>
            <a:r>
              <a:rPr lang="en-US" altLang="ru-RU" sz="2400" b="1" baseline="-25000" dirty="0" smtClean="0">
                <a:solidFill>
                  <a:schemeClr val="bg1"/>
                </a:solidFill>
                <a:cs typeface="Times New Roman" pitchFamily="18" charset="0"/>
              </a:rPr>
              <a:t> </a:t>
            </a:r>
            <a:r>
              <a:rPr lang="ru-RU" altLang="ru-RU" sz="2400" b="1" dirty="0" smtClean="0">
                <a:solidFill>
                  <a:schemeClr val="bg1"/>
                </a:solidFill>
                <a:cs typeface="Times New Roman" pitchFamily="18" charset="0"/>
              </a:rPr>
              <a:t>=</a:t>
            </a:r>
            <a:r>
              <a:rPr lang="en-US" altLang="ru-RU" sz="2400" b="1" dirty="0" smtClean="0">
                <a:solidFill>
                  <a:schemeClr val="bg1"/>
                </a:solidFill>
                <a:cs typeface="Times New Roman" pitchFamily="18" charset="0"/>
              </a:rPr>
              <a:t> </a:t>
            </a:r>
            <a:r>
              <a:rPr lang="ru-RU" altLang="ru-RU" sz="2400" b="1" dirty="0" smtClean="0">
                <a:solidFill>
                  <a:schemeClr val="bg1"/>
                </a:solidFill>
                <a:cs typeface="Times New Roman" pitchFamily="18" charset="0"/>
              </a:rPr>
              <a:t>35,  а</a:t>
            </a:r>
            <a:r>
              <a:rPr lang="ru-RU" altLang="ru-RU" sz="2400" b="1" baseline="-25000" dirty="0" smtClean="0">
                <a:solidFill>
                  <a:schemeClr val="bg1"/>
                </a:solidFill>
                <a:cs typeface="Times New Roman" pitchFamily="18" charset="0"/>
              </a:rPr>
              <a:t>35</a:t>
            </a:r>
            <a:r>
              <a:rPr lang="en-US" altLang="ru-RU" sz="2400" b="1" baseline="-25000" dirty="0" smtClean="0">
                <a:solidFill>
                  <a:schemeClr val="bg1"/>
                </a:solidFill>
                <a:cs typeface="Times New Roman" pitchFamily="18" charset="0"/>
              </a:rPr>
              <a:t> </a:t>
            </a:r>
            <a:r>
              <a:rPr lang="ru-RU" altLang="ru-RU" sz="2400" b="1" dirty="0" smtClean="0">
                <a:solidFill>
                  <a:schemeClr val="bg1"/>
                </a:solidFill>
                <a:cs typeface="Times New Roman" pitchFamily="18" charset="0"/>
              </a:rPr>
              <a:t>=</a:t>
            </a:r>
            <a:r>
              <a:rPr lang="en-US" altLang="ru-RU" sz="2400" b="1" dirty="0" smtClean="0">
                <a:solidFill>
                  <a:schemeClr val="bg1"/>
                </a:solidFill>
                <a:cs typeface="Times New Roman" pitchFamily="18" charset="0"/>
              </a:rPr>
              <a:t> </a:t>
            </a:r>
            <a:r>
              <a:rPr lang="ru-RU" altLang="ru-RU" sz="2400" b="1" dirty="0" smtClean="0">
                <a:solidFill>
                  <a:schemeClr val="bg1"/>
                </a:solidFill>
                <a:cs typeface="Times New Roman" pitchFamily="18" charset="0"/>
              </a:rPr>
              <a:t>49</a:t>
            </a:r>
          </a:p>
          <a:p>
            <a:endParaRPr lang="ru-RU" sz="2000" b="1" dirty="0">
              <a:solidFill>
                <a:schemeClr val="bg1"/>
              </a:solidFill>
              <a:latin typeface="+mn-lt"/>
            </a:endParaRPr>
          </a:p>
        </p:txBody>
      </p:sp>
      <p:sp>
        <p:nvSpPr>
          <p:cNvPr id="10" name="Стрелка влево 9">
            <a:hlinkClick r:id="rId2" action="ppaction://hlinksldjump"/>
          </p:cNvPr>
          <p:cNvSpPr/>
          <p:nvPr/>
        </p:nvSpPr>
        <p:spPr>
          <a:xfrm>
            <a:off x="6084168" y="5661248"/>
            <a:ext cx="978408"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bg2">
                  <a:lumMod val="75000"/>
                </a:schemeClr>
              </a:solidFill>
            </a:endParaRPr>
          </a:p>
        </p:txBody>
      </p:sp>
    </p:spTree>
  </p:cSld>
  <p:clrMapOvr>
    <a:masterClrMapping/>
  </p:clrMapOvr>
  <p:transition>
    <p:random/>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0"/>
          </p:nvPr>
        </p:nvSpPr>
        <p:spPr/>
        <p:txBody>
          <a:bodyPr/>
          <a:lstStyle/>
          <a:p>
            <a:fld id="{4152F362-ED1A-430A-97FC-B9081D3AE323}" type="slidenum">
              <a:rPr lang="ru-RU" altLang="ru-RU" smtClean="0"/>
              <a:pPr/>
              <a:t>52</a:t>
            </a:fld>
            <a:endParaRPr lang="ru-RU" altLang="ru-RU"/>
          </a:p>
        </p:txBody>
      </p:sp>
      <p:sp>
        <p:nvSpPr>
          <p:cNvPr id="28674" name="Rectangle 2"/>
          <p:cNvSpPr>
            <a:spLocks noChangeArrowheads="1"/>
          </p:cNvSpPr>
          <p:nvPr/>
        </p:nvSpPr>
        <p:spPr bwMode="auto">
          <a:xfrm>
            <a:off x="395536" y="476672"/>
            <a:ext cx="8496944" cy="44618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3200" b="1" i="0" u="none" strike="noStrike" cap="none" normalizeH="0" baseline="0" dirty="0" smtClean="0">
                <a:ln>
                  <a:noFill/>
                </a:ln>
                <a:solidFill>
                  <a:schemeClr val="bg1"/>
                </a:solidFill>
                <a:effectLst/>
                <a:latin typeface="+mj-lt"/>
                <a:ea typeface="Times New Roman" pitchFamily="18" charset="0"/>
                <a:cs typeface="Times New Roman" pitchFamily="18" charset="0"/>
              </a:rPr>
              <a:t>  </a:t>
            </a:r>
            <a:r>
              <a:rPr kumimoji="0" lang="ru-RU" sz="3600" b="1" i="0" u="none" strike="noStrike" cap="none" normalizeH="0" baseline="0" dirty="0" smtClean="0">
                <a:ln>
                  <a:noFill/>
                </a:ln>
                <a:solidFill>
                  <a:schemeClr val="bg1"/>
                </a:solidFill>
                <a:effectLst/>
                <a:latin typeface="+mj-lt"/>
                <a:ea typeface="Times New Roman" pitchFamily="18" charset="0"/>
                <a:cs typeface="Times New Roman" pitchFamily="18" charset="0"/>
              </a:rPr>
              <a:t>Подводим итоги урока. </a:t>
            </a:r>
            <a:endParaRPr kumimoji="0" lang="ru-RU" sz="3600" b="1" i="0" u="none" strike="noStrike" cap="none" normalizeH="0" baseline="0" dirty="0" smtClean="0">
              <a:ln>
                <a:noFill/>
              </a:ln>
              <a:solidFill>
                <a:schemeClr val="bg1"/>
              </a:solidFill>
              <a:effectLst/>
              <a:latin typeface="+mj-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2000" b="1" i="0" u="none" strike="noStrike" cap="none" normalizeH="0" baseline="0" dirty="0" smtClean="0">
              <a:ln>
                <a:noFill/>
              </a:ln>
              <a:solidFill>
                <a:schemeClr val="bg1"/>
              </a:solidFill>
              <a:effectLst/>
              <a:latin typeface="+mj-lt"/>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bg1"/>
                </a:solidFill>
                <a:effectLst/>
                <a:latin typeface="+mj-lt"/>
                <a:ea typeface="Times New Roman" pitchFamily="18" charset="0"/>
                <a:cs typeface="Times New Roman" pitchFamily="18" charset="0"/>
              </a:rPr>
              <a:t>I. </a:t>
            </a:r>
            <a:r>
              <a:rPr kumimoji="0" lang="ru-RU" sz="2000" b="1" i="0" u="none" strike="noStrike" cap="none" normalizeH="0" baseline="0" dirty="0" smtClean="0">
                <a:ln>
                  <a:noFill/>
                </a:ln>
                <a:solidFill>
                  <a:schemeClr val="bg1"/>
                </a:solidFill>
                <a:effectLst/>
                <a:latin typeface="+mj-lt"/>
                <a:ea typeface="Times New Roman" pitchFamily="18" charset="0"/>
                <a:cs typeface="Times New Roman" pitchFamily="18" charset="0"/>
              </a:rPr>
              <a:t>Мы повторили теорию по теме «Прогрессии».  Каждый из вас  сделал вывод о степени освоенности лично им теории, готовности</a:t>
            </a:r>
            <a:r>
              <a:rPr kumimoji="0" lang="ru-RU" sz="2000" b="1" i="0" u="none" strike="noStrike" cap="none" normalizeH="0" dirty="0" smtClean="0">
                <a:ln>
                  <a:noFill/>
                </a:ln>
                <a:solidFill>
                  <a:schemeClr val="bg1"/>
                </a:solidFill>
                <a:effectLst/>
                <a:latin typeface="+mj-lt"/>
                <a:ea typeface="Times New Roman" pitchFamily="18" charset="0"/>
                <a:cs typeface="Times New Roman" pitchFamily="18" charset="0"/>
              </a:rPr>
              <a:t> к зачёту.</a:t>
            </a:r>
            <a:endParaRPr kumimoji="0" lang="ru-RU" sz="2000" b="1" i="0" u="none" strike="noStrike" cap="none" normalizeH="0" baseline="0" dirty="0" smtClean="0">
              <a:ln>
                <a:noFill/>
              </a:ln>
              <a:solidFill>
                <a:schemeClr val="bg1"/>
              </a:solidFill>
              <a:effectLst/>
              <a:latin typeface="+mj-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2000" b="1" i="0" u="none" strike="noStrike" cap="none" normalizeH="0" baseline="0" dirty="0" smtClean="0">
              <a:ln>
                <a:noFill/>
              </a:ln>
              <a:solidFill>
                <a:schemeClr val="bg1"/>
              </a:solidFill>
              <a:effectLst/>
              <a:latin typeface="+mj-lt"/>
              <a:ea typeface="Times New Roman" pitchFamily="18" charset="0"/>
              <a:cs typeface="Times New Roman" pitchFamily="18" charset="0"/>
            </a:endParaRPr>
          </a:p>
          <a:p>
            <a:pPr lvl="0"/>
            <a:r>
              <a:rPr kumimoji="0" lang="en-US" sz="2000" b="1" i="0" u="none" strike="noStrike" cap="none" normalizeH="0" baseline="0" dirty="0" smtClean="0">
                <a:ln>
                  <a:noFill/>
                </a:ln>
                <a:solidFill>
                  <a:schemeClr val="bg1"/>
                </a:solidFill>
                <a:effectLst/>
                <a:latin typeface="+mj-lt"/>
                <a:ea typeface="Times New Roman" pitchFamily="18" charset="0"/>
                <a:cs typeface="Times New Roman" pitchFamily="18" charset="0"/>
              </a:rPr>
              <a:t>II</a:t>
            </a:r>
            <a:r>
              <a:rPr kumimoji="0" lang="ru-RU" sz="2000" b="1" i="0" u="none" strike="noStrike" cap="none" normalizeH="0" baseline="0" dirty="0" smtClean="0">
                <a:ln>
                  <a:noFill/>
                </a:ln>
                <a:solidFill>
                  <a:schemeClr val="bg1"/>
                </a:solidFill>
                <a:effectLst/>
                <a:latin typeface="+mj-lt"/>
                <a:ea typeface="Times New Roman" pitchFamily="18" charset="0"/>
                <a:cs typeface="Times New Roman" pitchFamily="18" charset="0"/>
              </a:rPr>
              <a:t>. Вы получили опыт в решении </a:t>
            </a:r>
            <a:r>
              <a:rPr lang="ru-RU" sz="2000" b="1" dirty="0" smtClean="0">
                <a:solidFill>
                  <a:schemeClr val="bg1"/>
                </a:solidFill>
                <a:ea typeface="Times New Roman" pitchFamily="18" charset="0"/>
                <a:cs typeface="Times New Roman" pitchFamily="18" charset="0"/>
              </a:rPr>
              <a:t>практических и </a:t>
            </a:r>
            <a:r>
              <a:rPr kumimoji="0" lang="ru-RU" sz="2000" b="1" i="0" u="none" strike="noStrike" cap="none" normalizeH="0" baseline="0" dirty="0" smtClean="0">
                <a:ln>
                  <a:noFill/>
                </a:ln>
                <a:solidFill>
                  <a:schemeClr val="bg1"/>
                </a:solidFill>
                <a:effectLst/>
                <a:latin typeface="+mj-lt"/>
                <a:ea typeface="Times New Roman" pitchFamily="18" charset="0"/>
                <a:cs typeface="Times New Roman" pitchFamily="18" charset="0"/>
              </a:rPr>
              <a:t>исторических  задач</a:t>
            </a:r>
            <a:r>
              <a:rPr kumimoji="0" lang="ru-RU" sz="2000" b="1" i="0" u="none" strike="noStrike" cap="none" normalizeH="0" dirty="0" smtClean="0">
                <a:ln>
                  <a:noFill/>
                </a:ln>
                <a:solidFill>
                  <a:schemeClr val="bg1"/>
                </a:solidFill>
                <a:effectLst/>
                <a:latin typeface="+mj-lt"/>
                <a:ea typeface="Times New Roman" pitchFamily="18" charset="0"/>
                <a:cs typeface="Times New Roman" pitchFamily="18" charset="0"/>
              </a:rPr>
              <a:t> </a:t>
            </a:r>
            <a:r>
              <a:rPr lang="ru-RU" sz="2000" b="1" dirty="0" smtClean="0">
                <a:solidFill>
                  <a:schemeClr val="bg1"/>
                </a:solidFill>
                <a:ea typeface="Times New Roman" pitchFamily="18" charset="0"/>
                <a:cs typeface="Times New Roman" pitchFamily="18" charset="0"/>
              </a:rPr>
              <a:t>по теме «Прогрессии». </a:t>
            </a:r>
            <a:endParaRPr kumimoji="0" lang="ru-RU" sz="2000" b="1" i="0" u="none" strike="noStrike" cap="none" normalizeH="0" baseline="0" dirty="0" smtClean="0">
              <a:ln>
                <a:noFill/>
              </a:ln>
              <a:solidFill>
                <a:schemeClr val="bg1"/>
              </a:solidFill>
              <a:effectLst/>
              <a:latin typeface="+mj-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2000" b="1" i="0" u="none" strike="noStrike" cap="none" normalizeH="0" baseline="0" dirty="0" smtClean="0">
              <a:ln>
                <a:noFill/>
              </a:ln>
              <a:solidFill>
                <a:schemeClr val="bg1"/>
              </a:solidFill>
              <a:effectLst/>
              <a:latin typeface="+mj-lt"/>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bg1"/>
                </a:solidFill>
                <a:effectLst/>
                <a:latin typeface="+mj-lt"/>
                <a:ea typeface="Times New Roman" pitchFamily="18" charset="0"/>
                <a:cs typeface="Times New Roman" pitchFamily="18" charset="0"/>
              </a:rPr>
              <a:t>III</a:t>
            </a:r>
            <a:r>
              <a:rPr kumimoji="0" lang="ru-RU" sz="2000" b="1" i="0" u="none" strike="noStrike" cap="none" normalizeH="0" baseline="0" dirty="0" smtClean="0">
                <a:ln>
                  <a:noFill/>
                </a:ln>
                <a:solidFill>
                  <a:schemeClr val="bg1"/>
                </a:solidFill>
                <a:effectLst/>
                <a:latin typeface="+mj-lt"/>
                <a:ea typeface="Times New Roman" pitchFamily="18" charset="0"/>
                <a:cs typeface="Times New Roman" pitchFamily="18" charset="0"/>
              </a:rPr>
              <a:t>. Вы подготовили к уроку интересный материал для стенда, и ученики других классов смогут с ним ознакомиться.</a:t>
            </a:r>
            <a:endParaRPr kumimoji="0" lang="ru-RU" sz="2000" b="1" i="0" u="none" strike="noStrike" cap="none" normalizeH="0" baseline="0" dirty="0" smtClean="0">
              <a:ln>
                <a:noFill/>
              </a:ln>
              <a:solidFill>
                <a:schemeClr val="bg1"/>
              </a:solidFill>
              <a:effectLst/>
              <a:latin typeface="+mj-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2000" b="1" i="0" u="none" strike="noStrike" cap="none" normalizeH="0" baseline="0" dirty="0" smtClean="0">
              <a:ln>
                <a:noFill/>
              </a:ln>
              <a:solidFill>
                <a:schemeClr val="bg1"/>
              </a:solidFill>
              <a:effectLst/>
              <a:latin typeface="+mj-lt"/>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bg1"/>
                </a:solidFill>
                <a:effectLst/>
                <a:latin typeface="+mj-lt"/>
                <a:ea typeface="Times New Roman" pitchFamily="18" charset="0"/>
                <a:cs typeface="Times New Roman" pitchFamily="18" charset="0"/>
              </a:rPr>
              <a:t>             </a:t>
            </a:r>
            <a:endParaRPr kumimoji="0" lang="ru-RU" sz="2000" b="1" i="0" u="none" strike="noStrike" cap="none" normalizeH="0" baseline="0" dirty="0" smtClean="0">
              <a:ln>
                <a:noFill/>
              </a:ln>
              <a:solidFill>
                <a:schemeClr val="bg1"/>
              </a:solidFill>
              <a:effectLst/>
              <a:latin typeface="+mj-lt"/>
              <a:cs typeface="Arial" pitchFamily="34" charset="0"/>
            </a:endParaRPr>
          </a:p>
        </p:txBody>
      </p:sp>
      <p:sp>
        <p:nvSpPr>
          <p:cNvPr id="7" name="Стрелка вправо 6">
            <a:hlinkClick r:id="rId2" action="ppaction://hlinksldjump"/>
          </p:cNvPr>
          <p:cNvSpPr/>
          <p:nvPr/>
        </p:nvSpPr>
        <p:spPr>
          <a:xfrm>
            <a:off x="6876256" y="5373216"/>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Прямоугольник 4"/>
          <p:cNvSpPr/>
          <p:nvPr/>
        </p:nvSpPr>
        <p:spPr>
          <a:xfrm>
            <a:off x="2843808" y="5013176"/>
            <a:ext cx="5616624" cy="769441"/>
          </a:xfrm>
          <a:prstGeom prst="rect">
            <a:avLst/>
          </a:prstGeom>
        </p:spPr>
        <p:txBody>
          <a:bodyPr wrap="square">
            <a:spAutoFit/>
          </a:bodyPr>
          <a:lstStyle/>
          <a:p>
            <a:r>
              <a:rPr lang="ru-RU" sz="2400" b="1" dirty="0" smtClean="0">
                <a:solidFill>
                  <a:schemeClr val="bg1"/>
                </a:solidFill>
                <a:ea typeface="Times New Roman" pitchFamily="18" charset="0"/>
                <a:cs typeface="Times New Roman" pitchFamily="18" charset="0"/>
              </a:rPr>
              <a:t>  </a:t>
            </a:r>
            <a:r>
              <a:rPr lang="ru-RU" sz="2000" b="1" dirty="0" smtClean="0">
                <a:solidFill>
                  <a:schemeClr val="bg1"/>
                </a:solidFill>
                <a:ea typeface="Times New Roman" pitchFamily="18" charset="0"/>
                <a:cs typeface="Times New Roman" pitchFamily="18" charset="0"/>
              </a:rPr>
              <a:t>Завершая наш урок, прошу вас продолжить  предложения :</a:t>
            </a:r>
            <a:endParaRPr lang="ru-RU" sz="2000" dirty="0"/>
          </a:p>
        </p:txBody>
      </p:sp>
    </p:spTree>
  </p:cSld>
  <p:clrMapOvr>
    <a:masterClrMapping/>
  </p:clrMapOvr>
  <p:transition>
    <p:random/>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0"/>
          </p:nvPr>
        </p:nvSpPr>
        <p:spPr/>
        <p:txBody>
          <a:bodyPr/>
          <a:lstStyle/>
          <a:p>
            <a:fld id="{4152F362-ED1A-430A-97FC-B9081D3AE323}" type="slidenum">
              <a:rPr lang="ru-RU" altLang="ru-RU" smtClean="0"/>
              <a:pPr/>
              <a:t>53</a:t>
            </a:fld>
            <a:endParaRPr lang="ru-RU" altLang="ru-RU"/>
          </a:p>
        </p:txBody>
      </p:sp>
      <p:sp>
        <p:nvSpPr>
          <p:cNvPr id="106500" name="Rectangle 4"/>
          <p:cNvSpPr>
            <a:spLocks noChangeArrowheads="1"/>
          </p:cNvSpPr>
          <p:nvPr/>
        </p:nvSpPr>
        <p:spPr bwMode="auto">
          <a:xfrm>
            <a:off x="611560" y="320432"/>
            <a:ext cx="8532440" cy="415498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50000"/>
              </a:lnSpc>
              <a:spcBef>
                <a:spcPct val="0"/>
              </a:spcBef>
              <a:spcAft>
                <a:spcPct val="0"/>
              </a:spcAft>
              <a:buClrTx/>
              <a:buSzTx/>
              <a:buFontTx/>
              <a:buNone/>
              <a:tabLst>
                <a:tab pos="457200" algn="l"/>
              </a:tabLst>
            </a:pPr>
            <a:r>
              <a:rPr kumimoji="0" lang="ru-RU" sz="3200" b="1" i="0" u="none" strike="noStrike" cap="none" normalizeH="0" baseline="0" dirty="0" smtClean="0">
                <a:ln>
                  <a:noFill/>
                </a:ln>
                <a:solidFill>
                  <a:schemeClr val="bg1"/>
                </a:solidFill>
                <a:effectLst/>
                <a:latin typeface="+mn-lt"/>
                <a:ea typeface="Times New Roman" pitchFamily="18" charset="0"/>
                <a:cs typeface="Times New Roman" pitchFamily="18" charset="0"/>
              </a:rPr>
              <a:t>Прошу вас продолжить  предложения:</a:t>
            </a:r>
            <a:endParaRPr kumimoji="0" lang="ru-RU" sz="3200" b="0" i="0" u="none" strike="noStrike" cap="none" normalizeH="0" baseline="0" dirty="0" smtClean="0">
              <a:ln>
                <a:noFill/>
              </a:ln>
              <a:solidFill>
                <a:schemeClr val="bg1"/>
              </a:solidFill>
              <a:effectLst/>
              <a:latin typeface="+mn-lt"/>
              <a:cs typeface="Arial" pitchFamily="34" charset="0"/>
            </a:endParaRPr>
          </a:p>
          <a:p>
            <a:pPr marL="0" marR="0" lvl="0" indent="0" algn="l" defTabSz="914400" rtl="0" eaLnBrk="0" fontAlgn="base" latinLnBrk="0" hangingPunct="0">
              <a:lnSpc>
                <a:spcPct val="150000"/>
              </a:lnSpc>
              <a:spcBef>
                <a:spcPct val="0"/>
              </a:spcBef>
              <a:spcAft>
                <a:spcPct val="0"/>
              </a:spcAft>
              <a:buClrTx/>
              <a:buSzTx/>
              <a:tabLst>
                <a:tab pos="457200" algn="l"/>
              </a:tabLst>
            </a:pPr>
            <a:r>
              <a:rPr kumimoji="0" lang="en-US" sz="2400" b="1" i="0" u="none" strike="noStrike" cap="none" normalizeH="0" baseline="0" dirty="0" smtClean="0">
                <a:ln>
                  <a:noFill/>
                </a:ln>
                <a:solidFill>
                  <a:schemeClr val="bg1"/>
                </a:solidFill>
                <a:effectLst/>
                <a:latin typeface="+mn-lt"/>
                <a:ea typeface="Times New Roman" pitchFamily="18" charset="0"/>
                <a:cs typeface="Times New Roman" pitchFamily="18" charset="0"/>
              </a:rPr>
              <a:t>1</a:t>
            </a:r>
            <a:r>
              <a:rPr kumimoji="0" lang="ru-RU" sz="2400" b="1" i="0" u="none" strike="noStrike" cap="none" normalizeH="0" baseline="0" dirty="0" smtClean="0">
                <a:ln>
                  <a:noFill/>
                </a:ln>
                <a:solidFill>
                  <a:schemeClr val="bg1"/>
                </a:solidFill>
                <a:effectLst/>
                <a:latin typeface="+mn-lt"/>
                <a:ea typeface="Times New Roman" pitchFamily="18" charset="0"/>
                <a:cs typeface="Times New Roman" pitchFamily="18" charset="0"/>
              </a:rPr>
              <a:t>.</a:t>
            </a:r>
            <a:r>
              <a:rPr kumimoji="0" lang="ru-RU" sz="2400" b="1" i="0" u="none" strike="noStrike" cap="none" normalizeH="0" dirty="0" smtClean="0">
                <a:ln>
                  <a:noFill/>
                </a:ln>
                <a:solidFill>
                  <a:schemeClr val="bg1"/>
                </a:solidFill>
                <a:effectLst/>
                <a:latin typeface="+mn-lt"/>
                <a:ea typeface="Times New Roman" pitchFamily="18" charset="0"/>
                <a:cs typeface="Times New Roman" pitchFamily="18" charset="0"/>
              </a:rPr>
              <a:t> </a:t>
            </a:r>
            <a:r>
              <a:rPr kumimoji="0" lang="ru-RU" sz="2400" b="1" i="0" u="none" strike="noStrike" cap="none" normalizeH="0" baseline="0" dirty="0" smtClean="0">
                <a:ln>
                  <a:noFill/>
                </a:ln>
                <a:solidFill>
                  <a:schemeClr val="bg1"/>
                </a:solidFill>
                <a:effectLst/>
                <a:latin typeface="+mn-lt"/>
                <a:ea typeface="Times New Roman" pitchFamily="18" charset="0"/>
                <a:cs typeface="Times New Roman" pitchFamily="18" charset="0"/>
              </a:rPr>
              <a:t>Я на этом уроке  узнал … .</a:t>
            </a:r>
            <a:endParaRPr kumimoji="0" lang="ru-RU" sz="2400" b="0" i="0" u="none" strike="noStrike" cap="none" normalizeH="0" baseline="0" dirty="0" smtClean="0">
              <a:ln>
                <a:noFill/>
              </a:ln>
              <a:solidFill>
                <a:schemeClr val="bg1"/>
              </a:solidFill>
              <a:effectLst/>
              <a:latin typeface="+mn-lt"/>
              <a:cs typeface="Arial" pitchFamily="34" charset="0"/>
            </a:endParaRPr>
          </a:p>
          <a:p>
            <a:pPr marL="0" marR="0" lvl="0" indent="0" algn="l" defTabSz="914400" rtl="0" eaLnBrk="0" fontAlgn="base" latinLnBrk="0" hangingPunct="0">
              <a:lnSpc>
                <a:spcPct val="150000"/>
              </a:lnSpc>
              <a:spcBef>
                <a:spcPct val="0"/>
              </a:spcBef>
              <a:spcAft>
                <a:spcPct val="0"/>
              </a:spcAft>
              <a:buClrTx/>
              <a:buSzTx/>
              <a:tabLst>
                <a:tab pos="457200" algn="l"/>
              </a:tabLst>
            </a:pPr>
            <a:r>
              <a:rPr kumimoji="0" lang="ru-RU" sz="2400" b="1" i="0" u="none" strike="noStrike" cap="none" normalizeH="0" baseline="0" dirty="0" smtClean="0">
                <a:ln>
                  <a:noFill/>
                </a:ln>
                <a:solidFill>
                  <a:schemeClr val="bg1"/>
                </a:solidFill>
                <a:effectLst/>
                <a:latin typeface="+mn-lt"/>
                <a:ea typeface="Times New Roman" pitchFamily="18" charset="0"/>
                <a:cs typeface="Times New Roman" pitchFamily="18" charset="0"/>
              </a:rPr>
              <a:t>2. Больше всего меня на уроке удивило (заинтересовало) … .</a:t>
            </a:r>
            <a:endParaRPr kumimoji="0" lang="ru-RU" sz="2400" b="0" i="0" u="none" strike="noStrike" cap="none" normalizeH="0" baseline="0" dirty="0" smtClean="0">
              <a:ln>
                <a:noFill/>
              </a:ln>
              <a:solidFill>
                <a:schemeClr val="bg1"/>
              </a:solidFill>
              <a:effectLst/>
              <a:latin typeface="+mn-lt"/>
              <a:cs typeface="Arial" pitchFamily="34" charset="0"/>
            </a:endParaRPr>
          </a:p>
          <a:p>
            <a:pPr marL="0" marR="0" lvl="0" indent="0" algn="l" defTabSz="914400" rtl="0" eaLnBrk="0" fontAlgn="base" latinLnBrk="0" hangingPunct="0">
              <a:lnSpc>
                <a:spcPct val="150000"/>
              </a:lnSpc>
              <a:spcBef>
                <a:spcPct val="0"/>
              </a:spcBef>
              <a:spcAft>
                <a:spcPct val="0"/>
              </a:spcAft>
              <a:buClrTx/>
              <a:buSzTx/>
              <a:tabLst>
                <a:tab pos="457200" algn="l"/>
              </a:tabLst>
            </a:pPr>
            <a:r>
              <a:rPr kumimoji="0" lang="ru-RU" sz="2400" b="1" i="0" u="none" strike="noStrike" cap="none" normalizeH="0" baseline="0" dirty="0" smtClean="0">
                <a:ln>
                  <a:noFill/>
                </a:ln>
                <a:solidFill>
                  <a:schemeClr val="bg1"/>
                </a:solidFill>
                <a:effectLst/>
                <a:latin typeface="+mn-lt"/>
                <a:ea typeface="Times New Roman" pitchFamily="18" charset="0"/>
                <a:cs typeface="Times New Roman" pitchFamily="18" charset="0"/>
              </a:rPr>
              <a:t>3. Было труднее всего … .</a:t>
            </a:r>
            <a:endParaRPr kumimoji="0" lang="ru-RU" sz="2400" b="0" i="0" u="none" strike="noStrike" cap="none" normalizeH="0" baseline="0" dirty="0" smtClean="0">
              <a:ln>
                <a:noFill/>
              </a:ln>
              <a:solidFill>
                <a:schemeClr val="bg1"/>
              </a:solidFill>
              <a:effectLst/>
              <a:latin typeface="+mn-lt"/>
              <a:cs typeface="Arial" pitchFamily="34" charset="0"/>
            </a:endParaRPr>
          </a:p>
          <a:p>
            <a:pPr marL="0" marR="0" lvl="0" indent="0" algn="l" defTabSz="914400" rtl="0" eaLnBrk="0" fontAlgn="base" latinLnBrk="0" hangingPunct="0">
              <a:lnSpc>
                <a:spcPct val="150000"/>
              </a:lnSpc>
              <a:spcBef>
                <a:spcPct val="0"/>
              </a:spcBef>
              <a:spcAft>
                <a:spcPct val="0"/>
              </a:spcAft>
              <a:buClrTx/>
              <a:buSzTx/>
              <a:tabLst>
                <a:tab pos="457200" algn="l"/>
              </a:tabLst>
            </a:pPr>
            <a:r>
              <a:rPr kumimoji="0" lang="ru-RU" sz="2400" b="1" i="0" u="none" strike="noStrike" cap="none" normalizeH="0" baseline="0" dirty="0" smtClean="0">
                <a:ln>
                  <a:noFill/>
                </a:ln>
                <a:solidFill>
                  <a:schemeClr val="bg1"/>
                </a:solidFill>
                <a:effectLst/>
                <a:latin typeface="+mn-lt"/>
                <a:ea typeface="Times New Roman" pitchFamily="18" charset="0"/>
                <a:cs typeface="Times New Roman" pitchFamily="18" charset="0"/>
              </a:rPr>
              <a:t>4. Теперь я могу (я научился ) … .</a:t>
            </a:r>
            <a:endParaRPr kumimoji="0" lang="ru-RU" sz="2400" b="0" i="0" u="none" strike="noStrike" cap="none" normalizeH="0" baseline="0" dirty="0" smtClean="0">
              <a:ln>
                <a:noFill/>
              </a:ln>
              <a:solidFill>
                <a:schemeClr val="bg1"/>
              </a:solidFill>
              <a:effectLst/>
              <a:latin typeface="+mn-lt"/>
              <a:cs typeface="Arial" pitchFamily="34" charset="0"/>
            </a:endParaRPr>
          </a:p>
          <a:p>
            <a:pPr marL="0" marR="0" lvl="0" indent="0" algn="l" defTabSz="914400" rtl="0" eaLnBrk="0" fontAlgn="base" latinLnBrk="0" hangingPunct="0">
              <a:lnSpc>
                <a:spcPct val="150000"/>
              </a:lnSpc>
              <a:spcBef>
                <a:spcPct val="0"/>
              </a:spcBef>
              <a:spcAft>
                <a:spcPct val="0"/>
              </a:spcAft>
              <a:buClrTx/>
              <a:buSzTx/>
              <a:tabLst>
                <a:tab pos="457200" algn="l"/>
              </a:tabLst>
            </a:pPr>
            <a:r>
              <a:rPr kumimoji="0" lang="ru-RU" sz="2400" b="1" i="0" u="none" strike="noStrike" cap="none" normalizeH="0" baseline="0" dirty="0" smtClean="0">
                <a:ln>
                  <a:noFill/>
                </a:ln>
                <a:solidFill>
                  <a:schemeClr val="bg1"/>
                </a:solidFill>
                <a:effectLst/>
                <a:latin typeface="+mn-lt"/>
                <a:ea typeface="Times New Roman" pitchFamily="18" charset="0"/>
                <a:cs typeface="Times New Roman" pitchFamily="18" charset="0"/>
              </a:rPr>
              <a:t>5. Урок дал мне для жизни … .</a:t>
            </a:r>
            <a:endParaRPr kumimoji="0" lang="ru-RU" sz="2400" b="0" i="0" u="none" strike="noStrike" cap="none" normalizeH="0" baseline="0" dirty="0" smtClean="0">
              <a:ln>
                <a:noFill/>
              </a:ln>
              <a:solidFill>
                <a:schemeClr val="bg1"/>
              </a:solidFill>
              <a:effectLst/>
              <a:latin typeface="+mn-lt"/>
              <a:cs typeface="Arial" pitchFamily="34" charset="0"/>
            </a:endParaRPr>
          </a:p>
        </p:txBody>
      </p:sp>
      <p:pic>
        <p:nvPicPr>
          <p:cNvPr id="10" name="Sleep Away.mp3">
            <a:hlinkClick r:id="" action="ppaction://media"/>
          </p:cNvPr>
          <p:cNvPicPr>
            <a:picLocks noRot="1" noChangeAspect="1"/>
          </p:cNvPicPr>
          <p:nvPr>
            <a:audioFile r:link="rId1"/>
          </p:nvPr>
        </p:nvPicPr>
        <p:blipFill>
          <a:blip r:embed="rId3" cstate="print"/>
          <a:stretch>
            <a:fillRect/>
          </a:stretch>
        </p:blipFill>
        <p:spPr>
          <a:xfrm>
            <a:off x="7542330" y="3284984"/>
            <a:ext cx="702078" cy="561662"/>
          </a:xfrm>
          <a:prstGeom prst="rect">
            <a:avLst/>
          </a:prstGeom>
        </p:spPr>
      </p:pic>
      <p:sp>
        <p:nvSpPr>
          <p:cNvPr id="11" name="Стрелка вправо 10">
            <a:hlinkClick r:id="rId4" action="ppaction://hlinksldjump"/>
          </p:cNvPr>
          <p:cNvSpPr/>
          <p:nvPr/>
        </p:nvSpPr>
        <p:spPr>
          <a:xfrm>
            <a:off x="6876256" y="5589240"/>
            <a:ext cx="864096" cy="4320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bg2">
                  <a:lumMod val="75000"/>
                </a:schemeClr>
              </a:solidFill>
            </a:endParaRPr>
          </a:p>
        </p:txBody>
      </p:sp>
    </p:spTree>
  </p:cSld>
  <p:clrMapOvr>
    <a:masterClrMapping/>
  </p:clrMapOvr>
  <p:transition>
    <p:random/>
  </p:transition>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01775" fill="hold"/>
                                        <p:tgtEl>
                                          <p:spTgt spid="10"/>
                                        </p:tgtEl>
                                      </p:cBhvr>
                                    </p:cmd>
                                  </p:childTnLst>
                                </p:cTn>
                              </p:par>
                            </p:childTnLst>
                          </p:cTn>
                        </p:par>
                      </p:childTnLst>
                    </p:cTn>
                  </p:par>
                </p:childTnLst>
              </p:cTn>
              <p:nextCondLst>
                <p:cond evt="onClick" delay="0">
                  <p:tgtEl>
                    <p:spTgt spid="10"/>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0"/>
                </p:tgtEl>
              </p:cMediaNode>
            </p:audio>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0"/>
          </p:nvPr>
        </p:nvSpPr>
        <p:spPr/>
        <p:txBody>
          <a:bodyPr/>
          <a:lstStyle/>
          <a:p>
            <a:fld id="{4152F362-ED1A-430A-97FC-B9081D3AE323}" type="slidenum">
              <a:rPr lang="ru-RU" altLang="ru-RU" smtClean="0"/>
              <a:pPr/>
              <a:t>54</a:t>
            </a:fld>
            <a:endParaRPr lang="ru-RU" altLang="ru-RU"/>
          </a:p>
        </p:txBody>
      </p:sp>
      <p:sp>
        <p:nvSpPr>
          <p:cNvPr id="3" name="Прямоугольник 2"/>
          <p:cNvSpPr/>
          <p:nvPr/>
        </p:nvSpPr>
        <p:spPr>
          <a:xfrm>
            <a:off x="611560" y="764704"/>
            <a:ext cx="7920879" cy="923330"/>
          </a:xfrm>
          <a:prstGeom prst="rect">
            <a:avLst/>
          </a:prstGeom>
        </p:spPr>
        <p:txBody>
          <a:bodyPr wrap="square">
            <a:spAutoFit/>
          </a:bodyPr>
          <a:lstStyle/>
          <a:p>
            <a:r>
              <a:rPr lang="ru-RU" sz="5400" b="1" dirty="0" smtClean="0">
                <a:solidFill>
                  <a:srgbClr val="00B050"/>
                </a:solidFill>
                <a:latin typeface="+mj-lt"/>
              </a:rPr>
              <a:t>    </a:t>
            </a:r>
            <a:r>
              <a:rPr lang="ru-RU" sz="4400" b="1" dirty="0" smtClean="0">
                <a:solidFill>
                  <a:schemeClr val="bg1"/>
                </a:solidFill>
                <a:latin typeface="+mj-lt"/>
              </a:rPr>
              <a:t>Спасибо за урок !!!</a:t>
            </a:r>
            <a:endParaRPr lang="ru-RU" sz="4400" b="1" dirty="0">
              <a:solidFill>
                <a:schemeClr val="bg1"/>
              </a:solidFill>
              <a:latin typeface="+mj-lt"/>
            </a:endParaRPr>
          </a:p>
        </p:txBody>
      </p:sp>
      <p:sp>
        <p:nvSpPr>
          <p:cNvPr id="4" name="Rectangle 1"/>
          <p:cNvSpPr>
            <a:spLocks noChangeArrowheads="1"/>
          </p:cNvSpPr>
          <p:nvPr/>
        </p:nvSpPr>
        <p:spPr bwMode="auto">
          <a:xfrm>
            <a:off x="683568" y="2054022"/>
            <a:ext cx="7992888"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tab pos="1968500" algn="l"/>
              </a:tabLst>
            </a:pPr>
            <a:r>
              <a:rPr kumimoji="0" lang="ru-RU" sz="3600" b="1" i="0" u="none" strike="noStrike" cap="none" normalizeH="0" baseline="0" dirty="0" smtClean="0">
                <a:ln>
                  <a:noFill/>
                </a:ln>
                <a:solidFill>
                  <a:schemeClr val="bg1"/>
                </a:solidFill>
                <a:effectLst/>
                <a:latin typeface="+mn-lt"/>
                <a:ea typeface="Times New Roman" pitchFamily="18" charset="0"/>
                <a:cs typeface="Arial" pitchFamily="34" charset="0"/>
              </a:rPr>
              <a:t>    Задумайтесь над словами В.П. Ермакова  «В  математике следует помнить не формулы, а процессы мышления».</a:t>
            </a:r>
            <a:endParaRPr kumimoji="0" lang="ru-RU" sz="3600" b="1" i="0" u="none" strike="noStrike" cap="none" normalizeH="0" baseline="0" dirty="0" smtClean="0">
              <a:ln>
                <a:noFill/>
              </a:ln>
              <a:solidFill>
                <a:schemeClr val="bg1"/>
              </a:solidFill>
              <a:effectLst/>
              <a:latin typeface="+mn-lt"/>
              <a:cs typeface="Arial" pitchFamily="34" charset="0"/>
            </a:endParaRPr>
          </a:p>
        </p:txBody>
      </p:sp>
      <p:pic>
        <p:nvPicPr>
          <p:cNvPr id="5" name="Sleep Away.mp3">
            <a:hlinkClick r:id="" action="ppaction://media"/>
          </p:cNvPr>
          <p:cNvPicPr>
            <a:picLocks noRot="1" noChangeAspect="1"/>
          </p:cNvPicPr>
          <p:nvPr>
            <a:audioFile r:link="rId1"/>
          </p:nvPr>
        </p:nvPicPr>
        <p:blipFill>
          <a:blip r:embed="rId3" cstate="print"/>
          <a:stretch>
            <a:fillRect/>
          </a:stretch>
        </p:blipFill>
        <p:spPr>
          <a:xfrm>
            <a:off x="6516216" y="5445224"/>
            <a:ext cx="411474" cy="360040"/>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177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0"/>
          </p:nvPr>
        </p:nvSpPr>
        <p:spPr/>
        <p:txBody>
          <a:bodyPr/>
          <a:lstStyle/>
          <a:p>
            <a:fld id="{4152F362-ED1A-430A-97FC-B9081D3AE323}" type="slidenum">
              <a:rPr lang="ru-RU" altLang="ru-RU" smtClean="0"/>
              <a:pPr/>
              <a:t>55</a:t>
            </a:fld>
            <a:endParaRPr lang="ru-RU" altLang="ru-RU"/>
          </a:p>
        </p:txBody>
      </p:sp>
      <p:sp>
        <p:nvSpPr>
          <p:cNvPr id="3" name="TextBox 2"/>
          <p:cNvSpPr txBox="1"/>
          <p:nvPr/>
        </p:nvSpPr>
        <p:spPr>
          <a:xfrm>
            <a:off x="899592" y="548680"/>
            <a:ext cx="7704856" cy="646331"/>
          </a:xfrm>
          <a:prstGeom prst="rect">
            <a:avLst/>
          </a:prstGeom>
          <a:noFill/>
        </p:spPr>
        <p:txBody>
          <a:bodyPr wrap="square" rtlCol="0">
            <a:spAutoFit/>
          </a:bodyPr>
          <a:lstStyle/>
          <a:p>
            <a:r>
              <a:rPr lang="ru-RU" altLang="ru-RU" sz="3200" b="1" dirty="0" smtClean="0">
                <a:solidFill>
                  <a:schemeClr val="bg1"/>
                </a:solidFill>
              </a:rPr>
              <a:t>             </a:t>
            </a:r>
            <a:r>
              <a:rPr lang="ru-RU" altLang="ru-RU" sz="3600" b="1" dirty="0" smtClean="0">
                <a:solidFill>
                  <a:schemeClr val="bg1"/>
                </a:solidFill>
              </a:rPr>
              <a:t>Работа №1</a:t>
            </a:r>
            <a:r>
              <a:rPr lang="en-US" altLang="ru-RU" sz="3600" b="1" dirty="0" smtClean="0">
                <a:solidFill>
                  <a:schemeClr val="bg1"/>
                </a:solidFill>
              </a:rPr>
              <a:t>1</a:t>
            </a:r>
            <a:r>
              <a:rPr lang="ru-RU" altLang="ru-RU" sz="3600" b="1" dirty="0" smtClean="0">
                <a:solidFill>
                  <a:schemeClr val="bg1"/>
                </a:solidFill>
              </a:rPr>
              <a:t>.</a:t>
            </a:r>
            <a:endParaRPr lang="ru-RU" sz="3600" dirty="0"/>
          </a:p>
        </p:txBody>
      </p:sp>
      <p:sp>
        <p:nvSpPr>
          <p:cNvPr id="4" name="TextBox 3"/>
          <p:cNvSpPr txBox="1"/>
          <p:nvPr/>
        </p:nvSpPr>
        <p:spPr>
          <a:xfrm>
            <a:off x="395536" y="1484784"/>
            <a:ext cx="8352928" cy="2492990"/>
          </a:xfrm>
          <a:prstGeom prst="rect">
            <a:avLst/>
          </a:prstGeom>
          <a:noFill/>
        </p:spPr>
        <p:txBody>
          <a:bodyPr wrap="square" rtlCol="0">
            <a:spAutoFit/>
          </a:bodyPr>
          <a:lstStyle/>
          <a:p>
            <a:pPr>
              <a:lnSpc>
                <a:spcPct val="150000"/>
              </a:lnSpc>
            </a:pPr>
            <a:r>
              <a:rPr lang="ru-RU" altLang="ru-RU" sz="2000" b="1" dirty="0" smtClean="0">
                <a:solidFill>
                  <a:schemeClr val="bg1"/>
                </a:solidFill>
                <a:latin typeface="+mn-lt"/>
                <a:cs typeface="Times New Roman" pitchFamily="18" charset="0"/>
              </a:rPr>
              <a:t>     Курс водных процедур начинают с 20 мин в первый день и увеличивают время этой процедуры в каждый последующий день на 5 мин. На сколько дней рассчитано лечение в </a:t>
            </a:r>
            <a:r>
              <a:rPr lang="ru-RU" altLang="ru-RU" sz="2000" b="1" dirty="0" err="1" smtClean="0">
                <a:solidFill>
                  <a:schemeClr val="bg1"/>
                </a:solidFill>
                <a:latin typeface="+mn-lt"/>
                <a:cs typeface="Times New Roman" pitchFamily="18" charset="0"/>
              </a:rPr>
              <a:t>указан-ном</a:t>
            </a:r>
            <a:r>
              <a:rPr lang="ru-RU" altLang="ru-RU" sz="2000" b="1" dirty="0" smtClean="0">
                <a:solidFill>
                  <a:schemeClr val="bg1"/>
                </a:solidFill>
                <a:latin typeface="+mn-lt"/>
                <a:cs typeface="Times New Roman" pitchFamily="18" charset="0"/>
              </a:rPr>
              <a:t> режиме, если  продолжительность </a:t>
            </a:r>
            <a:r>
              <a:rPr lang="ru-RU" altLang="ru-RU" sz="2000" b="1" dirty="0" smtClean="0">
                <a:solidFill>
                  <a:schemeClr val="bg1"/>
                </a:solidFill>
                <a:cs typeface="Times New Roman" pitchFamily="18" charset="0"/>
              </a:rPr>
              <a:t>водной процедуры в заключительный день составит </a:t>
            </a:r>
            <a:r>
              <a:rPr lang="ru-RU" altLang="ru-RU" sz="2000" b="1" dirty="0" smtClean="0">
                <a:solidFill>
                  <a:schemeClr val="bg1"/>
                </a:solidFill>
                <a:latin typeface="+mn-lt"/>
                <a:cs typeface="Times New Roman" pitchFamily="18" charset="0"/>
              </a:rPr>
              <a:t>1ч 30мин? </a:t>
            </a:r>
            <a:r>
              <a:rPr lang="ru-RU" altLang="ru-RU" sz="2400" b="1" dirty="0" smtClean="0">
                <a:solidFill>
                  <a:schemeClr val="bg1"/>
                </a:solidFill>
                <a:latin typeface="+mn-lt"/>
                <a:cs typeface="Times New Roman" pitchFamily="18" charset="0"/>
              </a:rPr>
              <a:t> </a:t>
            </a:r>
            <a:endParaRPr lang="ru-RU" sz="2400" b="1" dirty="0">
              <a:solidFill>
                <a:schemeClr val="bg1"/>
              </a:solidFill>
              <a:latin typeface="+mn-lt"/>
            </a:endParaRPr>
          </a:p>
        </p:txBody>
      </p:sp>
      <p:pic>
        <p:nvPicPr>
          <p:cNvPr id="5" name="Содержимое 6" descr="iOUB7TBJ3.jpg"/>
          <p:cNvPicPr>
            <a:picLocks noChangeAspect="1"/>
          </p:cNvPicPr>
          <p:nvPr/>
        </p:nvPicPr>
        <p:blipFill>
          <a:blip r:embed="rId3" cstate="print"/>
          <a:srcRect/>
          <a:stretch>
            <a:fillRect/>
          </a:stretch>
        </p:blipFill>
        <p:spPr>
          <a:xfrm>
            <a:off x="611560" y="4581128"/>
            <a:ext cx="2708666" cy="1584176"/>
          </a:xfrm>
          <a:prstGeom prst="rect">
            <a:avLst/>
          </a:prstGeom>
        </p:spPr>
      </p:pic>
      <p:pic>
        <p:nvPicPr>
          <p:cNvPr id="6" name="Содержимое 5"/>
          <p:cNvPicPr>
            <a:picLocks noChangeAspect="1"/>
          </p:cNvPicPr>
          <p:nvPr/>
        </p:nvPicPr>
        <p:blipFill>
          <a:blip r:embed="rId4" cstate="print"/>
          <a:srcRect/>
          <a:stretch>
            <a:fillRect/>
          </a:stretch>
        </p:blipFill>
        <p:spPr bwMode="auto">
          <a:xfrm>
            <a:off x="7092280" y="3933056"/>
            <a:ext cx="1440160" cy="2128932"/>
          </a:xfrm>
          <a:prstGeom prst="rect">
            <a:avLst/>
          </a:prstGeom>
          <a:noFill/>
          <a:ln w="9525">
            <a:noFill/>
            <a:miter lim="800000"/>
            <a:headEnd/>
            <a:tailEnd/>
          </a:ln>
        </p:spPr>
      </p:pic>
      <p:pic>
        <p:nvPicPr>
          <p:cNvPr id="7" name="Sleep Away.mp3">
            <a:hlinkClick r:id="" action="ppaction://media"/>
          </p:cNvPr>
          <p:cNvPicPr>
            <a:picLocks noRot="1" noChangeAspect="1"/>
          </p:cNvPicPr>
          <p:nvPr>
            <a:audioFile r:link="rId1"/>
          </p:nvPr>
        </p:nvPicPr>
        <p:blipFill>
          <a:blip r:embed="rId5" cstate="print"/>
          <a:stretch>
            <a:fillRect/>
          </a:stretch>
        </p:blipFill>
        <p:spPr>
          <a:xfrm>
            <a:off x="6732240" y="4869160"/>
            <a:ext cx="304800" cy="304800"/>
          </a:xfrm>
          <a:prstGeom prst="rect">
            <a:avLst/>
          </a:prstGeom>
        </p:spPr>
      </p:pic>
      <p:sp>
        <p:nvSpPr>
          <p:cNvPr id="8" name="Стрелка вправо 7">
            <a:hlinkClick r:id="rId6" action="ppaction://hlinksldjump"/>
          </p:cNvPr>
          <p:cNvSpPr/>
          <p:nvPr/>
        </p:nvSpPr>
        <p:spPr>
          <a:xfrm>
            <a:off x="5724128" y="5949280"/>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7"/>
                    </p:tgtEl>
                  </p:cond>
                </p:stCondLst>
                <p:endSync evt="end" delay="0">
                  <p:rtn val="all"/>
                </p:endSync>
                <p:childTnLst>
                  <p:par>
                    <p:cTn id="16" fill="hold">
                      <p:stCondLst>
                        <p:cond delay="0"/>
                      </p:stCondLst>
                      <p:childTnLst>
                        <p:par>
                          <p:cTn id="17" fill="hold">
                            <p:stCondLst>
                              <p:cond delay="0"/>
                            </p:stCondLst>
                            <p:childTnLst>
                              <p:par>
                                <p:cTn id="18" presetID="1" presetClass="mediacall" presetSubtype="0" fill="hold" nodeType="clickEffect">
                                  <p:stCondLst>
                                    <p:cond delay="0"/>
                                  </p:stCondLst>
                                  <p:childTnLst>
                                    <p:cmd type="call" cmd="playFrom(0.0)">
                                      <p:cBhvr>
                                        <p:cTn id="19" dur="201775" fill="hold"/>
                                        <p:tgtEl>
                                          <p:spTgt spid="7"/>
                                        </p:tgtEl>
                                      </p:cBhvr>
                                    </p:cmd>
                                  </p:childTnLst>
                                </p:cTn>
                              </p:par>
                            </p:childTnLst>
                          </p:cTn>
                        </p:par>
                      </p:childTnLst>
                    </p:cTn>
                  </p:par>
                </p:childTnLst>
              </p:cTn>
              <p:nextCondLst>
                <p:cond evt="onClick" delay="0">
                  <p:tgtEl>
                    <p:spTgt spid="7"/>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0"/>
          </p:nvPr>
        </p:nvSpPr>
        <p:spPr/>
        <p:txBody>
          <a:bodyPr/>
          <a:lstStyle/>
          <a:p>
            <a:fld id="{4152F362-ED1A-430A-97FC-B9081D3AE323}" type="slidenum">
              <a:rPr lang="ru-RU" altLang="ru-RU" smtClean="0"/>
              <a:pPr/>
              <a:t>56</a:t>
            </a:fld>
            <a:endParaRPr lang="ru-RU" altLang="ru-RU"/>
          </a:p>
        </p:txBody>
      </p:sp>
      <p:sp>
        <p:nvSpPr>
          <p:cNvPr id="5" name="TextBox 4"/>
          <p:cNvSpPr txBox="1"/>
          <p:nvPr/>
        </p:nvSpPr>
        <p:spPr>
          <a:xfrm>
            <a:off x="395536" y="908720"/>
            <a:ext cx="8352927" cy="5879113"/>
          </a:xfrm>
          <a:prstGeom prst="rect">
            <a:avLst/>
          </a:prstGeom>
          <a:noFill/>
        </p:spPr>
        <p:txBody>
          <a:bodyPr wrap="square" rtlCol="0">
            <a:spAutoFit/>
          </a:bodyPr>
          <a:lstStyle/>
          <a:p>
            <a:r>
              <a:rPr lang="ru-RU" sz="2000" b="1" dirty="0" smtClean="0">
                <a:solidFill>
                  <a:schemeClr val="bg1"/>
                </a:solidFill>
                <a:latin typeface="+mn-lt"/>
              </a:rPr>
              <a:t>                                       </a:t>
            </a:r>
          </a:p>
          <a:p>
            <a:pPr>
              <a:lnSpc>
                <a:spcPct val="150000"/>
              </a:lnSpc>
            </a:pPr>
            <a:r>
              <a:rPr lang="ru-RU" sz="2400" b="1" dirty="0" smtClean="0">
                <a:solidFill>
                  <a:schemeClr val="bg1"/>
                </a:solidFill>
                <a:latin typeface="+mn-lt"/>
              </a:rPr>
              <a:t>   По условию нам дана ар. прогрессия </a:t>
            </a:r>
            <a:r>
              <a:rPr lang="en-US" sz="2400" b="1" dirty="0" smtClean="0">
                <a:solidFill>
                  <a:schemeClr val="bg1"/>
                </a:solidFill>
                <a:latin typeface="+mn-lt"/>
              </a:rPr>
              <a:t>(</a:t>
            </a:r>
            <a:r>
              <a:rPr lang="ru-RU" sz="2400" b="1" dirty="0" smtClean="0">
                <a:solidFill>
                  <a:schemeClr val="bg1"/>
                </a:solidFill>
                <a:latin typeface="+mn-lt"/>
              </a:rPr>
              <a:t>а</a:t>
            </a:r>
            <a:r>
              <a:rPr lang="en-US" sz="2400" b="1" baseline="-25000" dirty="0" smtClean="0">
                <a:solidFill>
                  <a:schemeClr val="bg1"/>
                </a:solidFill>
                <a:latin typeface="+mn-lt"/>
              </a:rPr>
              <a:t>n</a:t>
            </a:r>
            <a:r>
              <a:rPr lang="ru-RU" sz="2400" b="1" dirty="0" smtClean="0">
                <a:solidFill>
                  <a:schemeClr val="bg1"/>
                </a:solidFill>
                <a:latin typeface="+mn-lt"/>
              </a:rPr>
              <a:t>): а</a:t>
            </a:r>
            <a:r>
              <a:rPr lang="ru-RU" sz="2400" b="1" baseline="-25000" dirty="0" smtClean="0">
                <a:solidFill>
                  <a:schemeClr val="bg1"/>
                </a:solidFill>
                <a:latin typeface="+mn-lt"/>
              </a:rPr>
              <a:t>1</a:t>
            </a:r>
            <a:r>
              <a:rPr lang="ru-RU" sz="2400" b="1" dirty="0" smtClean="0">
                <a:solidFill>
                  <a:schemeClr val="bg1"/>
                </a:solidFill>
                <a:latin typeface="+mn-lt"/>
              </a:rPr>
              <a:t> = 20, </a:t>
            </a:r>
            <a:r>
              <a:rPr lang="en-US" sz="2400" b="1" dirty="0" smtClean="0">
                <a:solidFill>
                  <a:schemeClr val="bg1"/>
                </a:solidFill>
                <a:latin typeface="+mn-lt"/>
              </a:rPr>
              <a:t>d </a:t>
            </a:r>
            <a:r>
              <a:rPr lang="ru-RU" sz="2400" b="1" dirty="0" smtClean="0">
                <a:solidFill>
                  <a:schemeClr val="bg1"/>
                </a:solidFill>
                <a:latin typeface="+mn-lt"/>
              </a:rPr>
              <a:t>= 5, а</a:t>
            </a:r>
            <a:r>
              <a:rPr lang="en-US" sz="2400" b="1" baseline="-25000" dirty="0" smtClean="0">
                <a:solidFill>
                  <a:schemeClr val="bg1"/>
                </a:solidFill>
                <a:latin typeface="+mn-lt"/>
              </a:rPr>
              <a:t>n</a:t>
            </a:r>
            <a:r>
              <a:rPr lang="ru-RU" sz="2400" b="1" dirty="0" smtClean="0">
                <a:solidFill>
                  <a:schemeClr val="bg1"/>
                </a:solidFill>
                <a:latin typeface="+mn-lt"/>
              </a:rPr>
              <a:t> = 90. </a:t>
            </a:r>
          </a:p>
          <a:p>
            <a:pPr>
              <a:lnSpc>
                <a:spcPct val="150000"/>
              </a:lnSpc>
            </a:pPr>
            <a:r>
              <a:rPr lang="ru-RU" sz="2400" b="1" dirty="0" smtClean="0">
                <a:solidFill>
                  <a:schemeClr val="bg1"/>
                </a:solidFill>
                <a:latin typeface="+mn-lt"/>
              </a:rPr>
              <a:t>   Составим и решим уравнение, воспользовавшись формулой </a:t>
            </a:r>
            <a:r>
              <a:rPr lang="en-US" sz="2400" b="1" dirty="0" smtClean="0">
                <a:solidFill>
                  <a:schemeClr val="bg1"/>
                </a:solidFill>
                <a:latin typeface="+mn-lt"/>
              </a:rPr>
              <a:t>n</a:t>
            </a:r>
            <a:r>
              <a:rPr lang="ru-RU" sz="2400" b="1" dirty="0" smtClean="0">
                <a:solidFill>
                  <a:schemeClr val="bg1"/>
                </a:solidFill>
                <a:latin typeface="+mn-lt"/>
              </a:rPr>
              <a:t>- го члена арифметической прогрессии. </a:t>
            </a:r>
            <a:br>
              <a:rPr lang="ru-RU" sz="2400" b="1" dirty="0" smtClean="0">
                <a:solidFill>
                  <a:schemeClr val="bg1"/>
                </a:solidFill>
                <a:latin typeface="+mn-lt"/>
              </a:rPr>
            </a:br>
            <a:r>
              <a:rPr lang="ru-RU" sz="2400" b="1" dirty="0" smtClean="0">
                <a:solidFill>
                  <a:schemeClr val="bg1"/>
                </a:solidFill>
                <a:latin typeface="+mn-lt"/>
              </a:rPr>
              <a:t>                           90 = 20 + 5(</a:t>
            </a:r>
            <a:r>
              <a:rPr lang="en-US" sz="2400" b="1" dirty="0" smtClean="0">
                <a:solidFill>
                  <a:schemeClr val="bg1"/>
                </a:solidFill>
                <a:latin typeface="+mn-lt"/>
              </a:rPr>
              <a:t>n</a:t>
            </a:r>
            <a:r>
              <a:rPr lang="ru-RU" sz="2400" b="1" dirty="0" smtClean="0">
                <a:solidFill>
                  <a:schemeClr val="bg1"/>
                </a:solidFill>
                <a:latin typeface="+mn-lt"/>
              </a:rPr>
              <a:t> – 1)</a:t>
            </a:r>
            <a:r>
              <a:rPr lang="en-US" sz="2400" b="1" dirty="0" smtClean="0">
                <a:solidFill>
                  <a:schemeClr val="bg1"/>
                </a:solidFill>
                <a:latin typeface="+mn-lt"/>
              </a:rPr>
              <a:t>,</a:t>
            </a:r>
            <a:endParaRPr lang="ru-RU" sz="2400" b="1" dirty="0" smtClean="0">
              <a:solidFill>
                <a:schemeClr val="bg1"/>
              </a:solidFill>
              <a:latin typeface="+mn-lt"/>
            </a:endParaRPr>
          </a:p>
          <a:p>
            <a:pPr>
              <a:lnSpc>
                <a:spcPct val="150000"/>
              </a:lnSpc>
            </a:pPr>
            <a:r>
              <a:rPr lang="ru-RU" sz="2400" b="1" dirty="0" smtClean="0">
                <a:solidFill>
                  <a:schemeClr val="bg1"/>
                </a:solidFill>
                <a:latin typeface="+mn-lt"/>
              </a:rPr>
              <a:t>                              90 = 15 +5</a:t>
            </a:r>
            <a:r>
              <a:rPr lang="en-US" sz="2400" b="1" dirty="0" smtClean="0">
                <a:solidFill>
                  <a:schemeClr val="bg1"/>
                </a:solidFill>
                <a:latin typeface="+mn-lt"/>
              </a:rPr>
              <a:t>n,</a:t>
            </a:r>
            <a:endParaRPr lang="ru-RU" sz="2400" b="1" dirty="0" smtClean="0">
              <a:solidFill>
                <a:schemeClr val="bg1"/>
              </a:solidFill>
              <a:latin typeface="+mn-lt"/>
            </a:endParaRPr>
          </a:p>
          <a:p>
            <a:pPr>
              <a:lnSpc>
                <a:spcPct val="150000"/>
              </a:lnSpc>
            </a:pPr>
            <a:r>
              <a:rPr lang="ru-RU" sz="2400" b="1" dirty="0" smtClean="0">
                <a:solidFill>
                  <a:schemeClr val="bg1"/>
                </a:solidFill>
                <a:latin typeface="+mn-lt"/>
              </a:rPr>
              <a:t>                                 5</a:t>
            </a:r>
            <a:r>
              <a:rPr lang="en-US" sz="2400" b="1" dirty="0" smtClean="0">
                <a:solidFill>
                  <a:schemeClr val="bg1"/>
                </a:solidFill>
                <a:latin typeface="+mn-lt"/>
              </a:rPr>
              <a:t>n = 75,</a:t>
            </a:r>
            <a:endParaRPr lang="ru-RU" sz="2400" b="1" dirty="0" smtClean="0">
              <a:solidFill>
                <a:schemeClr val="bg1"/>
              </a:solidFill>
              <a:latin typeface="+mn-lt"/>
            </a:endParaRPr>
          </a:p>
          <a:p>
            <a:pPr>
              <a:lnSpc>
                <a:spcPct val="150000"/>
              </a:lnSpc>
            </a:pPr>
            <a:r>
              <a:rPr lang="ru-RU" sz="2400" b="1" dirty="0" smtClean="0">
                <a:solidFill>
                  <a:schemeClr val="bg1"/>
                </a:solidFill>
                <a:latin typeface="+mn-lt"/>
              </a:rPr>
              <a:t>                                  </a:t>
            </a:r>
            <a:r>
              <a:rPr lang="en-US" sz="2400" b="1" dirty="0" smtClean="0">
                <a:solidFill>
                  <a:schemeClr val="bg1"/>
                </a:solidFill>
                <a:latin typeface="+mn-lt"/>
              </a:rPr>
              <a:t>n = 15.</a:t>
            </a:r>
            <a:endParaRPr lang="ru-RU" sz="2400" b="1" dirty="0" smtClean="0">
              <a:solidFill>
                <a:schemeClr val="bg1"/>
              </a:solidFill>
              <a:latin typeface="+mn-lt"/>
            </a:endParaRPr>
          </a:p>
          <a:p>
            <a:pPr>
              <a:lnSpc>
                <a:spcPct val="150000"/>
              </a:lnSpc>
            </a:pPr>
            <a:r>
              <a:rPr lang="ru-RU" sz="2400" b="1" dirty="0" smtClean="0">
                <a:solidFill>
                  <a:schemeClr val="bg1"/>
                </a:solidFill>
                <a:latin typeface="+mn-lt"/>
              </a:rPr>
              <a:t>                  Ответ: 1</a:t>
            </a:r>
            <a:r>
              <a:rPr lang="en-US" sz="2400" b="1" dirty="0" smtClean="0">
                <a:solidFill>
                  <a:schemeClr val="bg1"/>
                </a:solidFill>
                <a:latin typeface="+mn-lt"/>
              </a:rPr>
              <a:t>5</a:t>
            </a:r>
            <a:r>
              <a:rPr lang="ru-RU" sz="2400" b="1" dirty="0" smtClean="0">
                <a:solidFill>
                  <a:schemeClr val="bg1"/>
                </a:solidFill>
                <a:latin typeface="+mn-lt"/>
              </a:rPr>
              <a:t> дней.</a:t>
            </a:r>
          </a:p>
          <a:p>
            <a:endParaRPr lang="ru-RU" dirty="0"/>
          </a:p>
        </p:txBody>
      </p:sp>
      <p:sp>
        <p:nvSpPr>
          <p:cNvPr id="6" name="TextBox 5"/>
          <p:cNvSpPr txBox="1"/>
          <p:nvPr/>
        </p:nvSpPr>
        <p:spPr>
          <a:xfrm>
            <a:off x="683568" y="476672"/>
            <a:ext cx="7774432" cy="646331"/>
          </a:xfrm>
          <a:prstGeom prst="rect">
            <a:avLst/>
          </a:prstGeom>
          <a:noFill/>
        </p:spPr>
        <p:txBody>
          <a:bodyPr wrap="square" rtlCol="0">
            <a:spAutoFit/>
          </a:bodyPr>
          <a:lstStyle/>
          <a:p>
            <a:r>
              <a:rPr lang="ru-RU" altLang="ru-RU" sz="3600" b="1" dirty="0" smtClean="0">
                <a:solidFill>
                  <a:schemeClr val="bg1"/>
                </a:solidFill>
                <a:latin typeface="+mj-lt"/>
              </a:rPr>
              <a:t>    </a:t>
            </a:r>
            <a:r>
              <a:rPr lang="ru-RU" sz="3600" b="1" dirty="0" smtClean="0">
                <a:solidFill>
                  <a:schemeClr val="bg1"/>
                </a:solidFill>
                <a:latin typeface="+mj-lt"/>
              </a:rPr>
              <a:t>Решение з</a:t>
            </a:r>
            <a:r>
              <a:rPr lang="ru-RU" altLang="ru-RU" sz="3600" b="1" dirty="0" smtClean="0">
                <a:solidFill>
                  <a:schemeClr val="bg1"/>
                </a:solidFill>
                <a:latin typeface="+mj-lt"/>
              </a:rPr>
              <a:t>адачи №1</a:t>
            </a:r>
            <a:r>
              <a:rPr lang="en-US" altLang="ru-RU" sz="3600" b="1" dirty="0" smtClean="0">
                <a:solidFill>
                  <a:schemeClr val="bg1"/>
                </a:solidFill>
                <a:latin typeface="+mj-lt"/>
              </a:rPr>
              <a:t>1</a:t>
            </a:r>
            <a:r>
              <a:rPr lang="ru-RU" altLang="ru-RU" sz="3600" b="1" dirty="0" smtClean="0">
                <a:solidFill>
                  <a:schemeClr val="bg1"/>
                </a:solidFill>
                <a:latin typeface="+mj-lt"/>
              </a:rPr>
              <a:t>. </a:t>
            </a:r>
            <a:endParaRPr lang="ru-RU" sz="3600" dirty="0">
              <a:latin typeface="+mj-lt"/>
            </a:endParaRPr>
          </a:p>
        </p:txBody>
      </p:sp>
    </p:spTree>
  </p:cSld>
  <p:clrMapOvr>
    <a:masterClrMapping/>
  </p:clrMapOvr>
  <p:transition>
    <p:random/>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Заголовок 1"/>
          <p:cNvSpPr>
            <a:spLocks noGrp="1"/>
          </p:cNvSpPr>
          <p:nvPr>
            <p:ph type="title" idx="4294967295"/>
          </p:nvPr>
        </p:nvSpPr>
        <p:spPr>
          <a:xfrm>
            <a:off x="685800" y="476672"/>
            <a:ext cx="7342584" cy="648072"/>
          </a:xfrm>
        </p:spPr>
        <p:txBody>
          <a:bodyPr/>
          <a:lstStyle/>
          <a:p>
            <a:r>
              <a:rPr lang="ru-RU" altLang="ru-RU" sz="3600" b="1" dirty="0" smtClean="0">
                <a:solidFill>
                  <a:schemeClr val="bg1"/>
                </a:solidFill>
              </a:rPr>
              <a:t>Домашняя работа. Задача №6. </a:t>
            </a:r>
          </a:p>
        </p:txBody>
      </p:sp>
      <p:sp>
        <p:nvSpPr>
          <p:cNvPr id="60420" name="Номер слайда 1"/>
          <p:cNvSpPr>
            <a:spLocks noGrp="1"/>
          </p:cNvSpPr>
          <p:nvPr>
            <p:ph type="sldNum" sz="quarter" idx="10"/>
          </p:nvPr>
        </p:nvSpPr>
        <p:spPr>
          <a:noFill/>
        </p:spPr>
        <p:txBody>
          <a:bodyPr/>
          <a:lstStyle/>
          <a:p>
            <a:fld id="{91FA1E2D-C072-45BC-A880-024BDA829A01}" type="slidenum">
              <a:rPr lang="ru-RU" altLang="ru-RU"/>
              <a:pPr/>
              <a:t>57</a:t>
            </a:fld>
            <a:endParaRPr lang="ru-RU" altLang="ru-RU"/>
          </a:p>
        </p:txBody>
      </p:sp>
      <p:sp>
        <p:nvSpPr>
          <p:cNvPr id="5" name="TextBox 4"/>
          <p:cNvSpPr txBox="1"/>
          <p:nvPr/>
        </p:nvSpPr>
        <p:spPr>
          <a:xfrm>
            <a:off x="4427984" y="5733256"/>
            <a:ext cx="253596" cy="369332"/>
          </a:xfrm>
          <a:prstGeom prst="rect">
            <a:avLst/>
          </a:prstGeom>
          <a:noFill/>
        </p:spPr>
        <p:txBody>
          <a:bodyPr wrap="none" rtlCol="0">
            <a:spAutoFit/>
          </a:bodyPr>
          <a:lstStyle/>
          <a:p>
            <a:r>
              <a:rPr lang="ru-RU" dirty="0" smtClean="0"/>
              <a:t> </a:t>
            </a:r>
            <a:endParaRPr lang="ru-RU" dirty="0"/>
          </a:p>
        </p:txBody>
      </p:sp>
      <p:sp>
        <p:nvSpPr>
          <p:cNvPr id="6" name="TextBox 5"/>
          <p:cNvSpPr txBox="1"/>
          <p:nvPr/>
        </p:nvSpPr>
        <p:spPr>
          <a:xfrm>
            <a:off x="539552" y="1196752"/>
            <a:ext cx="7992888" cy="1015663"/>
          </a:xfrm>
          <a:prstGeom prst="rect">
            <a:avLst/>
          </a:prstGeom>
          <a:noFill/>
        </p:spPr>
        <p:txBody>
          <a:bodyPr wrap="square" rtlCol="0">
            <a:spAutoFit/>
          </a:bodyPr>
          <a:lstStyle/>
          <a:p>
            <a:pPr>
              <a:buFontTx/>
              <a:buNone/>
            </a:pPr>
            <a:r>
              <a:rPr lang="ru-RU" altLang="ru-RU" sz="2000" b="1" dirty="0" smtClean="0">
                <a:solidFill>
                  <a:schemeClr val="bg1"/>
                </a:solidFill>
                <a:latin typeface="+mn-lt"/>
                <a:cs typeface="Times New Roman" pitchFamily="18" charset="0"/>
              </a:rPr>
              <a:t>Дано: </a:t>
            </a:r>
            <a:r>
              <a:rPr lang="ru-RU" altLang="ru-RU" sz="2000" b="1" dirty="0" err="1" smtClean="0">
                <a:solidFill>
                  <a:schemeClr val="bg1"/>
                </a:solidFill>
                <a:latin typeface="+mn-lt"/>
                <a:cs typeface="Times New Roman" pitchFamily="18" charset="0"/>
              </a:rPr>
              <a:t>Арифм</a:t>
            </a:r>
            <a:r>
              <a:rPr lang="ru-RU" altLang="ru-RU" sz="2000" b="1" dirty="0" smtClean="0">
                <a:solidFill>
                  <a:schemeClr val="bg1"/>
                </a:solidFill>
                <a:latin typeface="+mn-lt"/>
                <a:cs typeface="Times New Roman" pitchFamily="18" charset="0"/>
              </a:rPr>
              <a:t>. прогрессия (а</a:t>
            </a:r>
            <a:r>
              <a:rPr lang="en-US" altLang="ru-RU" sz="2000" b="1" baseline="-25000" dirty="0" smtClean="0">
                <a:solidFill>
                  <a:schemeClr val="bg1"/>
                </a:solidFill>
                <a:latin typeface="+mn-lt"/>
                <a:cs typeface="Times New Roman" pitchFamily="18" charset="0"/>
              </a:rPr>
              <a:t>n</a:t>
            </a:r>
            <a:r>
              <a:rPr lang="en-US" altLang="ru-RU" sz="2000" b="1" dirty="0" smtClean="0">
                <a:solidFill>
                  <a:schemeClr val="bg1"/>
                </a:solidFill>
                <a:latin typeface="+mn-lt"/>
                <a:cs typeface="Times New Roman" pitchFamily="18" charset="0"/>
              </a:rPr>
              <a:t>)</a:t>
            </a:r>
            <a:r>
              <a:rPr lang="ru-RU" altLang="ru-RU" sz="2000" b="1" dirty="0" smtClean="0">
                <a:solidFill>
                  <a:schemeClr val="bg1"/>
                </a:solidFill>
                <a:latin typeface="+mn-lt"/>
                <a:cs typeface="Times New Roman" pitchFamily="18" charset="0"/>
              </a:rPr>
              <a:t>: а</a:t>
            </a:r>
            <a:r>
              <a:rPr lang="ru-RU" altLang="ru-RU" sz="2000" b="1" baseline="-25000" dirty="0" smtClean="0">
                <a:solidFill>
                  <a:schemeClr val="bg1"/>
                </a:solidFill>
                <a:latin typeface="+mn-lt"/>
                <a:cs typeface="Times New Roman" pitchFamily="18" charset="0"/>
              </a:rPr>
              <a:t>1</a:t>
            </a:r>
            <a:r>
              <a:rPr lang="ru-RU" altLang="ru-RU" sz="2000" b="1" dirty="0" smtClean="0">
                <a:solidFill>
                  <a:schemeClr val="bg1"/>
                </a:solidFill>
                <a:latin typeface="+mn-lt"/>
                <a:cs typeface="Times New Roman" pitchFamily="18" charset="0"/>
              </a:rPr>
              <a:t>, а</a:t>
            </a:r>
            <a:r>
              <a:rPr lang="ru-RU" altLang="ru-RU" sz="2000" b="1" baseline="-25000" dirty="0" smtClean="0">
                <a:solidFill>
                  <a:schemeClr val="bg1"/>
                </a:solidFill>
                <a:latin typeface="+mn-lt"/>
                <a:cs typeface="Times New Roman" pitchFamily="18" charset="0"/>
              </a:rPr>
              <a:t>2</a:t>
            </a:r>
            <a:r>
              <a:rPr lang="ru-RU" altLang="ru-RU" sz="2000" b="1" dirty="0" smtClean="0">
                <a:solidFill>
                  <a:schemeClr val="bg1"/>
                </a:solidFill>
                <a:latin typeface="+mn-lt"/>
                <a:cs typeface="Times New Roman" pitchFamily="18" charset="0"/>
              </a:rPr>
              <a:t>, а</a:t>
            </a:r>
            <a:r>
              <a:rPr lang="ru-RU" altLang="ru-RU" sz="2000" b="1" baseline="-25000" dirty="0" smtClean="0">
                <a:solidFill>
                  <a:schemeClr val="bg1"/>
                </a:solidFill>
                <a:latin typeface="+mn-lt"/>
                <a:cs typeface="Times New Roman" pitchFamily="18" charset="0"/>
              </a:rPr>
              <a:t>3, …, </a:t>
            </a:r>
            <a:r>
              <a:rPr lang="ru-RU" altLang="ru-RU" sz="2000" b="1" dirty="0" smtClean="0">
                <a:solidFill>
                  <a:schemeClr val="bg1"/>
                </a:solidFill>
                <a:latin typeface="+mn-lt"/>
                <a:cs typeface="Times New Roman" pitchFamily="18" charset="0"/>
              </a:rPr>
              <a:t>а</a:t>
            </a:r>
            <a:r>
              <a:rPr lang="ru-RU" altLang="ru-RU" sz="2000" b="1" baseline="-25000" dirty="0" smtClean="0">
                <a:solidFill>
                  <a:schemeClr val="bg1"/>
                </a:solidFill>
                <a:latin typeface="+mn-lt"/>
                <a:cs typeface="Times New Roman" pitchFamily="18" charset="0"/>
              </a:rPr>
              <a:t>10</a:t>
            </a:r>
            <a:r>
              <a:rPr lang="ru-RU" altLang="ru-RU" sz="2000" b="1" dirty="0" smtClean="0">
                <a:solidFill>
                  <a:schemeClr val="bg1"/>
                </a:solidFill>
                <a:latin typeface="+mn-lt"/>
                <a:cs typeface="Times New Roman" pitchFamily="18" charset="0"/>
              </a:rPr>
              <a:t>.</a:t>
            </a:r>
          </a:p>
          <a:p>
            <a:pPr>
              <a:buFontTx/>
              <a:buNone/>
            </a:pPr>
            <a:r>
              <a:rPr lang="ru-RU" altLang="ru-RU" sz="2000" b="1" dirty="0" smtClean="0">
                <a:solidFill>
                  <a:schemeClr val="bg1"/>
                </a:solidFill>
                <a:latin typeface="+mn-lt"/>
                <a:cs typeface="Times New Roman" pitchFamily="18" charset="0"/>
              </a:rPr>
              <a:t> </a:t>
            </a:r>
            <a:r>
              <a:rPr lang="en-US" altLang="ru-RU" sz="2000" b="1" dirty="0" smtClean="0">
                <a:solidFill>
                  <a:schemeClr val="bg1"/>
                </a:solidFill>
                <a:latin typeface="+mn-lt"/>
                <a:cs typeface="Times New Roman" pitchFamily="18" charset="0"/>
              </a:rPr>
              <a:t>S</a:t>
            </a:r>
            <a:r>
              <a:rPr lang="en-US" altLang="ru-RU" sz="2000" b="1" baseline="-25000" dirty="0" smtClean="0">
                <a:solidFill>
                  <a:schemeClr val="bg1"/>
                </a:solidFill>
                <a:latin typeface="+mn-lt"/>
                <a:cs typeface="Times New Roman" pitchFamily="18" charset="0"/>
              </a:rPr>
              <a:t>10 </a:t>
            </a:r>
            <a:r>
              <a:rPr lang="ru-RU" altLang="ru-RU" sz="2000" b="1" dirty="0" smtClean="0">
                <a:solidFill>
                  <a:schemeClr val="bg1"/>
                </a:solidFill>
                <a:latin typeface="+mn-lt"/>
                <a:cs typeface="Times New Roman" pitchFamily="18" charset="0"/>
              </a:rPr>
              <a:t>= 10, </a:t>
            </a:r>
            <a:r>
              <a:rPr lang="ru-RU" altLang="ru-RU" sz="2000" b="1" dirty="0" err="1" smtClean="0">
                <a:solidFill>
                  <a:schemeClr val="bg1"/>
                </a:solidFill>
                <a:latin typeface="+mn-lt"/>
                <a:cs typeface="Times New Roman" pitchFamily="18" charset="0"/>
              </a:rPr>
              <a:t>d</a:t>
            </a:r>
            <a:r>
              <a:rPr lang="ru-RU" altLang="ru-RU" sz="2000" b="1" dirty="0" smtClean="0">
                <a:solidFill>
                  <a:schemeClr val="bg1"/>
                </a:solidFill>
                <a:latin typeface="+mn-lt"/>
                <a:cs typeface="Times New Roman" pitchFamily="18" charset="0"/>
              </a:rPr>
              <a:t> = 1/8.</a:t>
            </a:r>
          </a:p>
          <a:p>
            <a:pPr>
              <a:buFontTx/>
              <a:buNone/>
            </a:pPr>
            <a:r>
              <a:rPr lang="ru-RU" altLang="ru-RU" sz="2000" b="1" dirty="0" smtClean="0">
                <a:solidFill>
                  <a:schemeClr val="bg1"/>
                </a:solidFill>
                <a:latin typeface="+mn-lt"/>
                <a:cs typeface="Times New Roman" pitchFamily="18" charset="0"/>
              </a:rPr>
              <a:t>Найти: а</a:t>
            </a:r>
            <a:r>
              <a:rPr lang="ru-RU" altLang="ru-RU" sz="2000" b="1" baseline="-25000" dirty="0" smtClean="0">
                <a:solidFill>
                  <a:schemeClr val="bg1"/>
                </a:solidFill>
                <a:latin typeface="+mn-lt"/>
                <a:cs typeface="Times New Roman" pitchFamily="18" charset="0"/>
              </a:rPr>
              <a:t>1</a:t>
            </a:r>
            <a:r>
              <a:rPr lang="ru-RU" altLang="ru-RU" sz="2000" b="1" dirty="0" smtClean="0">
                <a:solidFill>
                  <a:schemeClr val="bg1"/>
                </a:solidFill>
                <a:latin typeface="+mn-lt"/>
                <a:cs typeface="Times New Roman" pitchFamily="18" charset="0"/>
              </a:rPr>
              <a:t>, а</a:t>
            </a:r>
            <a:r>
              <a:rPr lang="ru-RU" altLang="ru-RU" sz="2000" b="1" baseline="-25000" dirty="0" smtClean="0">
                <a:solidFill>
                  <a:schemeClr val="bg1"/>
                </a:solidFill>
                <a:latin typeface="+mn-lt"/>
                <a:cs typeface="Times New Roman" pitchFamily="18" charset="0"/>
              </a:rPr>
              <a:t>2</a:t>
            </a:r>
            <a:r>
              <a:rPr lang="ru-RU" altLang="ru-RU" sz="2000" b="1" dirty="0" smtClean="0">
                <a:solidFill>
                  <a:schemeClr val="bg1"/>
                </a:solidFill>
                <a:latin typeface="+mn-lt"/>
                <a:cs typeface="Times New Roman" pitchFamily="18" charset="0"/>
              </a:rPr>
              <a:t>, а</a:t>
            </a:r>
            <a:r>
              <a:rPr lang="ru-RU" altLang="ru-RU" sz="2000" b="1" baseline="-25000" dirty="0" smtClean="0">
                <a:solidFill>
                  <a:schemeClr val="bg1"/>
                </a:solidFill>
                <a:latin typeface="+mn-lt"/>
                <a:cs typeface="Times New Roman" pitchFamily="18" charset="0"/>
              </a:rPr>
              <a:t>3, …, </a:t>
            </a:r>
            <a:r>
              <a:rPr lang="ru-RU" altLang="ru-RU" sz="2000" b="1" dirty="0" smtClean="0">
                <a:solidFill>
                  <a:schemeClr val="bg1"/>
                </a:solidFill>
                <a:latin typeface="+mn-lt"/>
                <a:cs typeface="Times New Roman" pitchFamily="18" charset="0"/>
              </a:rPr>
              <a:t>а</a:t>
            </a:r>
            <a:r>
              <a:rPr lang="ru-RU" altLang="ru-RU" sz="2000" b="1" baseline="-25000" dirty="0" smtClean="0">
                <a:solidFill>
                  <a:schemeClr val="bg1"/>
                </a:solidFill>
                <a:latin typeface="+mn-lt"/>
                <a:cs typeface="Times New Roman" pitchFamily="18" charset="0"/>
              </a:rPr>
              <a:t>10.</a:t>
            </a:r>
            <a:endParaRPr lang="ru-RU" sz="2000" b="1" dirty="0">
              <a:solidFill>
                <a:schemeClr val="bg1"/>
              </a:solidFill>
              <a:latin typeface="+mn-lt"/>
            </a:endParaRPr>
          </a:p>
        </p:txBody>
      </p:sp>
      <p:sp>
        <p:nvSpPr>
          <p:cNvPr id="8" name="TextBox 7"/>
          <p:cNvSpPr txBox="1"/>
          <p:nvPr/>
        </p:nvSpPr>
        <p:spPr>
          <a:xfrm>
            <a:off x="3563888" y="1988840"/>
            <a:ext cx="3744416" cy="523220"/>
          </a:xfrm>
          <a:prstGeom prst="rect">
            <a:avLst/>
          </a:prstGeom>
          <a:noFill/>
        </p:spPr>
        <p:txBody>
          <a:bodyPr wrap="square" rtlCol="0">
            <a:spAutoFit/>
          </a:bodyPr>
          <a:lstStyle/>
          <a:p>
            <a:r>
              <a:rPr lang="ru-RU" altLang="ru-RU" sz="2400" b="1" dirty="0" smtClean="0">
                <a:solidFill>
                  <a:schemeClr val="bg1"/>
                </a:solidFill>
              </a:rPr>
              <a:t>    </a:t>
            </a:r>
            <a:r>
              <a:rPr lang="ru-RU" altLang="ru-RU" sz="2800" b="1" dirty="0" smtClean="0">
                <a:solidFill>
                  <a:schemeClr val="bg1"/>
                </a:solidFill>
              </a:rPr>
              <a:t>Решение</a:t>
            </a:r>
            <a:endParaRPr lang="ru-RU" sz="2800" dirty="0"/>
          </a:p>
        </p:txBody>
      </p:sp>
      <p:pic>
        <p:nvPicPr>
          <p:cNvPr id="11" name="Рисунок 10"/>
          <p:cNvPicPr/>
          <p:nvPr/>
        </p:nvPicPr>
        <p:blipFill>
          <a:blip r:embed="rId2" cstate="print"/>
          <a:srcRect/>
          <a:stretch>
            <a:fillRect/>
          </a:stretch>
        </p:blipFill>
        <p:spPr bwMode="auto">
          <a:xfrm>
            <a:off x="611560" y="2564904"/>
            <a:ext cx="2390775" cy="606911"/>
          </a:xfrm>
          <a:prstGeom prst="rect">
            <a:avLst/>
          </a:prstGeom>
          <a:noFill/>
          <a:ln w="9525">
            <a:noFill/>
            <a:miter lim="800000"/>
            <a:headEnd/>
            <a:tailEnd/>
          </a:ln>
        </p:spPr>
      </p:pic>
      <p:sp>
        <p:nvSpPr>
          <p:cNvPr id="60430"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60435" name="Rectangle 19"/>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38" name="Рисунок 37"/>
          <p:cNvPicPr/>
          <p:nvPr/>
        </p:nvPicPr>
        <p:blipFill>
          <a:blip r:embed="rId3" cstate="print">
            <a:clrChange>
              <a:clrFrom>
                <a:srgbClr val="FFFFFF"/>
              </a:clrFrom>
              <a:clrTo>
                <a:srgbClr val="FFFFFF">
                  <a:alpha val="0"/>
                </a:srgbClr>
              </a:clrTo>
            </a:clrChange>
          </a:blip>
          <a:srcRect/>
          <a:stretch>
            <a:fillRect/>
          </a:stretch>
        </p:blipFill>
        <p:spPr bwMode="auto">
          <a:xfrm>
            <a:off x="3635896" y="2564904"/>
            <a:ext cx="2448272" cy="576064"/>
          </a:xfrm>
          <a:prstGeom prst="rect">
            <a:avLst/>
          </a:prstGeom>
          <a:solidFill>
            <a:schemeClr val="bg1"/>
          </a:solidFill>
        </p:spPr>
      </p:pic>
      <p:sp>
        <p:nvSpPr>
          <p:cNvPr id="60438" name="Rectangle 22"/>
          <p:cNvSpPr>
            <a:spLocks noChangeArrowheads="1"/>
          </p:cNvSpPr>
          <p:nvPr/>
        </p:nvSpPr>
        <p:spPr bwMode="auto">
          <a:xfrm>
            <a:off x="2483768" y="3153935"/>
            <a:ext cx="6264696"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bg1"/>
                </a:solidFill>
                <a:effectLst/>
                <a:latin typeface="+mn-lt"/>
                <a:ea typeface="Times New Roman" pitchFamily="18" charset="0"/>
                <a:cs typeface="Times New Roman" pitchFamily="18" charset="0"/>
              </a:rPr>
              <a:t>            </a:t>
            </a:r>
            <a:r>
              <a:rPr kumimoji="0" lang="en-US" sz="2000" b="1" i="0" u="none" strike="noStrike" cap="none" normalizeH="0" baseline="0" dirty="0" smtClean="0">
                <a:ln>
                  <a:noFill/>
                </a:ln>
                <a:solidFill>
                  <a:schemeClr val="bg1"/>
                </a:solidFill>
                <a:effectLst/>
                <a:latin typeface="+mn-lt"/>
                <a:ea typeface="Times New Roman" pitchFamily="18" charset="0"/>
                <a:cs typeface="Times New Roman" pitchFamily="18" charset="0"/>
              </a:rPr>
              <a:t>2 = 2a</a:t>
            </a:r>
            <a:r>
              <a:rPr kumimoji="0" lang="en-US" sz="2000" b="1" i="0" u="none" strike="noStrike" cap="none" normalizeH="0" baseline="-30000" dirty="0" smtClean="0">
                <a:ln>
                  <a:noFill/>
                </a:ln>
                <a:solidFill>
                  <a:schemeClr val="bg1"/>
                </a:solidFill>
                <a:effectLst/>
                <a:latin typeface="+mn-lt"/>
                <a:ea typeface="Times New Roman" pitchFamily="18" charset="0"/>
                <a:cs typeface="Times New Roman" pitchFamily="18" charset="0"/>
              </a:rPr>
              <a:t>1</a:t>
            </a:r>
            <a:r>
              <a:rPr kumimoji="0" lang="en-US" sz="2000" b="1" i="0" u="none" strike="noStrike" cap="none" normalizeH="0" baseline="0" dirty="0" smtClean="0">
                <a:ln>
                  <a:noFill/>
                </a:ln>
                <a:solidFill>
                  <a:schemeClr val="bg1"/>
                </a:solidFill>
                <a:effectLst/>
                <a:latin typeface="+mn-lt"/>
                <a:ea typeface="Times New Roman" pitchFamily="18" charset="0"/>
                <a:cs typeface="Times New Roman" pitchFamily="18" charset="0"/>
              </a:rPr>
              <a:t>+ 9/8,</a:t>
            </a:r>
            <a:endParaRPr kumimoji="0" lang="ru-RU" sz="2000" b="1" i="0" u="none" strike="noStrike" cap="none" normalizeH="0" baseline="0" dirty="0" smtClean="0">
              <a:ln>
                <a:noFill/>
              </a:ln>
              <a:solidFill>
                <a:schemeClr val="bg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bg1"/>
                </a:solidFill>
                <a:effectLst/>
                <a:latin typeface="+mn-lt"/>
                <a:ea typeface="Times New Roman" pitchFamily="18" charset="0"/>
                <a:cs typeface="Times New Roman" pitchFamily="18" charset="0"/>
              </a:rPr>
              <a:t>               </a:t>
            </a:r>
            <a:r>
              <a:rPr kumimoji="0" lang="en-US" sz="2000" b="1" i="0" u="none" strike="noStrike" cap="none" normalizeH="0" baseline="0" dirty="0" smtClean="0">
                <a:ln>
                  <a:noFill/>
                </a:ln>
                <a:solidFill>
                  <a:schemeClr val="bg1"/>
                </a:solidFill>
                <a:effectLst/>
                <a:latin typeface="+mn-lt"/>
                <a:ea typeface="Times New Roman" pitchFamily="18" charset="0"/>
                <a:cs typeface="Times New Roman" pitchFamily="18" charset="0"/>
              </a:rPr>
              <a:t>2a</a:t>
            </a:r>
            <a:r>
              <a:rPr kumimoji="0" lang="en-US" sz="2000" b="1" i="0" u="none" strike="noStrike" cap="none" normalizeH="0" baseline="-30000" dirty="0" smtClean="0">
                <a:ln>
                  <a:noFill/>
                </a:ln>
                <a:solidFill>
                  <a:schemeClr val="bg1"/>
                </a:solidFill>
                <a:effectLst/>
                <a:latin typeface="+mn-lt"/>
                <a:ea typeface="Times New Roman" pitchFamily="18" charset="0"/>
                <a:cs typeface="Times New Roman" pitchFamily="18" charset="0"/>
              </a:rPr>
              <a:t>1 </a:t>
            </a:r>
            <a:r>
              <a:rPr kumimoji="0" lang="en-US" sz="2000" b="1" i="0" u="none" strike="noStrike" cap="none" normalizeH="0" baseline="0" dirty="0" smtClean="0">
                <a:ln>
                  <a:noFill/>
                </a:ln>
                <a:solidFill>
                  <a:schemeClr val="bg1"/>
                </a:solidFill>
                <a:effectLst/>
                <a:latin typeface="+mn-lt"/>
                <a:ea typeface="Times New Roman" pitchFamily="18" charset="0"/>
                <a:cs typeface="Times New Roman" pitchFamily="18" charset="0"/>
              </a:rPr>
              <a:t>= 7/8,</a:t>
            </a:r>
            <a:endParaRPr kumimoji="0" lang="ru-RU" sz="2000" b="1" i="0" u="none" strike="noStrike" cap="none" normalizeH="0" baseline="0" dirty="0" smtClean="0">
              <a:ln>
                <a:noFill/>
              </a:ln>
              <a:solidFill>
                <a:schemeClr val="bg1"/>
              </a:solidFill>
              <a:effectLst/>
              <a:latin typeface="+mn-lt"/>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bg1"/>
                </a:solidFill>
                <a:effectLst/>
                <a:latin typeface="+mn-lt"/>
                <a:ea typeface="Times New Roman" pitchFamily="18" charset="0"/>
                <a:cs typeface="Times New Roman" pitchFamily="18" charset="0"/>
              </a:rPr>
              <a:t>               </a:t>
            </a:r>
            <a:r>
              <a:rPr kumimoji="0" lang="en-US" sz="2000" b="1" i="0" u="none" strike="noStrike" cap="none" normalizeH="0" baseline="0" dirty="0" smtClean="0">
                <a:ln>
                  <a:noFill/>
                </a:ln>
                <a:solidFill>
                  <a:schemeClr val="bg1"/>
                </a:solidFill>
                <a:effectLst/>
                <a:latin typeface="+mn-lt"/>
                <a:ea typeface="Times New Roman" pitchFamily="18" charset="0"/>
                <a:cs typeface="Times New Roman" pitchFamily="18" charset="0"/>
              </a:rPr>
              <a:t>a</a:t>
            </a:r>
            <a:r>
              <a:rPr kumimoji="0" lang="en-US" sz="2000" b="1" i="0" u="none" strike="noStrike" cap="none" normalizeH="0" baseline="-30000" dirty="0" smtClean="0">
                <a:ln>
                  <a:noFill/>
                </a:ln>
                <a:solidFill>
                  <a:schemeClr val="bg1"/>
                </a:solidFill>
                <a:effectLst/>
                <a:latin typeface="+mn-lt"/>
                <a:ea typeface="Times New Roman" pitchFamily="18" charset="0"/>
                <a:cs typeface="Times New Roman" pitchFamily="18" charset="0"/>
              </a:rPr>
              <a:t>1</a:t>
            </a:r>
            <a:r>
              <a:rPr kumimoji="0" lang="en-US" sz="2000" b="1" i="0" u="none" strike="noStrike" cap="none" normalizeH="0" baseline="0" dirty="0" smtClean="0">
                <a:ln>
                  <a:noFill/>
                </a:ln>
                <a:solidFill>
                  <a:schemeClr val="bg1"/>
                </a:solidFill>
                <a:effectLst/>
                <a:latin typeface="+mn-lt"/>
                <a:ea typeface="Times New Roman" pitchFamily="18" charset="0"/>
                <a:cs typeface="Times New Roman" pitchFamily="18" charset="0"/>
              </a:rPr>
              <a:t> = 7/16.</a:t>
            </a:r>
            <a:endParaRPr kumimoji="0" lang="ru-RU" sz="2000" b="1" i="0" u="none" strike="noStrike" cap="none" normalizeH="0" baseline="0" dirty="0" smtClean="0">
              <a:ln>
                <a:noFill/>
              </a:ln>
              <a:solidFill>
                <a:schemeClr val="bg1"/>
              </a:solidFill>
              <a:effectLst/>
              <a:latin typeface="+mn-lt"/>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2000" b="1" i="0" u="none" strike="noStrike" cap="none" normalizeH="0" baseline="0" dirty="0" smtClean="0">
              <a:ln>
                <a:noFill/>
              </a:ln>
              <a:solidFill>
                <a:schemeClr val="bg1"/>
              </a:solidFill>
              <a:effectLst/>
              <a:latin typeface="+mn-lt"/>
              <a:ea typeface="Times New Roman" pitchFamily="18" charset="0"/>
              <a:cs typeface="Times New Roman" pitchFamily="18" charset="0"/>
            </a:endParaRPr>
          </a:p>
          <a:p>
            <a:r>
              <a:rPr lang="en-US" sz="2000" b="1" dirty="0" smtClean="0">
                <a:solidFill>
                  <a:schemeClr val="bg1"/>
                </a:solidFill>
                <a:ea typeface="Times New Roman" pitchFamily="18" charset="0"/>
                <a:cs typeface="Times New Roman" pitchFamily="18" charset="0"/>
              </a:rPr>
              <a:t>a</a:t>
            </a:r>
            <a:r>
              <a:rPr lang="en-US" sz="2000" b="1" baseline="-30000" dirty="0" smtClean="0">
                <a:solidFill>
                  <a:schemeClr val="bg1"/>
                </a:solidFill>
                <a:ea typeface="Times New Roman" pitchFamily="18" charset="0"/>
                <a:cs typeface="Times New Roman" pitchFamily="18" charset="0"/>
              </a:rPr>
              <a:t>2</a:t>
            </a:r>
            <a:r>
              <a:rPr lang="en-US" sz="2000" b="1" dirty="0" smtClean="0">
                <a:solidFill>
                  <a:schemeClr val="bg1"/>
                </a:solidFill>
                <a:ea typeface="Times New Roman" pitchFamily="18" charset="0"/>
                <a:cs typeface="Times New Roman" pitchFamily="18" charset="0"/>
              </a:rPr>
              <a:t> =7/16 +1/8 =</a:t>
            </a:r>
            <a:r>
              <a:rPr lang="ru-RU" sz="2000" b="1" dirty="0" smtClean="0">
                <a:solidFill>
                  <a:schemeClr val="bg1"/>
                </a:solidFill>
                <a:ea typeface="Times New Roman" pitchFamily="18" charset="0"/>
                <a:cs typeface="Times New Roman" pitchFamily="18" charset="0"/>
              </a:rPr>
              <a:t> 7/16 + 2/16 =</a:t>
            </a:r>
            <a:r>
              <a:rPr lang="en-US" sz="2000" b="1" dirty="0" smtClean="0">
                <a:solidFill>
                  <a:schemeClr val="bg1"/>
                </a:solidFill>
                <a:ea typeface="Times New Roman" pitchFamily="18" charset="0"/>
                <a:cs typeface="Times New Roman" pitchFamily="18" charset="0"/>
              </a:rPr>
              <a:t> 9/16</a:t>
            </a:r>
            <a:r>
              <a:rPr lang="ru-RU" sz="2000" b="1" dirty="0" smtClean="0">
                <a:solidFill>
                  <a:schemeClr val="bg1"/>
                </a:solidFill>
                <a:ea typeface="Times New Roman" pitchFamily="18" charset="0"/>
                <a:cs typeface="Times New Roman"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2000" b="1" i="0" u="none" strike="noStrike" cap="none" normalizeH="0" baseline="0" dirty="0" smtClean="0">
              <a:ln>
                <a:noFill/>
              </a:ln>
              <a:solidFill>
                <a:schemeClr val="bg1"/>
              </a:solidFill>
              <a:effectLst/>
              <a:latin typeface="+mn-lt"/>
              <a:ea typeface="Times New Roman" pitchFamily="18" charset="0"/>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ru-RU" sz="2000" b="1" i="0" u="none" strike="noStrike" cap="none" normalizeH="0" baseline="0" dirty="0" smtClean="0">
                <a:ln>
                  <a:noFill/>
                </a:ln>
                <a:solidFill>
                  <a:schemeClr val="bg1"/>
                </a:solidFill>
                <a:effectLst/>
                <a:latin typeface="+mn-lt"/>
                <a:cs typeface="Arial" pitchFamily="34" charset="0"/>
              </a:rPr>
              <a:t>   </a:t>
            </a:r>
            <a:r>
              <a:rPr kumimoji="0" lang="ru-RU" sz="2400" b="1" i="0" u="none" strike="noStrike" cap="none" normalizeH="0" baseline="0" dirty="0" smtClean="0">
                <a:ln>
                  <a:noFill/>
                </a:ln>
                <a:solidFill>
                  <a:schemeClr val="bg1"/>
                </a:solidFill>
                <a:effectLst/>
                <a:latin typeface="+mn-lt"/>
                <a:cs typeface="Arial" pitchFamily="34" charset="0"/>
              </a:rPr>
              <a:t>Ответ</a:t>
            </a:r>
            <a:r>
              <a:rPr kumimoji="0" lang="ru-RU" sz="2000" b="1" i="0" u="none" strike="noStrike" cap="none" normalizeH="0" baseline="0" dirty="0" smtClean="0">
                <a:ln>
                  <a:noFill/>
                </a:ln>
                <a:solidFill>
                  <a:schemeClr val="bg1"/>
                </a:solidFill>
                <a:effectLst/>
                <a:latin typeface="+mn-lt"/>
                <a:cs typeface="Arial" pitchFamily="34" charset="0"/>
              </a:rPr>
              <a:t>:</a:t>
            </a:r>
            <a:r>
              <a:rPr lang="ru-RU" sz="2000" b="1" dirty="0" smtClean="0">
                <a:solidFill>
                  <a:schemeClr val="bg1"/>
                </a:solidFill>
                <a:latin typeface="+mn-lt"/>
                <a:cs typeface="Arial" pitchFamily="34" charset="0"/>
              </a:rPr>
              <a:t> </a:t>
            </a:r>
            <a:r>
              <a:rPr lang="en-US" sz="2000" b="1" dirty="0" smtClean="0">
                <a:solidFill>
                  <a:schemeClr val="bg1"/>
                </a:solidFill>
                <a:ea typeface="Times New Roman" pitchFamily="18" charset="0"/>
                <a:cs typeface="Times New Roman" pitchFamily="18" charset="0"/>
              </a:rPr>
              <a:t>a</a:t>
            </a:r>
            <a:r>
              <a:rPr lang="en-US" sz="2000" b="1" baseline="-30000" dirty="0" smtClean="0">
                <a:solidFill>
                  <a:schemeClr val="bg1"/>
                </a:solidFill>
                <a:ea typeface="Times New Roman" pitchFamily="18" charset="0"/>
                <a:cs typeface="Times New Roman" pitchFamily="18" charset="0"/>
              </a:rPr>
              <a:t>1</a:t>
            </a:r>
            <a:r>
              <a:rPr lang="en-US" sz="2000" b="1" dirty="0" smtClean="0">
                <a:solidFill>
                  <a:schemeClr val="bg1"/>
                </a:solidFill>
                <a:ea typeface="Times New Roman" pitchFamily="18" charset="0"/>
                <a:cs typeface="Times New Roman" pitchFamily="18" charset="0"/>
              </a:rPr>
              <a:t> = 7/16</a:t>
            </a:r>
            <a:r>
              <a:rPr lang="ru-RU" sz="2000" b="1" dirty="0" smtClean="0">
                <a:solidFill>
                  <a:schemeClr val="bg1"/>
                </a:solidFill>
                <a:ea typeface="Times New Roman" pitchFamily="18" charset="0"/>
                <a:cs typeface="Times New Roman" pitchFamily="18" charset="0"/>
              </a:rPr>
              <a:t>;</a:t>
            </a:r>
            <a:r>
              <a:rPr kumimoji="0" lang="en-US" sz="2000" b="1" i="0" u="none" strike="noStrike" cap="none" normalizeH="0" baseline="0" dirty="0" smtClean="0">
                <a:ln>
                  <a:noFill/>
                </a:ln>
                <a:solidFill>
                  <a:schemeClr val="bg1"/>
                </a:solidFill>
                <a:effectLst/>
                <a:latin typeface="+mn-lt"/>
                <a:ea typeface="Times New Roman" pitchFamily="18" charset="0"/>
                <a:cs typeface="Times New Roman" pitchFamily="18" charset="0"/>
              </a:rPr>
              <a:t>a</a:t>
            </a:r>
            <a:r>
              <a:rPr kumimoji="0" lang="en-US" sz="2000" b="1" i="0" u="none" strike="noStrike" cap="none" normalizeH="0" baseline="-30000" dirty="0" smtClean="0">
                <a:ln>
                  <a:noFill/>
                </a:ln>
                <a:solidFill>
                  <a:schemeClr val="bg1"/>
                </a:solidFill>
                <a:effectLst/>
                <a:latin typeface="+mn-lt"/>
                <a:ea typeface="Times New Roman" pitchFamily="18" charset="0"/>
                <a:cs typeface="Times New Roman" pitchFamily="18" charset="0"/>
              </a:rPr>
              <a:t>2</a:t>
            </a:r>
            <a:r>
              <a:rPr kumimoji="0" lang="en-US" sz="2000" b="1" i="0" u="none" strike="noStrike" cap="none" normalizeH="0" baseline="0" dirty="0" smtClean="0">
                <a:ln>
                  <a:noFill/>
                </a:ln>
                <a:solidFill>
                  <a:schemeClr val="bg1"/>
                </a:solidFill>
                <a:effectLst/>
                <a:latin typeface="+mn-lt"/>
                <a:ea typeface="Times New Roman" pitchFamily="18" charset="0"/>
                <a:cs typeface="Times New Roman" pitchFamily="18" charset="0"/>
              </a:rPr>
              <a:t> =9/16</a:t>
            </a:r>
            <a:r>
              <a:rPr kumimoji="0" lang="ru-RU" sz="2000" b="1" i="0" u="none" strike="noStrike" cap="none" normalizeH="0" baseline="0" dirty="0" smtClean="0">
                <a:ln>
                  <a:noFill/>
                </a:ln>
                <a:solidFill>
                  <a:schemeClr val="bg1"/>
                </a:solidFill>
                <a:effectLst/>
                <a:latin typeface="+mn-lt"/>
                <a:ea typeface="Times New Roman" pitchFamily="18" charset="0"/>
                <a:cs typeface="Times New Roman" pitchFamily="18" charset="0"/>
              </a:rPr>
              <a:t>; а</a:t>
            </a:r>
            <a:r>
              <a:rPr kumimoji="0" lang="ru-RU" sz="2000" b="1" i="0" u="none" strike="noStrike" cap="none" normalizeH="0" baseline="-30000" dirty="0" smtClean="0">
                <a:ln>
                  <a:noFill/>
                </a:ln>
                <a:solidFill>
                  <a:schemeClr val="bg1"/>
                </a:solidFill>
                <a:effectLst/>
                <a:latin typeface="+mn-lt"/>
                <a:ea typeface="Times New Roman" pitchFamily="18" charset="0"/>
                <a:cs typeface="Times New Roman" pitchFamily="18" charset="0"/>
              </a:rPr>
              <a:t>3</a:t>
            </a:r>
            <a:r>
              <a:rPr kumimoji="0" lang="ru-RU" sz="2000" b="1" i="0" u="none" strike="noStrike" cap="none" normalizeH="0" baseline="0" dirty="0" smtClean="0">
                <a:ln>
                  <a:noFill/>
                </a:ln>
                <a:solidFill>
                  <a:schemeClr val="bg1"/>
                </a:solidFill>
                <a:effectLst/>
                <a:latin typeface="+mn-lt"/>
                <a:ea typeface="Times New Roman" pitchFamily="18" charset="0"/>
                <a:cs typeface="Times New Roman" pitchFamily="18" charset="0"/>
              </a:rPr>
              <a:t> = 11/16;</a:t>
            </a:r>
          </a:p>
          <a:p>
            <a:pPr marL="0" marR="0" lvl="0" indent="0" algn="l" defTabSz="914400" rtl="0" eaLnBrk="0" fontAlgn="base" latinLnBrk="0" hangingPunct="0">
              <a:lnSpc>
                <a:spcPct val="150000"/>
              </a:lnSpc>
              <a:spcBef>
                <a:spcPct val="0"/>
              </a:spcBef>
              <a:spcAft>
                <a:spcPct val="0"/>
              </a:spcAft>
              <a:buClrTx/>
              <a:buSzTx/>
              <a:buFontTx/>
              <a:buNone/>
              <a:tabLst/>
            </a:pPr>
            <a:r>
              <a:rPr kumimoji="0" lang="ru-RU" sz="2000" b="1" i="0" u="none" strike="noStrike" cap="none" normalizeH="0" baseline="0" dirty="0" smtClean="0">
                <a:ln>
                  <a:noFill/>
                </a:ln>
                <a:solidFill>
                  <a:schemeClr val="bg1"/>
                </a:solidFill>
                <a:effectLst/>
                <a:latin typeface="+mn-lt"/>
                <a:ea typeface="Times New Roman" pitchFamily="18" charset="0"/>
                <a:cs typeface="Times New Roman" pitchFamily="18" charset="0"/>
              </a:rPr>
              <a:t>а</a:t>
            </a:r>
            <a:r>
              <a:rPr kumimoji="0" lang="ru-RU" sz="2000" b="1" i="0" u="none" strike="noStrike" cap="none" normalizeH="0" baseline="-30000" dirty="0" smtClean="0">
                <a:ln>
                  <a:noFill/>
                </a:ln>
                <a:solidFill>
                  <a:schemeClr val="bg1"/>
                </a:solidFill>
                <a:effectLst/>
                <a:latin typeface="+mn-lt"/>
                <a:ea typeface="Times New Roman" pitchFamily="18" charset="0"/>
                <a:cs typeface="Times New Roman" pitchFamily="18" charset="0"/>
              </a:rPr>
              <a:t>4</a:t>
            </a:r>
            <a:r>
              <a:rPr kumimoji="0" lang="ru-RU" sz="2000" b="1" i="0" u="none" strike="noStrike" cap="none" normalizeH="0" baseline="0" dirty="0" smtClean="0">
                <a:ln>
                  <a:noFill/>
                </a:ln>
                <a:solidFill>
                  <a:schemeClr val="bg1"/>
                </a:solidFill>
                <a:effectLst/>
                <a:latin typeface="+mn-lt"/>
                <a:ea typeface="Times New Roman" pitchFamily="18" charset="0"/>
                <a:cs typeface="Times New Roman" pitchFamily="18" charset="0"/>
              </a:rPr>
              <a:t> = 13/16; а</a:t>
            </a:r>
            <a:r>
              <a:rPr kumimoji="0" lang="ru-RU" sz="2000" b="1" i="0" u="none" strike="noStrike" cap="none" normalizeH="0" baseline="-30000" dirty="0" smtClean="0">
                <a:ln>
                  <a:noFill/>
                </a:ln>
                <a:solidFill>
                  <a:schemeClr val="bg1"/>
                </a:solidFill>
                <a:effectLst/>
                <a:latin typeface="+mn-lt"/>
                <a:ea typeface="Times New Roman" pitchFamily="18" charset="0"/>
                <a:cs typeface="Times New Roman" pitchFamily="18" charset="0"/>
              </a:rPr>
              <a:t>5</a:t>
            </a:r>
            <a:r>
              <a:rPr kumimoji="0" lang="ru-RU" sz="2000" b="1" i="0" u="none" strike="noStrike" cap="none" normalizeH="0" baseline="0" dirty="0" smtClean="0">
                <a:ln>
                  <a:noFill/>
                </a:ln>
                <a:solidFill>
                  <a:schemeClr val="bg1"/>
                </a:solidFill>
                <a:effectLst/>
                <a:latin typeface="+mn-lt"/>
                <a:ea typeface="Times New Roman" pitchFamily="18" charset="0"/>
                <a:cs typeface="Times New Roman" pitchFamily="18" charset="0"/>
              </a:rPr>
              <a:t> = 15/16; а</a:t>
            </a:r>
            <a:r>
              <a:rPr kumimoji="0" lang="ru-RU" sz="2000" b="1" i="0" u="none" strike="noStrike" cap="none" normalizeH="0" baseline="-30000" dirty="0" smtClean="0">
                <a:ln>
                  <a:noFill/>
                </a:ln>
                <a:solidFill>
                  <a:schemeClr val="bg1"/>
                </a:solidFill>
                <a:effectLst/>
                <a:latin typeface="+mn-lt"/>
                <a:ea typeface="Times New Roman" pitchFamily="18" charset="0"/>
                <a:cs typeface="Times New Roman" pitchFamily="18" charset="0"/>
              </a:rPr>
              <a:t>6 </a:t>
            </a:r>
            <a:r>
              <a:rPr kumimoji="0" lang="ru-RU" sz="2000" b="1" i="0" u="none" strike="noStrike" cap="none" normalizeH="0" baseline="0" dirty="0" smtClean="0">
                <a:ln>
                  <a:noFill/>
                </a:ln>
                <a:solidFill>
                  <a:schemeClr val="bg1"/>
                </a:solidFill>
                <a:effectLst/>
                <a:latin typeface="+mn-lt"/>
                <a:ea typeface="Times New Roman" pitchFamily="18" charset="0"/>
                <a:cs typeface="Times New Roman" pitchFamily="18" charset="0"/>
              </a:rPr>
              <a:t>= 17/16; а</a:t>
            </a:r>
            <a:r>
              <a:rPr kumimoji="0" lang="ru-RU" sz="2000" b="1" i="0" u="none" strike="noStrike" cap="none" normalizeH="0" baseline="-30000" dirty="0" smtClean="0">
                <a:ln>
                  <a:noFill/>
                </a:ln>
                <a:solidFill>
                  <a:schemeClr val="bg1"/>
                </a:solidFill>
                <a:effectLst/>
                <a:latin typeface="+mn-lt"/>
                <a:ea typeface="Times New Roman" pitchFamily="18" charset="0"/>
                <a:cs typeface="Times New Roman" pitchFamily="18" charset="0"/>
              </a:rPr>
              <a:t>7 </a:t>
            </a:r>
            <a:r>
              <a:rPr kumimoji="0" lang="ru-RU" sz="2000" b="1" i="0" u="none" strike="noStrike" cap="none" normalizeH="0" baseline="0" dirty="0" smtClean="0">
                <a:ln>
                  <a:noFill/>
                </a:ln>
                <a:solidFill>
                  <a:schemeClr val="bg1"/>
                </a:solidFill>
                <a:effectLst/>
                <a:latin typeface="+mn-lt"/>
                <a:ea typeface="Times New Roman" pitchFamily="18" charset="0"/>
                <a:cs typeface="Times New Roman" pitchFamily="18" charset="0"/>
              </a:rPr>
              <a:t>=19/16; а</a:t>
            </a:r>
            <a:r>
              <a:rPr kumimoji="0" lang="ru-RU" sz="2000" b="1" i="0" u="none" strike="noStrike" cap="none" normalizeH="0" baseline="-30000" dirty="0" smtClean="0">
                <a:ln>
                  <a:noFill/>
                </a:ln>
                <a:solidFill>
                  <a:schemeClr val="bg1"/>
                </a:solidFill>
                <a:effectLst/>
                <a:latin typeface="+mn-lt"/>
                <a:ea typeface="Times New Roman" pitchFamily="18" charset="0"/>
                <a:cs typeface="Times New Roman" pitchFamily="18" charset="0"/>
              </a:rPr>
              <a:t>8</a:t>
            </a:r>
            <a:r>
              <a:rPr kumimoji="0" lang="ru-RU" sz="2000" b="1" i="0" u="none" strike="noStrike" cap="none" normalizeH="0" baseline="0" dirty="0" smtClean="0">
                <a:ln>
                  <a:noFill/>
                </a:ln>
                <a:solidFill>
                  <a:schemeClr val="bg1"/>
                </a:solidFill>
                <a:effectLst/>
                <a:latin typeface="+mn-lt"/>
                <a:ea typeface="Times New Roman" pitchFamily="18" charset="0"/>
                <a:cs typeface="Times New Roman" pitchFamily="18" charset="0"/>
              </a:rPr>
              <a:t> = 21/16; а</a:t>
            </a:r>
            <a:r>
              <a:rPr kumimoji="0" lang="ru-RU" sz="2000" b="1" i="0" u="none" strike="noStrike" cap="none" normalizeH="0" baseline="-30000" dirty="0" smtClean="0">
                <a:ln>
                  <a:noFill/>
                </a:ln>
                <a:solidFill>
                  <a:schemeClr val="bg1"/>
                </a:solidFill>
                <a:effectLst/>
                <a:latin typeface="+mn-lt"/>
                <a:ea typeface="Times New Roman" pitchFamily="18" charset="0"/>
                <a:cs typeface="Times New Roman" pitchFamily="18" charset="0"/>
              </a:rPr>
              <a:t>9</a:t>
            </a:r>
            <a:r>
              <a:rPr kumimoji="0" lang="ru-RU" sz="2000" b="1" i="0" u="none" strike="noStrike" cap="none" normalizeH="0" baseline="0" dirty="0" smtClean="0">
                <a:ln>
                  <a:noFill/>
                </a:ln>
                <a:solidFill>
                  <a:schemeClr val="bg1"/>
                </a:solidFill>
                <a:effectLst/>
                <a:latin typeface="+mn-lt"/>
                <a:ea typeface="Times New Roman" pitchFamily="18" charset="0"/>
                <a:cs typeface="Times New Roman" pitchFamily="18" charset="0"/>
              </a:rPr>
              <a:t> = 23/16; а</a:t>
            </a:r>
            <a:r>
              <a:rPr kumimoji="0" lang="ru-RU" sz="2000" b="1" i="0" u="none" strike="noStrike" cap="none" normalizeH="0" baseline="-30000" dirty="0" smtClean="0">
                <a:ln>
                  <a:noFill/>
                </a:ln>
                <a:solidFill>
                  <a:schemeClr val="bg1"/>
                </a:solidFill>
                <a:effectLst/>
                <a:latin typeface="+mn-lt"/>
                <a:ea typeface="Times New Roman" pitchFamily="18" charset="0"/>
                <a:cs typeface="Times New Roman" pitchFamily="18" charset="0"/>
              </a:rPr>
              <a:t>10</a:t>
            </a:r>
            <a:r>
              <a:rPr kumimoji="0" lang="ru-RU" sz="2000" b="1" i="0" u="none" strike="noStrike" cap="none" normalizeH="0" baseline="0" dirty="0" smtClean="0">
                <a:ln>
                  <a:noFill/>
                </a:ln>
                <a:solidFill>
                  <a:schemeClr val="bg1"/>
                </a:solidFill>
                <a:effectLst/>
                <a:latin typeface="+mn-lt"/>
                <a:ea typeface="Times New Roman" pitchFamily="18" charset="0"/>
                <a:cs typeface="Times New Roman" pitchFamily="18" charset="0"/>
              </a:rPr>
              <a:t> = 25/16.</a:t>
            </a:r>
            <a:r>
              <a:rPr kumimoji="0" lang="ru-RU" sz="2000" b="1" i="0" u="none" strike="noStrike" cap="none" normalizeH="0" baseline="0" dirty="0" smtClean="0">
                <a:ln>
                  <a:noFill/>
                </a:ln>
                <a:solidFill>
                  <a:schemeClr val="bg1"/>
                </a:solidFill>
                <a:effectLst/>
                <a:latin typeface="+mn-lt"/>
                <a:cs typeface="Arial" pitchFamily="34" charset="0"/>
              </a:rPr>
              <a:t> </a:t>
            </a:r>
          </a:p>
        </p:txBody>
      </p:sp>
    </p:spTree>
  </p:cSld>
  <p:clrMapOvr>
    <a:masterClrMapping/>
  </p:clrMapOvr>
  <p:transition>
    <p:random/>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Заголовок 1"/>
          <p:cNvSpPr>
            <a:spLocks noGrp="1"/>
          </p:cNvSpPr>
          <p:nvPr>
            <p:ph type="title" idx="4294967295"/>
          </p:nvPr>
        </p:nvSpPr>
        <p:spPr>
          <a:xfrm>
            <a:off x="685800" y="404664"/>
            <a:ext cx="7342584" cy="432048"/>
          </a:xfrm>
        </p:spPr>
        <p:txBody>
          <a:bodyPr/>
          <a:lstStyle/>
          <a:p>
            <a:r>
              <a:rPr lang="ru-RU" altLang="ru-RU" sz="3200" b="1" dirty="0" smtClean="0">
                <a:solidFill>
                  <a:schemeClr val="bg1"/>
                </a:solidFill>
              </a:rPr>
              <a:t>Домашняя работа. Задача №8. </a:t>
            </a:r>
          </a:p>
        </p:txBody>
      </p:sp>
      <p:sp>
        <p:nvSpPr>
          <p:cNvPr id="60420" name="Номер слайда 1"/>
          <p:cNvSpPr>
            <a:spLocks noGrp="1"/>
          </p:cNvSpPr>
          <p:nvPr>
            <p:ph type="sldNum" sz="quarter" idx="10"/>
          </p:nvPr>
        </p:nvSpPr>
        <p:spPr>
          <a:noFill/>
        </p:spPr>
        <p:txBody>
          <a:bodyPr/>
          <a:lstStyle/>
          <a:p>
            <a:fld id="{91FA1E2D-C072-45BC-A880-024BDA829A01}" type="slidenum">
              <a:rPr lang="ru-RU" altLang="ru-RU"/>
              <a:pPr/>
              <a:t>58</a:t>
            </a:fld>
            <a:endParaRPr lang="ru-RU" altLang="ru-RU"/>
          </a:p>
        </p:txBody>
      </p:sp>
      <p:sp>
        <p:nvSpPr>
          <p:cNvPr id="6" name="TextBox 5"/>
          <p:cNvSpPr txBox="1"/>
          <p:nvPr/>
        </p:nvSpPr>
        <p:spPr>
          <a:xfrm>
            <a:off x="539552" y="908720"/>
            <a:ext cx="7992888" cy="1631216"/>
          </a:xfrm>
          <a:prstGeom prst="rect">
            <a:avLst/>
          </a:prstGeom>
          <a:noFill/>
        </p:spPr>
        <p:txBody>
          <a:bodyPr wrap="square" rtlCol="0">
            <a:spAutoFit/>
          </a:bodyPr>
          <a:lstStyle/>
          <a:p>
            <a:pPr algn="ctr">
              <a:buFontTx/>
              <a:buNone/>
            </a:pPr>
            <a:r>
              <a:rPr lang="ru-RU" altLang="ru-RU" sz="2000" b="1" dirty="0" smtClean="0">
                <a:solidFill>
                  <a:schemeClr val="bg1"/>
                </a:solidFill>
                <a:latin typeface="+mn-lt"/>
                <a:cs typeface="Times New Roman" pitchFamily="18" charset="0"/>
              </a:rPr>
              <a:t>Решение</a:t>
            </a:r>
          </a:p>
          <a:p>
            <a:pPr algn="ctr">
              <a:buFontTx/>
              <a:buNone/>
            </a:pPr>
            <a:r>
              <a:rPr lang="en-US" altLang="ru-RU" sz="2000" b="1" u="sng" dirty="0" smtClean="0">
                <a:solidFill>
                  <a:schemeClr val="bg1"/>
                </a:solidFill>
                <a:latin typeface="+mn-lt"/>
                <a:cs typeface="Times New Roman" pitchFamily="18" charset="0"/>
              </a:rPr>
              <a:t>I</a:t>
            </a:r>
            <a:r>
              <a:rPr lang="ru-RU" altLang="ru-RU" sz="2000" b="1" u="sng" dirty="0" smtClean="0">
                <a:solidFill>
                  <a:schemeClr val="bg1"/>
                </a:solidFill>
                <a:latin typeface="+mn-lt"/>
                <a:cs typeface="Times New Roman" pitchFamily="18" charset="0"/>
              </a:rPr>
              <a:t> часть задачи. Найдём количество зёрен.</a:t>
            </a:r>
          </a:p>
          <a:p>
            <a:pPr>
              <a:buFontTx/>
              <a:buNone/>
            </a:pPr>
            <a:endParaRPr lang="ru-RU" altLang="ru-RU" sz="2000" b="1" dirty="0" smtClean="0">
              <a:solidFill>
                <a:schemeClr val="bg1"/>
              </a:solidFill>
              <a:latin typeface="+mn-lt"/>
              <a:cs typeface="Times New Roman" pitchFamily="18" charset="0"/>
            </a:endParaRPr>
          </a:p>
          <a:p>
            <a:pPr>
              <a:buFontTx/>
              <a:buNone/>
            </a:pPr>
            <a:r>
              <a:rPr lang="ru-RU" altLang="ru-RU" sz="2000" b="1" dirty="0" smtClean="0">
                <a:solidFill>
                  <a:schemeClr val="bg1"/>
                </a:solidFill>
                <a:latin typeface="+mn-lt"/>
                <a:cs typeface="Times New Roman" pitchFamily="18" charset="0"/>
              </a:rPr>
              <a:t>Дано: Геом.</a:t>
            </a:r>
            <a:r>
              <a:rPr lang="en-US" altLang="ru-RU" sz="2000" b="1" dirty="0" smtClean="0">
                <a:solidFill>
                  <a:schemeClr val="bg1"/>
                </a:solidFill>
                <a:latin typeface="+mn-lt"/>
                <a:cs typeface="Times New Roman" pitchFamily="18" charset="0"/>
              </a:rPr>
              <a:t> </a:t>
            </a:r>
            <a:r>
              <a:rPr lang="ru-RU" altLang="ru-RU" sz="2000" b="1" dirty="0" err="1" smtClean="0">
                <a:solidFill>
                  <a:schemeClr val="bg1"/>
                </a:solidFill>
                <a:latin typeface="+mn-lt"/>
                <a:cs typeface="Times New Roman" pitchFamily="18" charset="0"/>
              </a:rPr>
              <a:t>прогр</a:t>
            </a:r>
            <a:r>
              <a:rPr lang="ru-RU" altLang="ru-RU" sz="2000" b="1" dirty="0" smtClean="0">
                <a:solidFill>
                  <a:schemeClr val="bg1"/>
                </a:solidFill>
                <a:latin typeface="+mn-lt"/>
                <a:cs typeface="Times New Roman" pitchFamily="18" charset="0"/>
              </a:rPr>
              <a:t>. (</a:t>
            </a:r>
            <a:r>
              <a:rPr lang="en-US" altLang="ru-RU" sz="2000" b="1" dirty="0" err="1" smtClean="0">
                <a:solidFill>
                  <a:schemeClr val="bg1"/>
                </a:solidFill>
                <a:latin typeface="+mn-lt"/>
                <a:cs typeface="Times New Roman" pitchFamily="18" charset="0"/>
              </a:rPr>
              <a:t>b</a:t>
            </a:r>
            <a:r>
              <a:rPr lang="en-US" altLang="ru-RU" sz="2000" b="1" baseline="-25000" dirty="0" err="1" smtClean="0">
                <a:solidFill>
                  <a:schemeClr val="bg1"/>
                </a:solidFill>
                <a:latin typeface="+mn-lt"/>
                <a:cs typeface="Times New Roman" pitchFamily="18" charset="0"/>
              </a:rPr>
              <a:t>n</a:t>
            </a:r>
            <a:r>
              <a:rPr lang="en-US" altLang="ru-RU" sz="2000" b="1" dirty="0" smtClean="0">
                <a:solidFill>
                  <a:schemeClr val="bg1"/>
                </a:solidFill>
                <a:latin typeface="+mn-lt"/>
                <a:cs typeface="Times New Roman" pitchFamily="18" charset="0"/>
              </a:rPr>
              <a:t>)</a:t>
            </a:r>
            <a:r>
              <a:rPr lang="ru-RU" altLang="ru-RU" sz="2000" b="1" dirty="0" smtClean="0">
                <a:solidFill>
                  <a:schemeClr val="bg1"/>
                </a:solidFill>
                <a:latin typeface="+mn-lt"/>
                <a:cs typeface="Times New Roman" pitchFamily="18" charset="0"/>
              </a:rPr>
              <a:t>:</a:t>
            </a:r>
            <a:r>
              <a:rPr lang="en-US" altLang="ru-RU" sz="2000" b="1" dirty="0" smtClean="0">
                <a:solidFill>
                  <a:schemeClr val="bg1"/>
                </a:solidFill>
                <a:latin typeface="+mn-lt"/>
                <a:cs typeface="Times New Roman" pitchFamily="18" charset="0"/>
              </a:rPr>
              <a:t> b</a:t>
            </a:r>
            <a:r>
              <a:rPr lang="en-US" altLang="ru-RU" sz="2000" b="1" baseline="-25000" dirty="0" smtClean="0">
                <a:solidFill>
                  <a:schemeClr val="bg1"/>
                </a:solidFill>
                <a:latin typeface="+mn-lt"/>
                <a:cs typeface="Times New Roman" pitchFamily="18" charset="0"/>
              </a:rPr>
              <a:t>1 </a:t>
            </a:r>
            <a:r>
              <a:rPr lang="ru-RU" altLang="ru-RU" sz="2000" b="1" dirty="0" smtClean="0">
                <a:solidFill>
                  <a:schemeClr val="bg1"/>
                </a:solidFill>
                <a:latin typeface="+mn-lt"/>
                <a:cs typeface="Times New Roman" pitchFamily="18" charset="0"/>
              </a:rPr>
              <a:t>= 1, </a:t>
            </a:r>
            <a:r>
              <a:rPr lang="en-US" altLang="ru-RU" sz="2000" b="1" dirty="0" err="1" smtClean="0">
                <a:solidFill>
                  <a:schemeClr val="bg1"/>
                </a:solidFill>
                <a:latin typeface="+mn-lt"/>
                <a:cs typeface="Times New Roman" pitchFamily="18" charset="0"/>
              </a:rPr>
              <a:t>q</a:t>
            </a:r>
            <a:r>
              <a:rPr lang="ru-RU" altLang="ru-RU" sz="2000" b="1" dirty="0" smtClean="0">
                <a:solidFill>
                  <a:schemeClr val="bg1"/>
                </a:solidFill>
                <a:latin typeface="+mn-lt"/>
                <a:cs typeface="Times New Roman" pitchFamily="18" charset="0"/>
              </a:rPr>
              <a:t> = </a:t>
            </a:r>
            <a:r>
              <a:rPr lang="en-US" altLang="ru-RU" sz="2000" b="1" dirty="0" smtClean="0">
                <a:solidFill>
                  <a:schemeClr val="bg1"/>
                </a:solidFill>
                <a:latin typeface="+mn-lt"/>
                <a:cs typeface="Times New Roman" pitchFamily="18" charset="0"/>
              </a:rPr>
              <a:t>2, n = 64</a:t>
            </a:r>
            <a:r>
              <a:rPr lang="ru-RU" altLang="ru-RU" sz="2000" b="1" dirty="0" smtClean="0">
                <a:solidFill>
                  <a:schemeClr val="bg1"/>
                </a:solidFill>
                <a:latin typeface="+mn-lt"/>
                <a:cs typeface="Times New Roman" pitchFamily="18" charset="0"/>
              </a:rPr>
              <a:t>;</a:t>
            </a:r>
          </a:p>
          <a:p>
            <a:pPr>
              <a:buFontTx/>
              <a:buNone/>
            </a:pPr>
            <a:r>
              <a:rPr lang="ru-RU" altLang="ru-RU" sz="2000" b="1" dirty="0" smtClean="0">
                <a:solidFill>
                  <a:schemeClr val="bg1"/>
                </a:solidFill>
                <a:latin typeface="+mn-lt"/>
                <a:cs typeface="Times New Roman" pitchFamily="18" charset="0"/>
              </a:rPr>
              <a:t>Найти: </a:t>
            </a:r>
            <a:r>
              <a:rPr lang="en-US" altLang="ru-RU" sz="2000" b="1" dirty="0" smtClean="0">
                <a:solidFill>
                  <a:schemeClr val="bg1"/>
                </a:solidFill>
                <a:latin typeface="+mn-lt"/>
                <a:cs typeface="Times New Roman" pitchFamily="18" charset="0"/>
              </a:rPr>
              <a:t>S</a:t>
            </a:r>
            <a:r>
              <a:rPr lang="en-US" altLang="ru-RU" sz="2000" b="1" baseline="-25000" dirty="0" smtClean="0">
                <a:solidFill>
                  <a:schemeClr val="bg1"/>
                </a:solidFill>
                <a:latin typeface="+mn-lt"/>
                <a:cs typeface="Times New Roman" pitchFamily="18" charset="0"/>
              </a:rPr>
              <a:t>64</a:t>
            </a:r>
            <a:r>
              <a:rPr lang="ru-RU" altLang="ru-RU" sz="2000" b="1" baseline="-25000" dirty="0" smtClean="0">
                <a:solidFill>
                  <a:schemeClr val="bg1"/>
                </a:solidFill>
                <a:latin typeface="+mn-lt"/>
                <a:cs typeface="Times New Roman" pitchFamily="18" charset="0"/>
              </a:rPr>
              <a:t>.</a:t>
            </a:r>
            <a:endParaRPr lang="ru-RU" sz="2000" b="1" dirty="0">
              <a:solidFill>
                <a:schemeClr val="bg1"/>
              </a:solidFill>
              <a:latin typeface="+mn-lt"/>
            </a:endParaRPr>
          </a:p>
        </p:txBody>
      </p:sp>
      <p:sp>
        <p:nvSpPr>
          <p:cNvPr id="7" name="TextBox 6"/>
          <p:cNvSpPr txBox="1"/>
          <p:nvPr/>
        </p:nvSpPr>
        <p:spPr>
          <a:xfrm>
            <a:off x="539552" y="1916832"/>
            <a:ext cx="4924674" cy="830997"/>
          </a:xfrm>
          <a:prstGeom prst="rect">
            <a:avLst/>
          </a:prstGeom>
          <a:noFill/>
        </p:spPr>
        <p:txBody>
          <a:bodyPr wrap="square" rtlCol="0">
            <a:spAutoFit/>
          </a:bodyPr>
          <a:lstStyle/>
          <a:p>
            <a:r>
              <a:rPr lang="ru-RU" altLang="ru-RU" sz="2400" b="1" dirty="0" smtClean="0">
                <a:solidFill>
                  <a:schemeClr val="bg1"/>
                </a:solidFill>
              </a:rPr>
              <a:t>                        </a:t>
            </a:r>
          </a:p>
          <a:p>
            <a:endParaRPr lang="ru-RU" sz="2400" dirty="0"/>
          </a:p>
        </p:txBody>
      </p:sp>
      <p:sp>
        <p:nvSpPr>
          <p:cNvPr id="81927" name="Rectangle 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81930"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81932"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81936" name="Rectangle 1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60421"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25" name="Рисунок 24"/>
          <p:cNvPicPr/>
          <p:nvPr/>
        </p:nvPicPr>
        <p:blipFill>
          <a:blip r:embed="rId2" cstate="print">
            <a:clrChange>
              <a:clrFrom>
                <a:srgbClr val="FFFFFF"/>
              </a:clrFrom>
              <a:clrTo>
                <a:srgbClr val="FFFFFF">
                  <a:alpha val="0"/>
                </a:srgbClr>
              </a:clrTo>
            </a:clrChange>
          </a:blip>
          <a:srcRect/>
          <a:stretch>
            <a:fillRect/>
          </a:stretch>
        </p:blipFill>
        <p:spPr bwMode="auto">
          <a:xfrm>
            <a:off x="2195736" y="2276872"/>
            <a:ext cx="6336704" cy="1368152"/>
          </a:xfrm>
          <a:prstGeom prst="rect">
            <a:avLst/>
          </a:prstGeom>
          <a:solidFill>
            <a:schemeClr val="bg1"/>
          </a:solidFill>
        </p:spPr>
      </p:pic>
      <p:sp>
        <p:nvSpPr>
          <p:cNvPr id="26" name="TextBox 25"/>
          <p:cNvSpPr txBox="1"/>
          <p:nvPr/>
        </p:nvSpPr>
        <p:spPr>
          <a:xfrm>
            <a:off x="395536" y="3573016"/>
            <a:ext cx="8496944" cy="2185214"/>
          </a:xfrm>
          <a:prstGeom prst="rect">
            <a:avLst/>
          </a:prstGeom>
          <a:noFill/>
        </p:spPr>
        <p:txBody>
          <a:bodyPr wrap="square" rtlCol="0">
            <a:spAutoFit/>
          </a:bodyPr>
          <a:lstStyle/>
          <a:p>
            <a:pPr algn="ctr"/>
            <a:r>
              <a:rPr lang="en-US" altLang="ru-RU" sz="2000" b="1" u="sng" dirty="0" smtClean="0">
                <a:solidFill>
                  <a:schemeClr val="bg1"/>
                </a:solidFill>
                <a:cs typeface="Times New Roman" pitchFamily="18" charset="0"/>
              </a:rPr>
              <a:t>II</a:t>
            </a:r>
            <a:r>
              <a:rPr lang="ru-RU" altLang="ru-RU" sz="2000" b="1" u="sng" dirty="0" smtClean="0">
                <a:solidFill>
                  <a:schemeClr val="bg1"/>
                </a:solidFill>
                <a:cs typeface="Times New Roman" pitchFamily="18" charset="0"/>
              </a:rPr>
              <a:t> часть задачи. Найдём объём и размеры амбара.</a:t>
            </a:r>
          </a:p>
          <a:p>
            <a:pPr algn="ctr"/>
            <a:endParaRPr lang="ru-RU" altLang="ru-RU" sz="2000" b="1" u="sng" dirty="0" smtClean="0">
              <a:solidFill>
                <a:schemeClr val="bg1"/>
              </a:solidFill>
              <a:cs typeface="Times New Roman" pitchFamily="18" charset="0"/>
            </a:endParaRPr>
          </a:p>
          <a:p>
            <a:pPr>
              <a:lnSpc>
                <a:spcPct val="150000"/>
              </a:lnSpc>
            </a:pPr>
            <a:r>
              <a:rPr lang="ru-RU" sz="2000" b="1" dirty="0" smtClean="0">
                <a:solidFill>
                  <a:schemeClr val="bg1"/>
                </a:solidFill>
                <a:latin typeface="+mn-lt"/>
              </a:rPr>
              <a:t>Если 10 зёрен займут 1см</a:t>
            </a:r>
            <a:r>
              <a:rPr lang="ru-RU" sz="2000" b="1" baseline="30000" dirty="0" smtClean="0">
                <a:solidFill>
                  <a:schemeClr val="bg1"/>
                </a:solidFill>
                <a:latin typeface="+mn-lt"/>
              </a:rPr>
              <a:t>3</a:t>
            </a:r>
            <a:r>
              <a:rPr lang="ru-RU" sz="2000" b="1" dirty="0" smtClean="0">
                <a:solidFill>
                  <a:schemeClr val="bg1"/>
                </a:solidFill>
                <a:latin typeface="+mn-lt"/>
              </a:rPr>
              <a:t>, то 16*10</a:t>
            </a:r>
            <a:r>
              <a:rPr lang="ru-RU" sz="2000" b="1" baseline="30000" dirty="0" smtClean="0">
                <a:solidFill>
                  <a:schemeClr val="bg1"/>
                </a:solidFill>
                <a:latin typeface="+mn-lt"/>
              </a:rPr>
              <a:t>18</a:t>
            </a:r>
            <a:r>
              <a:rPr lang="ru-RU" sz="2000" b="1" dirty="0" smtClean="0">
                <a:solidFill>
                  <a:schemeClr val="bg1"/>
                </a:solidFill>
                <a:latin typeface="+mn-lt"/>
              </a:rPr>
              <a:t> зёрен можно разместить в амбаре с объёмом 16*10</a:t>
            </a:r>
            <a:r>
              <a:rPr lang="ru-RU" sz="2000" b="1" baseline="30000" dirty="0" smtClean="0">
                <a:solidFill>
                  <a:schemeClr val="bg1"/>
                </a:solidFill>
                <a:latin typeface="+mn-lt"/>
              </a:rPr>
              <a:t>17 </a:t>
            </a:r>
            <a:r>
              <a:rPr lang="ru-RU" sz="2000" b="1" dirty="0" smtClean="0">
                <a:solidFill>
                  <a:schemeClr val="bg1"/>
                </a:solidFill>
                <a:latin typeface="+mn-lt"/>
              </a:rPr>
              <a:t>см</a:t>
            </a:r>
            <a:r>
              <a:rPr lang="ru-RU" sz="2000" b="1" baseline="30000" dirty="0" smtClean="0">
                <a:solidFill>
                  <a:schemeClr val="bg1"/>
                </a:solidFill>
                <a:latin typeface="+mn-lt"/>
              </a:rPr>
              <a:t>3 </a:t>
            </a:r>
            <a:r>
              <a:rPr lang="ru-RU" sz="2000" b="1" dirty="0" smtClean="0">
                <a:solidFill>
                  <a:schemeClr val="bg1"/>
                </a:solidFill>
                <a:latin typeface="+mn-lt"/>
              </a:rPr>
              <a:t>= 16*10</a:t>
            </a:r>
            <a:r>
              <a:rPr lang="ru-RU" sz="2000" b="1" baseline="30000" dirty="0" smtClean="0">
                <a:solidFill>
                  <a:schemeClr val="bg1"/>
                </a:solidFill>
                <a:latin typeface="+mn-lt"/>
              </a:rPr>
              <a:t>11</a:t>
            </a:r>
            <a:r>
              <a:rPr lang="ru-RU" sz="2000" b="1" dirty="0" smtClean="0">
                <a:solidFill>
                  <a:schemeClr val="bg1"/>
                </a:solidFill>
                <a:latin typeface="+mn-lt"/>
              </a:rPr>
              <a:t>м</a:t>
            </a:r>
            <a:r>
              <a:rPr lang="ru-RU" sz="2000" b="1" baseline="30000" dirty="0" smtClean="0">
                <a:solidFill>
                  <a:schemeClr val="bg1"/>
                </a:solidFill>
                <a:latin typeface="+mn-lt"/>
              </a:rPr>
              <a:t>3 </a:t>
            </a:r>
            <a:r>
              <a:rPr lang="ru-RU" sz="2000" b="1" dirty="0" smtClean="0">
                <a:solidFill>
                  <a:schemeClr val="bg1"/>
                </a:solidFill>
                <a:latin typeface="+mn-lt"/>
              </a:rPr>
              <a:t>=16м*10</a:t>
            </a:r>
            <a:r>
              <a:rPr lang="ru-RU" sz="2000" b="1" baseline="30000" dirty="0" smtClean="0">
                <a:solidFill>
                  <a:schemeClr val="bg1"/>
                </a:solidFill>
                <a:latin typeface="+mn-lt"/>
              </a:rPr>
              <a:t>5</a:t>
            </a:r>
            <a:r>
              <a:rPr lang="ru-RU" sz="2000" b="1" dirty="0" smtClean="0">
                <a:solidFill>
                  <a:schemeClr val="bg1"/>
                </a:solidFill>
                <a:latin typeface="+mn-lt"/>
              </a:rPr>
              <a:t>м*10</a:t>
            </a:r>
            <a:r>
              <a:rPr lang="ru-RU" sz="2000" b="1" baseline="30000" dirty="0" smtClean="0">
                <a:solidFill>
                  <a:schemeClr val="bg1"/>
                </a:solidFill>
                <a:latin typeface="+mn-lt"/>
              </a:rPr>
              <a:t>6</a:t>
            </a:r>
            <a:r>
              <a:rPr lang="ru-RU" sz="2000" b="1" dirty="0" smtClean="0">
                <a:solidFill>
                  <a:schemeClr val="bg1"/>
                </a:solidFill>
                <a:latin typeface="+mn-lt"/>
              </a:rPr>
              <a:t>м=</a:t>
            </a:r>
          </a:p>
          <a:p>
            <a:endParaRPr lang="ru-RU" altLang="ru-RU" b="1" u="sng" dirty="0" smtClean="0">
              <a:solidFill>
                <a:schemeClr val="bg1"/>
              </a:solidFill>
              <a:cs typeface="Times New Roman" pitchFamily="18" charset="0"/>
            </a:endParaRPr>
          </a:p>
          <a:p>
            <a:pPr algn="ctr"/>
            <a:endParaRPr lang="ru-RU" dirty="0"/>
          </a:p>
        </p:txBody>
      </p:sp>
      <p:sp>
        <p:nvSpPr>
          <p:cNvPr id="27" name="TextBox 26"/>
          <p:cNvSpPr txBox="1"/>
          <p:nvPr/>
        </p:nvSpPr>
        <p:spPr>
          <a:xfrm>
            <a:off x="2627784" y="5085184"/>
            <a:ext cx="6192688" cy="1426288"/>
          </a:xfrm>
          <a:prstGeom prst="rect">
            <a:avLst/>
          </a:prstGeom>
          <a:noFill/>
        </p:spPr>
        <p:txBody>
          <a:bodyPr wrap="square" rtlCol="0">
            <a:spAutoFit/>
          </a:bodyPr>
          <a:lstStyle/>
          <a:p>
            <a:pPr>
              <a:lnSpc>
                <a:spcPct val="150000"/>
              </a:lnSpc>
            </a:pPr>
            <a:r>
              <a:rPr lang="ru-RU" sz="2000" b="1" dirty="0" smtClean="0">
                <a:solidFill>
                  <a:schemeClr val="bg1"/>
                </a:solidFill>
              </a:rPr>
              <a:t>16м*100км*1000км, следовательно, необходим  амбар</a:t>
            </a:r>
            <a:r>
              <a:rPr lang="ru-RU" altLang="ru-RU" sz="2000" b="1" dirty="0" smtClean="0">
                <a:solidFill>
                  <a:schemeClr val="bg1"/>
                </a:solidFill>
                <a:cs typeface="Times New Roman" pitchFamily="18" charset="0"/>
              </a:rPr>
              <a:t> высотой  16 м, </a:t>
            </a:r>
          </a:p>
          <a:p>
            <a:pPr>
              <a:lnSpc>
                <a:spcPct val="150000"/>
              </a:lnSpc>
            </a:pPr>
            <a:r>
              <a:rPr lang="ru-RU" altLang="ru-RU" sz="2000" b="1" dirty="0" smtClean="0">
                <a:solidFill>
                  <a:schemeClr val="bg1"/>
                </a:solidFill>
                <a:cs typeface="Times New Roman" pitchFamily="18" charset="0"/>
              </a:rPr>
              <a:t>шириной 100 км, длиной 1000 км.</a:t>
            </a:r>
            <a:endParaRPr lang="ru-RU" sz="2000" dirty="0"/>
          </a:p>
        </p:txBody>
      </p:sp>
    </p:spTree>
  </p:cSld>
  <p:clrMapOvr>
    <a:masterClrMapping/>
  </p:clrMapOvr>
  <p:transition>
    <p:random/>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0"/>
          </p:nvPr>
        </p:nvSpPr>
        <p:spPr/>
        <p:txBody>
          <a:bodyPr/>
          <a:lstStyle/>
          <a:p>
            <a:fld id="{4152F362-ED1A-430A-97FC-B9081D3AE323}" type="slidenum">
              <a:rPr lang="ru-RU" altLang="ru-RU" smtClean="0"/>
              <a:pPr/>
              <a:t>59</a:t>
            </a:fld>
            <a:endParaRPr lang="ru-RU" altLang="ru-RU"/>
          </a:p>
        </p:txBody>
      </p:sp>
      <p:sp>
        <p:nvSpPr>
          <p:cNvPr id="3" name="Прямоугольник 2"/>
          <p:cNvSpPr/>
          <p:nvPr/>
        </p:nvSpPr>
        <p:spPr>
          <a:xfrm>
            <a:off x="467544" y="404664"/>
            <a:ext cx="8136904" cy="584775"/>
          </a:xfrm>
          <a:prstGeom prst="rect">
            <a:avLst/>
          </a:prstGeom>
        </p:spPr>
        <p:txBody>
          <a:bodyPr wrap="square">
            <a:spAutoFit/>
          </a:bodyPr>
          <a:lstStyle/>
          <a:p>
            <a:r>
              <a:rPr lang="ru-RU" altLang="ru-RU" sz="3200" b="1" dirty="0" smtClean="0">
                <a:solidFill>
                  <a:schemeClr val="bg1"/>
                </a:solidFill>
              </a:rPr>
              <a:t>  Домашняя работа. Задача №11. </a:t>
            </a:r>
            <a:endParaRPr lang="ru-RU" sz="3200" dirty="0"/>
          </a:p>
        </p:txBody>
      </p:sp>
      <p:sp>
        <p:nvSpPr>
          <p:cNvPr id="5" name="Прямоугольник 4"/>
          <p:cNvSpPr/>
          <p:nvPr/>
        </p:nvSpPr>
        <p:spPr>
          <a:xfrm>
            <a:off x="395536" y="980728"/>
            <a:ext cx="8136904" cy="646331"/>
          </a:xfrm>
          <a:prstGeom prst="rect">
            <a:avLst/>
          </a:prstGeom>
        </p:spPr>
        <p:txBody>
          <a:bodyPr wrap="square">
            <a:spAutoFit/>
          </a:bodyPr>
          <a:lstStyle/>
          <a:p>
            <a:r>
              <a:rPr lang="en-US" b="1" dirty="0" smtClean="0">
                <a:solidFill>
                  <a:schemeClr val="bg1"/>
                </a:solidFill>
                <a:latin typeface="+mn-lt"/>
              </a:rPr>
              <a:t>A. </a:t>
            </a:r>
            <a:r>
              <a:rPr lang="ru-RU" dirty="0" smtClean="0">
                <a:solidFill>
                  <a:schemeClr val="bg1"/>
                </a:solidFill>
                <a:latin typeface="+mn-lt"/>
              </a:rPr>
              <a:t>Составим</a:t>
            </a:r>
            <a:r>
              <a:rPr lang="ru-RU" b="1" dirty="0" smtClean="0">
                <a:solidFill>
                  <a:schemeClr val="bg1"/>
                </a:solidFill>
                <a:latin typeface="+mn-lt"/>
              </a:rPr>
              <a:t> уравнение, применив характеристическое свойство арифметической прогрессии: </a:t>
            </a:r>
            <a:endParaRPr lang="ru-RU" b="1" dirty="0">
              <a:solidFill>
                <a:schemeClr val="bg1"/>
              </a:solidFill>
              <a:latin typeface="+mn-lt"/>
            </a:endParaRPr>
          </a:p>
        </p:txBody>
      </p:sp>
      <p:pic>
        <p:nvPicPr>
          <p:cNvPr id="7" name="Рисунок 6"/>
          <p:cNvPicPr/>
          <p:nvPr/>
        </p:nvPicPr>
        <p:blipFill>
          <a:blip r:embed="rId2" cstate="print">
            <a:clrChange>
              <a:clrFrom>
                <a:srgbClr val="FFFFFF"/>
              </a:clrFrom>
              <a:clrTo>
                <a:srgbClr val="FFFFFF">
                  <a:alpha val="0"/>
                </a:srgbClr>
              </a:clrTo>
            </a:clrChange>
          </a:blip>
          <a:srcRect/>
          <a:stretch>
            <a:fillRect/>
          </a:stretch>
        </p:blipFill>
        <p:spPr bwMode="auto">
          <a:xfrm>
            <a:off x="2987824" y="1556792"/>
            <a:ext cx="1656184" cy="504055"/>
          </a:xfrm>
          <a:prstGeom prst="rect">
            <a:avLst/>
          </a:prstGeom>
          <a:solidFill>
            <a:schemeClr val="bg1"/>
          </a:solidFill>
        </p:spPr>
      </p:pic>
      <p:sp>
        <p:nvSpPr>
          <p:cNvPr id="3072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30723" name="Rectangle 3"/>
          <p:cNvSpPr>
            <a:spLocks noChangeArrowheads="1"/>
          </p:cNvSpPr>
          <p:nvPr/>
        </p:nvSpPr>
        <p:spPr bwMode="auto">
          <a:xfrm>
            <a:off x="0" y="885825"/>
            <a:ext cx="9144000" cy="0"/>
          </a:xfrm>
          <a:prstGeom prst="rect">
            <a:avLst/>
          </a:prstGeom>
          <a:solidFill>
            <a:srgbClr val="FFFFFF"/>
          </a:solid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30725"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14" name="Рисунок 13"/>
          <p:cNvPicPr/>
          <p:nvPr/>
        </p:nvPicPr>
        <p:blipFill>
          <a:blip r:embed="rId3" cstate="print">
            <a:clrChange>
              <a:clrFrom>
                <a:srgbClr val="FFFFFF"/>
              </a:clrFrom>
              <a:clrTo>
                <a:srgbClr val="FFFFFF">
                  <a:alpha val="0"/>
                </a:srgbClr>
              </a:clrTo>
            </a:clrChange>
          </a:blip>
          <a:srcRect/>
          <a:stretch>
            <a:fillRect/>
          </a:stretch>
        </p:blipFill>
        <p:spPr bwMode="auto">
          <a:xfrm>
            <a:off x="5220072" y="1556792"/>
            <a:ext cx="3240360" cy="504056"/>
          </a:xfrm>
          <a:prstGeom prst="rect">
            <a:avLst/>
          </a:prstGeom>
          <a:solidFill>
            <a:schemeClr val="bg1"/>
          </a:solidFill>
        </p:spPr>
      </p:pic>
      <p:sp>
        <p:nvSpPr>
          <p:cNvPr id="30727" name="Rectangle 7"/>
          <p:cNvSpPr>
            <a:spLocks noChangeArrowheads="1"/>
          </p:cNvSpPr>
          <p:nvPr/>
        </p:nvSpPr>
        <p:spPr bwMode="auto">
          <a:xfrm>
            <a:off x="395536" y="2122549"/>
            <a:ext cx="8208912"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smtClean="0">
                <a:ln>
                  <a:noFill/>
                </a:ln>
                <a:solidFill>
                  <a:schemeClr val="bg1"/>
                </a:solidFill>
                <a:effectLst/>
                <a:latin typeface="+mn-lt"/>
                <a:ea typeface="Times New Roman" pitchFamily="18" charset="0"/>
                <a:cs typeface="Times New Roman" pitchFamily="18" charset="0"/>
              </a:rPr>
              <a:t>В. Первый и третий члены ( 2х и 4) геометрической прогрессии всегда одного знака, следовательно, </a:t>
            </a:r>
            <a:r>
              <a:rPr kumimoji="0" lang="ru-RU" b="1" i="0" u="none" strike="noStrike" cap="none" normalizeH="0" baseline="0" dirty="0" err="1" smtClean="0">
                <a:ln>
                  <a:noFill/>
                </a:ln>
                <a:solidFill>
                  <a:schemeClr val="bg1"/>
                </a:solidFill>
                <a:effectLst/>
                <a:latin typeface="+mn-lt"/>
                <a:ea typeface="Times New Roman" pitchFamily="18" charset="0"/>
                <a:cs typeface="Times New Roman" pitchFamily="18" charset="0"/>
              </a:rPr>
              <a:t>х</a:t>
            </a:r>
            <a:r>
              <a:rPr kumimoji="0" lang="ru-RU" b="1" i="0" u="none" strike="noStrike" cap="none" normalizeH="0" baseline="0" dirty="0" smtClean="0">
                <a:ln>
                  <a:noFill/>
                </a:ln>
                <a:solidFill>
                  <a:schemeClr val="bg1"/>
                </a:solidFill>
                <a:effectLst/>
                <a:latin typeface="+mn-lt"/>
                <a:ea typeface="Times New Roman" pitchFamily="18" charset="0"/>
                <a:cs typeface="Times New Roman" pitchFamily="18" charset="0"/>
              </a:rPr>
              <a:t> больше нуля. Составим уравнение, применив характеристическое свойство геометрической прогрессии:</a:t>
            </a:r>
            <a:endParaRPr kumimoji="0" lang="ru-RU" b="1" i="0" u="none" strike="noStrike" cap="none" normalizeH="0" baseline="0" dirty="0" smtClean="0">
              <a:ln>
                <a:noFill/>
              </a:ln>
              <a:solidFill>
                <a:schemeClr val="bg1"/>
              </a:solidFill>
              <a:effectLst/>
              <a:latin typeface="+mn-lt"/>
              <a:cs typeface="Arial" pitchFamily="34" charset="0"/>
            </a:endParaRPr>
          </a:p>
        </p:txBody>
      </p:sp>
      <p:pic>
        <p:nvPicPr>
          <p:cNvPr id="16" name="Рисунок 15"/>
          <p:cNvPicPr/>
          <p:nvPr/>
        </p:nvPicPr>
        <p:blipFill>
          <a:blip r:embed="rId4" cstate="print"/>
          <a:srcRect/>
          <a:stretch>
            <a:fillRect/>
          </a:stretch>
        </p:blipFill>
        <p:spPr bwMode="auto">
          <a:xfrm>
            <a:off x="1979712" y="3140968"/>
            <a:ext cx="1728192" cy="432048"/>
          </a:xfrm>
          <a:prstGeom prst="rect">
            <a:avLst/>
          </a:prstGeom>
          <a:noFill/>
          <a:ln w="9525">
            <a:noFill/>
            <a:miter lim="800000"/>
            <a:headEnd/>
            <a:tailEnd/>
          </a:ln>
        </p:spPr>
      </p:pic>
      <p:sp>
        <p:nvSpPr>
          <p:cNvPr id="30729"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19" name="Рисунок 18"/>
          <p:cNvPicPr/>
          <p:nvPr/>
        </p:nvPicPr>
        <p:blipFill>
          <a:blip r:embed="rId5" cstate="print">
            <a:clrChange>
              <a:clrFrom>
                <a:srgbClr val="FFFFFF"/>
              </a:clrFrom>
              <a:clrTo>
                <a:srgbClr val="FFFFFF">
                  <a:alpha val="0"/>
                </a:srgbClr>
              </a:clrTo>
            </a:clrChange>
          </a:blip>
          <a:srcRect/>
          <a:stretch>
            <a:fillRect/>
          </a:stretch>
        </p:blipFill>
        <p:spPr bwMode="auto">
          <a:xfrm>
            <a:off x="4211960" y="3140968"/>
            <a:ext cx="4536504" cy="432048"/>
          </a:xfrm>
          <a:prstGeom prst="rect">
            <a:avLst/>
          </a:prstGeom>
          <a:solidFill>
            <a:schemeClr val="bg1"/>
          </a:solidFill>
        </p:spPr>
      </p:pic>
      <p:sp>
        <p:nvSpPr>
          <p:cNvPr id="28676" name="Rectangle 4"/>
          <p:cNvSpPr>
            <a:spLocks noChangeArrowheads="1"/>
          </p:cNvSpPr>
          <p:nvPr/>
        </p:nvSpPr>
        <p:spPr bwMode="auto">
          <a:xfrm>
            <a:off x="395536" y="3674187"/>
            <a:ext cx="8352928"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smtClean="0">
                <a:ln>
                  <a:noFill/>
                </a:ln>
                <a:solidFill>
                  <a:schemeClr val="bg1"/>
                </a:solidFill>
                <a:effectLst/>
                <a:latin typeface="+mn-lt"/>
                <a:ea typeface="Times New Roman" pitchFamily="18" charset="0"/>
                <a:cs typeface="Times New Roman" pitchFamily="18" charset="0"/>
              </a:rPr>
              <a:t>С. Составим  систему уравнений, применив формулу </a:t>
            </a:r>
            <a:r>
              <a:rPr kumimoji="0" lang="en-US" b="1" i="0" u="none" strike="noStrike" cap="none" normalizeH="0" baseline="0" dirty="0" smtClean="0">
                <a:ln>
                  <a:noFill/>
                </a:ln>
                <a:solidFill>
                  <a:schemeClr val="bg1"/>
                </a:solidFill>
                <a:effectLst/>
                <a:latin typeface="+mn-lt"/>
                <a:ea typeface="Times New Roman" pitchFamily="18" charset="0"/>
                <a:cs typeface="Times New Roman" pitchFamily="18" charset="0"/>
              </a:rPr>
              <a:t>n </a:t>
            </a:r>
            <a:r>
              <a:rPr kumimoji="0" lang="ru-RU" b="1" i="0" u="none" strike="noStrike" cap="none" normalizeH="0" baseline="0" dirty="0" smtClean="0">
                <a:ln>
                  <a:noFill/>
                </a:ln>
                <a:solidFill>
                  <a:schemeClr val="bg1"/>
                </a:solidFill>
                <a:effectLst/>
                <a:latin typeface="+mn-lt"/>
                <a:ea typeface="Times New Roman" pitchFamily="18" charset="0"/>
                <a:cs typeface="Times New Roman" pitchFamily="18" charset="0"/>
              </a:rPr>
              <a:t>– го члена  арифметической прогрессии: </a:t>
            </a:r>
            <a:endParaRPr kumimoji="0" lang="ru-RU" b="1" i="0" u="none" strike="noStrike" cap="none" normalizeH="0" baseline="0" dirty="0" smtClean="0">
              <a:ln>
                <a:noFill/>
              </a:ln>
              <a:solidFill>
                <a:schemeClr val="bg1"/>
              </a:solidFill>
              <a:effectLst/>
              <a:latin typeface="+mn-lt"/>
              <a:cs typeface="Arial" pitchFamily="34" charset="0"/>
            </a:endParaRPr>
          </a:p>
        </p:txBody>
      </p:sp>
      <p:sp>
        <p:nvSpPr>
          <p:cNvPr id="28681"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23" name="Рисунок 22"/>
          <p:cNvPicPr/>
          <p:nvPr/>
        </p:nvPicPr>
        <p:blipFill>
          <a:blip r:embed="rId6" cstate="print">
            <a:clrChange>
              <a:clrFrom>
                <a:srgbClr val="FFFFFF"/>
              </a:clrFrom>
              <a:clrTo>
                <a:srgbClr val="FFFFFF">
                  <a:alpha val="0"/>
                </a:srgbClr>
              </a:clrTo>
            </a:clrChange>
          </a:blip>
          <a:srcRect/>
          <a:stretch>
            <a:fillRect/>
          </a:stretch>
        </p:blipFill>
        <p:spPr bwMode="auto">
          <a:xfrm>
            <a:off x="4355976" y="4077072"/>
            <a:ext cx="1872208" cy="360040"/>
          </a:xfrm>
          <a:prstGeom prst="rect">
            <a:avLst/>
          </a:prstGeom>
          <a:solidFill>
            <a:schemeClr val="bg1"/>
          </a:solidFill>
        </p:spPr>
      </p:pic>
      <p:pic>
        <p:nvPicPr>
          <p:cNvPr id="24" name="Рисунок 23"/>
          <p:cNvPicPr/>
          <p:nvPr/>
        </p:nvPicPr>
        <p:blipFill>
          <a:blip r:embed="rId7" cstate="print">
            <a:clrChange>
              <a:clrFrom>
                <a:srgbClr val="FFFFFF"/>
              </a:clrFrom>
              <a:clrTo>
                <a:srgbClr val="FFFFFF">
                  <a:alpha val="0"/>
                </a:srgbClr>
              </a:clrTo>
            </a:clrChange>
          </a:blip>
          <a:srcRect/>
          <a:stretch>
            <a:fillRect/>
          </a:stretch>
        </p:blipFill>
        <p:spPr bwMode="auto">
          <a:xfrm>
            <a:off x="4355976" y="4437112"/>
            <a:ext cx="1872208" cy="504056"/>
          </a:xfrm>
          <a:prstGeom prst="rect">
            <a:avLst/>
          </a:prstGeom>
          <a:solidFill>
            <a:schemeClr val="bg1"/>
          </a:solidFill>
        </p:spPr>
      </p:pic>
      <p:pic>
        <p:nvPicPr>
          <p:cNvPr id="25" name="Рисунок 24"/>
          <p:cNvPicPr/>
          <p:nvPr/>
        </p:nvPicPr>
        <p:blipFill>
          <a:blip r:embed="rId8" cstate="print">
            <a:clrChange>
              <a:clrFrom>
                <a:srgbClr val="FFFFFF"/>
              </a:clrFrom>
              <a:clrTo>
                <a:srgbClr val="FFFFFF">
                  <a:alpha val="0"/>
                </a:srgbClr>
              </a:clrTo>
            </a:clrChange>
          </a:blip>
          <a:srcRect/>
          <a:stretch>
            <a:fillRect/>
          </a:stretch>
        </p:blipFill>
        <p:spPr bwMode="auto">
          <a:xfrm>
            <a:off x="4572000" y="4941168"/>
            <a:ext cx="1400175" cy="504056"/>
          </a:xfrm>
          <a:prstGeom prst="rect">
            <a:avLst/>
          </a:prstGeom>
          <a:solidFill>
            <a:schemeClr val="bg1"/>
          </a:solidFill>
        </p:spPr>
      </p:pic>
      <p:sp>
        <p:nvSpPr>
          <p:cNvPr id="28682" name="Rectangle 10"/>
          <p:cNvSpPr>
            <a:spLocks noChangeArrowheads="1"/>
          </p:cNvSpPr>
          <p:nvPr/>
        </p:nvSpPr>
        <p:spPr bwMode="auto">
          <a:xfrm>
            <a:off x="4427984" y="5445224"/>
            <a:ext cx="1800200" cy="851281"/>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49</a:t>
            </a:r>
            <a:r>
              <a:rPr kumimoji="0" lang="en-US" sz="16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ru-RU" sz="16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a:t>
            </a:r>
            <a:r>
              <a:rPr kumimoji="0" lang="en-US" sz="16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ru-RU" sz="16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34</a:t>
            </a:r>
            <a:r>
              <a:rPr kumimoji="0" lang="en-US" sz="16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d = 35 – 6d,</a:t>
            </a:r>
            <a:endParaRPr kumimoji="0" lang="ru-RU"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6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-28d = -14,</a:t>
            </a:r>
            <a:endParaRPr kumimoji="0" lang="ru-RU"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16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d = 0,5.</a:t>
            </a: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Номер слайда 1"/>
          <p:cNvSpPr>
            <a:spLocks noGrp="1"/>
          </p:cNvSpPr>
          <p:nvPr>
            <p:ph type="sldNum" sz="quarter" idx="12"/>
          </p:nvPr>
        </p:nvSpPr>
        <p:spPr>
          <a:noFill/>
        </p:spPr>
        <p:txBody>
          <a:bodyPr/>
          <a:lstStyle/>
          <a:p>
            <a:fld id="{41C73CA4-A59E-46B8-992D-78A1EBDB5CD5}" type="slidenum">
              <a:rPr lang="ru-RU" altLang="ru-RU"/>
              <a:pPr/>
              <a:t>6</a:t>
            </a:fld>
            <a:endParaRPr lang="ru-RU" altLang="ru-RU"/>
          </a:p>
        </p:txBody>
      </p:sp>
      <p:sp>
        <p:nvSpPr>
          <p:cNvPr id="4" name="TextBox 3"/>
          <p:cNvSpPr txBox="1"/>
          <p:nvPr/>
        </p:nvSpPr>
        <p:spPr>
          <a:xfrm>
            <a:off x="2555875" y="2060575"/>
            <a:ext cx="4973638" cy="1200150"/>
          </a:xfrm>
          <a:prstGeom prst="rect">
            <a:avLst/>
          </a:prstGeom>
          <a:noFill/>
        </p:spPr>
        <p:txBody>
          <a:bodyPr wrap="none">
            <a:spAutoFit/>
          </a:bodyPr>
          <a:lstStyle/>
          <a:p>
            <a:pPr eaLnBrk="1" hangingPunct="1">
              <a:defRPr/>
            </a:pPr>
            <a:r>
              <a:rPr lang="ru-RU" sz="7200" i="1" dirty="0">
                <a:solidFill>
                  <a:schemeClr val="bg2">
                    <a:lumMod val="75000"/>
                  </a:schemeClr>
                </a:solidFill>
                <a:effectLst>
                  <a:outerShdw blurRad="38100" dist="38100" dir="2700000" algn="tl">
                    <a:srgbClr val="000000">
                      <a:alpha val="43137"/>
                    </a:srgbClr>
                  </a:outerShdw>
                </a:effectLst>
              </a:rPr>
              <a:t>Молодец!!!</a:t>
            </a:r>
          </a:p>
        </p:txBody>
      </p:sp>
      <p:sp>
        <p:nvSpPr>
          <p:cNvPr id="13316" name="TextBox 4"/>
          <p:cNvSpPr txBox="1">
            <a:spLocks noChangeArrowheads="1"/>
          </p:cNvSpPr>
          <p:nvPr/>
        </p:nvSpPr>
        <p:spPr bwMode="auto">
          <a:xfrm>
            <a:off x="7380288" y="5157788"/>
            <a:ext cx="838200" cy="368300"/>
          </a:xfrm>
          <a:prstGeom prst="rect">
            <a:avLst/>
          </a:prstGeom>
          <a:noFill/>
          <a:ln w="9525">
            <a:noFill/>
            <a:miter lim="800000"/>
            <a:headEnd/>
            <a:tailEnd/>
          </a:ln>
        </p:spPr>
        <p:txBody>
          <a:bodyPr>
            <a:spAutoFit/>
          </a:bodyPr>
          <a:lstStyle/>
          <a:p>
            <a:pPr eaLnBrk="1" hangingPunct="1"/>
            <a:endParaRPr lang="ru-RU" altLang="ru-RU"/>
          </a:p>
        </p:txBody>
      </p:sp>
      <p:sp>
        <p:nvSpPr>
          <p:cNvPr id="7" name="Прямоугольник 6">
            <a:hlinkClick r:id="rId2" action="ppaction://hlinksldjump"/>
          </p:cNvPr>
          <p:cNvSpPr/>
          <p:nvPr/>
        </p:nvSpPr>
        <p:spPr>
          <a:xfrm>
            <a:off x="0" y="0"/>
            <a:ext cx="9144000" cy="6858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
        <p:nvSpPr>
          <p:cNvPr id="2" name="Стрелка вправо 1">
            <a:hlinkClick r:id="rId3" action="ppaction://hlinksldjump"/>
          </p:cNvPr>
          <p:cNvSpPr/>
          <p:nvPr/>
        </p:nvSpPr>
        <p:spPr>
          <a:xfrm>
            <a:off x="7235825" y="5661025"/>
            <a:ext cx="979488" cy="484188"/>
          </a:xfrm>
          <a:prstGeom prst="rightArrow">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ransition>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Номер слайда 1"/>
          <p:cNvSpPr>
            <a:spLocks noGrp="1"/>
          </p:cNvSpPr>
          <p:nvPr>
            <p:ph type="sldNum" sz="quarter" idx="12"/>
          </p:nvPr>
        </p:nvSpPr>
        <p:spPr>
          <a:noFill/>
        </p:spPr>
        <p:txBody>
          <a:bodyPr/>
          <a:lstStyle/>
          <a:p>
            <a:fld id="{D015A7C0-211B-47D5-B712-CC7551B3C7A8}" type="slidenum">
              <a:rPr lang="ru-RU" altLang="ru-RU"/>
              <a:pPr/>
              <a:t>7</a:t>
            </a:fld>
            <a:endParaRPr lang="ru-RU" altLang="ru-RU"/>
          </a:p>
        </p:txBody>
      </p:sp>
      <p:sp>
        <p:nvSpPr>
          <p:cNvPr id="3" name="Прямоугольник 2"/>
          <p:cNvSpPr/>
          <p:nvPr/>
        </p:nvSpPr>
        <p:spPr>
          <a:xfrm>
            <a:off x="467544" y="620688"/>
            <a:ext cx="8280920" cy="5078313"/>
          </a:xfrm>
          <a:prstGeom prst="rect">
            <a:avLst/>
          </a:prstGeom>
        </p:spPr>
        <p:txBody>
          <a:bodyPr wrap="square">
            <a:spAutoFit/>
          </a:bodyPr>
          <a:lstStyle/>
          <a:p>
            <a:pPr algn="ctr" eaLnBrk="1" hangingPunct="1">
              <a:defRPr/>
            </a:pPr>
            <a:r>
              <a:rPr lang="ru-RU" altLang="ru-RU" sz="3600" b="1" dirty="0">
                <a:solidFill>
                  <a:schemeClr val="bg1"/>
                </a:solidFill>
                <a:latin typeface="+mj-lt"/>
                <a:cs typeface="Times New Roman" panose="02020603050405020304" pitchFamily="18" charset="0"/>
              </a:rPr>
              <a:t>Ответ на 2 вопрос</a:t>
            </a:r>
            <a:r>
              <a:rPr lang="ru-RU" altLang="ru-RU" sz="3600" b="1" dirty="0" smtClean="0">
                <a:solidFill>
                  <a:schemeClr val="bg1"/>
                </a:solidFill>
                <a:latin typeface="+mj-lt"/>
                <a:cs typeface="Times New Roman" panose="02020603050405020304" pitchFamily="18" charset="0"/>
              </a:rPr>
              <a:t>:</a:t>
            </a:r>
          </a:p>
          <a:p>
            <a:pPr algn="ctr" eaLnBrk="1" hangingPunct="1">
              <a:defRPr/>
            </a:pPr>
            <a:endParaRPr lang="ru-RU" altLang="ru-RU" sz="3600" b="1" dirty="0">
              <a:solidFill>
                <a:schemeClr val="bg1"/>
              </a:solidFill>
              <a:latin typeface="+mj-lt"/>
              <a:cs typeface="Times New Roman" panose="02020603050405020304" pitchFamily="18" charset="0"/>
            </a:endParaRPr>
          </a:p>
          <a:p>
            <a:pPr algn="ctr" eaLnBrk="1" hangingPunct="1">
              <a:lnSpc>
                <a:spcPct val="150000"/>
              </a:lnSpc>
              <a:defRPr/>
            </a:pPr>
            <a:r>
              <a:rPr lang="en-US" altLang="ru-RU" sz="2800" b="1" dirty="0" smtClean="0">
                <a:solidFill>
                  <a:schemeClr val="bg1"/>
                </a:solidFill>
                <a:latin typeface="+mn-lt"/>
                <a:cs typeface="Times New Roman" panose="02020603050405020304" pitchFamily="18" charset="0"/>
              </a:rPr>
              <a:t>   </a:t>
            </a:r>
            <a:r>
              <a:rPr lang="ru-RU" altLang="ru-RU" sz="2800" b="1" dirty="0" smtClean="0">
                <a:solidFill>
                  <a:schemeClr val="bg1"/>
                </a:solidFill>
                <a:latin typeface="+mn-lt"/>
                <a:cs typeface="Times New Roman" panose="02020603050405020304" pitchFamily="18" charset="0"/>
              </a:rPr>
              <a:t>Способы </a:t>
            </a:r>
            <a:r>
              <a:rPr lang="ru-RU" altLang="ru-RU" sz="2800" b="1" dirty="0">
                <a:solidFill>
                  <a:schemeClr val="bg1"/>
                </a:solidFill>
                <a:latin typeface="+mn-lt"/>
                <a:cs typeface="Times New Roman" panose="02020603050405020304" pitchFamily="18" charset="0"/>
              </a:rPr>
              <a:t>задания </a:t>
            </a:r>
            <a:r>
              <a:rPr lang="ru-RU" altLang="ru-RU" sz="2800" b="1" dirty="0" smtClean="0">
                <a:solidFill>
                  <a:schemeClr val="bg1"/>
                </a:solidFill>
                <a:latin typeface="+mn-lt"/>
                <a:cs typeface="Times New Roman" panose="02020603050405020304" pitchFamily="18" charset="0"/>
              </a:rPr>
              <a:t>последовательностей:</a:t>
            </a:r>
          </a:p>
          <a:p>
            <a:pPr eaLnBrk="1" hangingPunct="1">
              <a:lnSpc>
                <a:spcPct val="150000"/>
              </a:lnSpc>
              <a:defRPr/>
            </a:pPr>
            <a:r>
              <a:rPr lang="ru-RU" altLang="ru-RU" sz="2800" b="1" dirty="0" smtClean="0">
                <a:solidFill>
                  <a:schemeClr val="bg1"/>
                </a:solidFill>
                <a:latin typeface="+mn-lt"/>
                <a:cs typeface="Times New Roman" panose="02020603050405020304" pitchFamily="18" charset="0"/>
              </a:rPr>
              <a:t> </a:t>
            </a:r>
            <a:r>
              <a:rPr lang="ru-RU" sz="2800" b="1" dirty="0" smtClean="0">
                <a:solidFill>
                  <a:schemeClr val="bg1"/>
                </a:solidFill>
                <a:latin typeface="+mn-lt"/>
                <a:cs typeface="Times New Roman" pitchFamily="18" charset="0"/>
              </a:rPr>
              <a:t>аналитический (2), </a:t>
            </a:r>
          </a:p>
          <a:p>
            <a:pPr eaLnBrk="1" hangingPunct="1">
              <a:lnSpc>
                <a:spcPct val="150000"/>
              </a:lnSpc>
              <a:defRPr/>
            </a:pPr>
            <a:r>
              <a:rPr lang="ru-RU" sz="2800" b="1" dirty="0" smtClean="0">
                <a:solidFill>
                  <a:schemeClr val="bg1"/>
                </a:solidFill>
                <a:latin typeface="+mn-lt"/>
                <a:cs typeface="Times New Roman" pitchFamily="18" charset="0"/>
              </a:rPr>
              <a:t> словесный (1), </a:t>
            </a:r>
          </a:p>
          <a:p>
            <a:pPr eaLnBrk="1" hangingPunct="1">
              <a:lnSpc>
                <a:spcPct val="150000"/>
              </a:lnSpc>
              <a:defRPr/>
            </a:pPr>
            <a:r>
              <a:rPr lang="ru-RU" sz="2800" b="1" dirty="0" smtClean="0">
                <a:solidFill>
                  <a:schemeClr val="bg1"/>
                </a:solidFill>
                <a:latin typeface="+mn-lt"/>
                <a:cs typeface="Times New Roman" pitchFamily="18" charset="0"/>
              </a:rPr>
              <a:t> рекуррентный (3).</a:t>
            </a:r>
          </a:p>
          <a:p>
            <a:pPr eaLnBrk="1" hangingPunct="1">
              <a:defRPr/>
            </a:pPr>
            <a:r>
              <a:rPr lang="ru-RU" sz="2800" b="1" dirty="0" smtClean="0">
                <a:latin typeface="Times New Roman" pitchFamily="18" charset="0"/>
                <a:cs typeface="Times New Roman" pitchFamily="18" charset="0"/>
              </a:rPr>
              <a:t> </a:t>
            </a:r>
            <a:endParaRPr lang="ru-RU" sz="2800" b="1" dirty="0">
              <a:latin typeface="Times New Roman" pitchFamily="18" charset="0"/>
              <a:cs typeface="Times New Roman" pitchFamily="18" charset="0"/>
            </a:endParaRPr>
          </a:p>
          <a:p>
            <a:pPr eaLnBrk="1" hangingPunct="1">
              <a:defRPr/>
            </a:pPr>
            <a:endParaRPr lang="ru-RU" sz="2800" b="1" dirty="0">
              <a:solidFill>
                <a:schemeClr val="bg1"/>
              </a:solidFill>
              <a:latin typeface="+mn-lt"/>
              <a:cs typeface="Times New Roman" pitchFamily="18" charset="0"/>
            </a:endParaRPr>
          </a:p>
          <a:p>
            <a:pPr eaLnBrk="1" hangingPunct="1">
              <a:defRPr/>
            </a:pPr>
            <a:r>
              <a:rPr lang="ru-RU" altLang="ru-RU" sz="2800" b="1" dirty="0" smtClean="0">
                <a:solidFill>
                  <a:schemeClr val="bg1"/>
                </a:solidFill>
                <a:latin typeface="+mn-lt"/>
                <a:cs typeface="Times New Roman" panose="02020603050405020304" pitchFamily="18" charset="0"/>
              </a:rPr>
              <a:t>.</a:t>
            </a:r>
            <a:endParaRPr lang="ru-RU" altLang="ru-RU" sz="2800" b="1" dirty="0">
              <a:solidFill>
                <a:schemeClr val="bg1"/>
              </a:solidFill>
              <a:latin typeface="+mn-lt"/>
              <a:cs typeface="Times New Roman" panose="02020603050405020304" pitchFamily="18" charset="0"/>
            </a:endParaRPr>
          </a:p>
        </p:txBody>
      </p:sp>
      <p:sp>
        <p:nvSpPr>
          <p:cNvPr id="9" name="Стрелка вправо 8">
            <a:hlinkClick r:id="" action="ppaction://hlinkshowjump?jump=nextslide"/>
          </p:cNvPr>
          <p:cNvSpPr/>
          <p:nvPr/>
        </p:nvSpPr>
        <p:spPr>
          <a:xfrm>
            <a:off x="7308850" y="5516563"/>
            <a:ext cx="977900" cy="485775"/>
          </a:xfrm>
          <a:prstGeom prst="rightArrow">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ransition>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Номер слайда 1"/>
          <p:cNvSpPr>
            <a:spLocks noGrp="1"/>
          </p:cNvSpPr>
          <p:nvPr>
            <p:ph type="sldNum" sz="quarter" idx="12"/>
          </p:nvPr>
        </p:nvSpPr>
        <p:spPr>
          <a:noFill/>
        </p:spPr>
        <p:txBody>
          <a:bodyPr/>
          <a:lstStyle/>
          <a:p>
            <a:fld id="{B8305C82-FE55-4E44-B5DE-35FDAD8BB9E6}" type="slidenum">
              <a:rPr lang="ru-RU" altLang="ru-RU"/>
              <a:pPr/>
              <a:t>8</a:t>
            </a:fld>
            <a:endParaRPr lang="ru-RU" altLang="ru-RU"/>
          </a:p>
        </p:txBody>
      </p:sp>
      <p:sp>
        <p:nvSpPr>
          <p:cNvPr id="4" name="Rectangle 3"/>
          <p:cNvSpPr txBox="1">
            <a:spLocks noChangeArrowheads="1"/>
          </p:cNvSpPr>
          <p:nvPr/>
        </p:nvSpPr>
        <p:spPr bwMode="auto">
          <a:xfrm>
            <a:off x="395536" y="548681"/>
            <a:ext cx="8352927" cy="3816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algn="ctr">
              <a:buFontTx/>
              <a:buNone/>
              <a:defRPr/>
            </a:pPr>
            <a:r>
              <a:rPr lang="ru-RU" altLang="ru-RU" sz="3600" b="1" dirty="0" smtClean="0">
                <a:solidFill>
                  <a:schemeClr val="bg1"/>
                </a:solidFill>
              </a:rPr>
              <a:t>       </a:t>
            </a:r>
            <a:r>
              <a:rPr lang="ru-RU" altLang="ru-RU" sz="3600" b="1" dirty="0">
                <a:solidFill>
                  <a:schemeClr val="bg1"/>
                </a:solidFill>
              </a:rPr>
              <a:t>Повторим теорию!</a:t>
            </a:r>
            <a:endParaRPr lang="ru-RU" altLang="ru-RU" sz="3600" b="1" kern="0" dirty="0">
              <a:solidFill>
                <a:schemeClr val="bg1"/>
              </a:solidFill>
              <a:cs typeface="Times New Roman" panose="02020603050405020304" pitchFamily="18" charset="0"/>
            </a:endParaRPr>
          </a:p>
          <a:p>
            <a:pPr algn="ctr">
              <a:buFontTx/>
              <a:buNone/>
              <a:defRPr/>
            </a:pPr>
            <a:r>
              <a:rPr lang="ru-RU" altLang="ru-RU" sz="3600" b="1" kern="0" dirty="0">
                <a:solidFill>
                  <a:schemeClr val="bg1"/>
                </a:solidFill>
                <a:cs typeface="Times New Roman" panose="02020603050405020304" pitchFamily="18" charset="0"/>
              </a:rPr>
              <a:t>Вопрос</a:t>
            </a:r>
            <a:r>
              <a:rPr lang="en-US" altLang="ru-RU" sz="3600" b="1" kern="0" dirty="0">
                <a:solidFill>
                  <a:schemeClr val="bg1"/>
                </a:solidFill>
                <a:cs typeface="Times New Roman" panose="02020603050405020304" pitchFamily="18" charset="0"/>
              </a:rPr>
              <a:t> </a:t>
            </a:r>
            <a:r>
              <a:rPr lang="ru-RU" altLang="ru-RU" sz="3600" b="1" kern="0" dirty="0">
                <a:solidFill>
                  <a:schemeClr val="bg1"/>
                </a:solidFill>
                <a:cs typeface="Times New Roman" panose="02020603050405020304" pitchFamily="18" charset="0"/>
              </a:rPr>
              <a:t>3</a:t>
            </a:r>
            <a:r>
              <a:rPr lang="ru-RU" altLang="ru-RU" sz="3600" b="1" kern="0" dirty="0" smtClean="0">
                <a:solidFill>
                  <a:schemeClr val="bg1"/>
                </a:solidFill>
                <a:cs typeface="Times New Roman" panose="02020603050405020304" pitchFamily="18" charset="0"/>
              </a:rPr>
              <a:t>:</a:t>
            </a:r>
            <a:endParaRPr lang="ru-RU" altLang="ru-RU" sz="3600" b="1" kern="0" dirty="0">
              <a:solidFill>
                <a:schemeClr val="bg1"/>
              </a:solidFill>
              <a:cs typeface="Times New Roman" panose="02020603050405020304" pitchFamily="18" charset="0"/>
            </a:endParaRPr>
          </a:p>
          <a:p>
            <a:pPr>
              <a:buFontTx/>
              <a:buNone/>
              <a:defRPr/>
            </a:pPr>
            <a:endParaRPr lang="ru-RU" altLang="ru-RU" sz="1400" b="1" kern="0" dirty="0" smtClean="0">
              <a:solidFill>
                <a:schemeClr val="bg1"/>
              </a:solidFill>
              <a:latin typeface="Times New Roman" panose="02020603050405020304" pitchFamily="18" charset="0"/>
              <a:cs typeface="Times New Roman" panose="02020603050405020304" pitchFamily="18" charset="0"/>
            </a:endParaRPr>
          </a:p>
          <a:p>
            <a:pPr>
              <a:buFont typeface="Wingdings" pitchFamily="2" charset="2"/>
              <a:buChar char="ü"/>
              <a:defRPr/>
            </a:pPr>
            <a:r>
              <a:rPr lang="ru-RU" altLang="ru-RU" sz="2800" b="1" dirty="0" smtClean="0">
                <a:solidFill>
                  <a:schemeClr val="bg1"/>
                </a:solidFill>
                <a:cs typeface="Times New Roman" panose="02020603050405020304" pitchFamily="18" charset="0"/>
              </a:rPr>
              <a:t>  Какую </a:t>
            </a:r>
            <a:r>
              <a:rPr lang="ru-RU" altLang="ru-RU" sz="2800" b="1" dirty="0">
                <a:solidFill>
                  <a:schemeClr val="bg1"/>
                </a:solidFill>
                <a:cs typeface="Times New Roman" panose="02020603050405020304" pitchFamily="18" charset="0"/>
              </a:rPr>
              <a:t>последовательность называют стационарной</a:t>
            </a:r>
            <a:r>
              <a:rPr lang="ru-RU" altLang="ru-RU" sz="2800" b="1" dirty="0" smtClean="0">
                <a:solidFill>
                  <a:schemeClr val="bg1"/>
                </a:solidFill>
                <a:cs typeface="Times New Roman" panose="02020603050405020304" pitchFamily="18" charset="0"/>
              </a:rPr>
              <a:t>?</a:t>
            </a:r>
          </a:p>
          <a:p>
            <a:pPr>
              <a:buFont typeface="Wingdings" pitchFamily="2" charset="2"/>
              <a:buChar char="ü"/>
              <a:defRPr/>
            </a:pPr>
            <a:r>
              <a:rPr lang="ru-RU" altLang="ru-RU" sz="2800" b="1" dirty="0" smtClean="0">
                <a:solidFill>
                  <a:schemeClr val="bg1"/>
                </a:solidFill>
                <a:cs typeface="Times New Roman" panose="02020603050405020304" pitchFamily="18" charset="0"/>
              </a:rPr>
              <a:t>  Приведи пример стационарной последовательности.</a:t>
            </a:r>
          </a:p>
          <a:p>
            <a:pPr>
              <a:buFontTx/>
              <a:buNone/>
              <a:defRPr/>
            </a:pPr>
            <a:endParaRPr lang="ru-RU" altLang="ru-RU" sz="2800" b="1" dirty="0">
              <a:solidFill>
                <a:schemeClr val="bg1"/>
              </a:solidFill>
              <a:cs typeface="Times New Roman" panose="02020603050405020304" pitchFamily="18" charset="0"/>
            </a:endParaRPr>
          </a:p>
          <a:p>
            <a:pPr>
              <a:buFontTx/>
              <a:buNone/>
              <a:defRPr/>
            </a:pPr>
            <a:endParaRPr lang="ru-RU" altLang="ru-RU" sz="2800" b="1" dirty="0">
              <a:solidFill>
                <a:schemeClr val="bg1"/>
              </a:solidFill>
              <a:cs typeface="Times New Roman" panose="02020603050405020304" pitchFamily="18" charset="0"/>
            </a:endParaRPr>
          </a:p>
          <a:p>
            <a:pPr>
              <a:buFontTx/>
              <a:buNone/>
              <a:defRPr/>
            </a:pPr>
            <a:endParaRPr lang="ru-RU" altLang="ru-RU" sz="2000" b="1" kern="0" dirty="0" smtClean="0">
              <a:solidFill>
                <a:schemeClr val="bg1"/>
              </a:solidFill>
              <a:latin typeface="Times New Roman" panose="02020603050405020304" pitchFamily="18" charset="0"/>
              <a:cs typeface="Times New Roman" panose="02020603050405020304" pitchFamily="18" charset="0"/>
            </a:endParaRPr>
          </a:p>
        </p:txBody>
      </p:sp>
      <p:sp>
        <p:nvSpPr>
          <p:cNvPr id="8" name="Прямоугольник 7">
            <a:hlinkClick r:id="rId3" action="ppaction://hlinksldjump"/>
          </p:cNvPr>
          <p:cNvSpPr/>
          <p:nvPr/>
        </p:nvSpPr>
        <p:spPr>
          <a:xfrm>
            <a:off x="6875463" y="5949950"/>
            <a:ext cx="360362" cy="35877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
        <p:nvSpPr>
          <p:cNvPr id="9" name="Прямоугольник 8">
            <a:hlinkClick r:id="rId4" action="ppaction://hlinksldjump"/>
          </p:cNvPr>
          <p:cNvSpPr/>
          <p:nvPr/>
        </p:nvSpPr>
        <p:spPr>
          <a:xfrm>
            <a:off x="7956550" y="5949950"/>
            <a:ext cx="333375" cy="35877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Tree>
  </p:cSld>
  <p:clrMapOvr>
    <a:masterClrMapping/>
  </p:clrMapOvr>
  <p:transition>
    <p:rand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Номер слайда 1"/>
          <p:cNvSpPr>
            <a:spLocks noGrp="1"/>
          </p:cNvSpPr>
          <p:nvPr>
            <p:ph type="sldNum" sz="quarter" idx="12"/>
          </p:nvPr>
        </p:nvSpPr>
        <p:spPr>
          <a:noFill/>
        </p:spPr>
        <p:txBody>
          <a:bodyPr/>
          <a:lstStyle/>
          <a:p>
            <a:fld id="{44E9CFAB-67EA-4CF3-AD2C-C4EE3BB82611}" type="slidenum">
              <a:rPr lang="ru-RU" altLang="ru-RU"/>
              <a:pPr/>
              <a:t>9</a:t>
            </a:fld>
            <a:endParaRPr lang="ru-RU" altLang="ru-RU"/>
          </a:p>
        </p:txBody>
      </p:sp>
      <p:sp>
        <p:nvSpPr>
          <p:cNvPr id="4" name="TextBox 3"/>
          <p:cNvSpPr txBox="1"/>
          <p:nvPr/>
        </p:nvSpPr>
        <p:spPr>
          <a:xfrm>
            <a:off x="2555875" y="2060575"/>
            <a:ext cx="4973638" cy="1200150"/>
          </a:xfrm>
          <a:prstGeom prst="rect">
            <a:avLst/>
          </a:prstGeom>
          <a:noFill/>
        </p:spPr>
        <p:txBody>
          <a:bodyPr wrap="none">
            <a:spAutoFit/>
          </a:bodyPr>
          <a:lstStyle/>
          <a:p>
            <a:pPr eaLnBrk="1" hangingPunct="1">
              <a:defRPr/>
            </a:pPr>
            <a:r>
              <a:rPr lang="ru-RU" sz="7200" i="1" dirty="0">
                <a:solidFill>
                  <a:schemeClr val="bg2">
                    <a:lumMod val="75000"/>
                  </a:schemeClr>
                </a:solidFill>
                <a:effectLst>
                  <a:outerShdw blurRad="38100" dist="38100" dir="2700000" algn="tl">
                    <a:srgbClr val="000000">
                      <a:alpha val="43137"/>
                    </a:srgbClr>
                  </a:outerShdw>
                </a:effectLst>
              </a:rPr>
              <a:t>Молодец!!!</a:t>
            </a:r>
          </a:p>
        </p:txBody>
      </p:sp>
      <p:sp>
        <p:nvSpPr>
          <p:cNvPr id="18436" name="TextBox 4"/>
          <p:cNvSpPr txBox="1">
            <a:spLocks noChangeArrowheads="1"/>
          </p:cNvSpPr>
          <p:nvPr/>
        </p:nvSpPr>
        <p:spPr bwMode="auto">
          <a:xfrm>
            <a:off x="7380288" y="5157788"/>
            <a:ext cx="838200" cy="368300"/>
          </a:xfrm>
          <a:prstGeom prst="rect">
            <a:avLst/>
          </a:prstGeom>
          <a:noFill/>
          <a:ln w="9525">
            <a:noFill/>
            <a:miter lim="800000"/>
            <a:headEnd/>
            <a:tailEnd/>
          </a:ln>
        </p:spPr>
        <p:txBody>
          <a:bodyPr>
            <a:spAutoFit/>
          </a:bodyPr>
          <a:lstStyle/>
          <a:p>
            <a:pPr eaLnBrk="1" hangingPunct="1"/>
            <a:endParaRPr lang="ru-RU" altLang="ru-RU"/>
          </a:p>
        </p:txBody>
      </p:sp>
      <p:sp>
        <p:nvSpPr>
          <p:cNvPr id="7" name="Прямоугольник 6">
            <a:hlinkClick r:id="rId2" action="ppaction://hlinksldjump"/>
          </p:cNvPr>
          <p:cNvSpPr/>
          <p:nvPr/>
        </p:nvSpPr>
        <p:spPr>
          <a:xfrm>
            <a:off x="0" y="0"/>
            <a:ext cx="9144000" cy="6858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
        <p:nvSpPr>
          <p:cNvPr id="2" name="Стрелка вправо 1">
            <a:hlinkClick r:id="rId3" action="ppaction://hlinksldjump"/>
          </p:cNvPr>
          <p:cNvSpPr/>
          <p:nvPr/>
        </p:nvSpPr>
        <p:spPr>
          <a:xfrm>
            <a:off x="7235825" y="5661025"/>
            <a:ext cx="979488" cy="484188"/>
          </a:xfrm>
          <a:prstGeom prst="rightArrow">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ransition>
    <p:random/>
  </p:transition>
  <p:timing>
    <p:tnLst>
      <p:par>
        <p:cTn id="1" dur="indefinite" restart="never" nodeType="tmRoot"/>
      </p:par>
    </p:tnLst>
  </p:timing>
</p:sld>
</file>

<file path=ppt/theme/theme1.xml><?xml version="1.0" encoding="utf-8"?>
<a:theme xmlns:a="http://schemas.openxmlformats.org/drawingml/2006/main" name="Пастель">
  <a:themeElements>
    <a:clrScheme name="Пастель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fontScheme name="Пастель">
      <a:majorFont>
        <a:latin typeface="Comic Sans MS"/>
        <a:ea typeface=""/>
        <a:cs typeface=""/>
      </a:majorFont>
      <a:minorFont>
        <a:latin typeface="Comic Sans MS"/>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a:defPPr>
      </a:lstStyle>
    </a:txDef>
  </a:objectDefaults>
  <a:extraClrSchemeLst>
    <a:extraClrScheme>
      <a:clrScheme name="Пастель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clrMap bg1="lt1" tx1="dk1" bg2="lt2" tx2="dk2" accent1="accent1" accent2="accent2" accent3="accent3" accent4="accent4" accent5="accent5" accent6="accent6" hlink="hlink" folHlink="folHlink"/>
    </a:extraClrScheme>
    <a:extraClrScheme>
      <a:clrScheme name="Пастель 2">
        <a:dk1>
          <a:srgbClr val="000000"/>
        </a:dk1>
        <a:lt1>
          <a:srgbClr val="FFFFFF"/>
        </a:lt1>
        <a:dk2>
          <a:srgbClr val="000000"/>
        </a:dk2>
        <a:lt2>
          <a:srgbClr val="99CCFF"/>
        </a:lt2>
        <a:accent1>
          <a:srgbClr val="CCCCFF"/>
        </a:accent1>
        <a:accent2>
          <a:srgbClr val="000066"/>
        </a:accent2>
        <a:accent3>
          <a:srgbClr val="FFFFFF"/>
        </a:accent3>
        <a:accent4>
          <a:srgbClr val="000000"/>
        </a:accent4>
        <a:accent5>
          <a:srgbClr val="E2E2FF"/>
        </a:accent5>
        <a:accent6>
          <a:srgbClr val="00005C"/>
        </a:accent6>
        <a:hlink>
          <a:srgbClr val="00B200"/>
        </a:hlink>
        <a:folHlink>
          <a:srgbClr val="CCFF33"/>
        </a:folHlink>
      </a:clrScheme>
      <a:clrMap bg1="lt1" tx1="dk1" bg2="lt2" tx2="dk2" accent1="accent1" accent2="accent2" accent3="accent3" accent4="accent4" accent5="accent5" accent6="accent6" hlink="hlink" folHlink="folHlink"/>
    </a:extraClrScheme>
    <a:extraClrScheme>
      <a:clrScheme name="Пастель 3">
        <a:dk1>
          <a:srgbClr val="000000"/>
        </a:dk1>
        <a:lt1>
          <a:srgbClr val="FFFFFF"/>
        </a:lt1>
        <a:dk2>
          <a:srgbClr val="000000"/>
        </a:dk2>
        <a:lt2>
          <a:srgbClr val="3399FF"/>
        </a:lt2>
        <a:accent1>
          <a:srgbClr val="CCECFF"/>
        </a:accent1>
        <a:accent2>
          <a:srgbClr val="008080"/>
        </a:accent2>
        <a:accent3>
          <a:srgbClr val="FFFFFF"/>
        </a:accent3>
        <a:accent4>
          <a:srgbClr val="000000"/>
        </a:accent4>
        <a:accent5>
          <a:srgbClr val="E2F4FF"/>
        </a:accent5>
        <a:accent6>
          <a:srgbClr val="007373"/>
        </a:accent6>
        <a:hlink>
          <a:srgbClr val="009999"/>
        </a:hlink>
        <a:folHlink>
          <a:srgbClr val="3366CC"/>
        </a:folHlink>
      </a:clrScheme>
      <a:clrMap bg1="lt1" tx1="dk1" bg2="lt2" tx2="dk2" accent1="accent1" accent2="accent2" accent3="accent3" accent4="accent4" accent5="accent5" accent6="accent6" hlink="hlink" folHlink="folHlink"/>
    </a:extraClrScheme>
    <a:extraClrScheme>
      <a:clrScheme name="Пастель 4">
        <a:dk1>
          <a:srgbClr val="808000"/>
        </a:dk1>
        <a:lt1>
          <a:srgbClr val="FFFFFF"/>
        </a:lt1>
        <a:dk2>
          <a:srgbClr val="336600"/>
        </a:dk2>
        <a:lt2>
          <a:srgbClr val="FFFFFF"/>
        </a:lt2>
        <a:accent1>
          <a:srgbClr val="99CC00"/>
        </a:accent1>
        <a:accent2>
          <a:srgbClr val="003300"/>
        </a:accent2>
        <a:accent3>
          <a:srgbClr val="ADB8AA"/>
        </a:accent3>
        <a:accent4>
          <a:srgbClr val="DADADA"/>
        </a:accent4>
        <a:accent5>
          <a:srgbClr val="CAE2AA"/>
        </a:accent5>
        <a:accent6>
          <a:srgbClr val="002D00"/>
        </a:accent6>
        <a:hlink>
          <a:srgbClr val="CCCC00"/>
        </a:hlink>
        <a:folHlink>
          <a:srgbClr val="CCFF33"/>
        </a:folHlink>
      </a:clrScheme>
      <a:clrMap bg1="dk2" tx1="lt1" bg2="dk1" tx2="lt2" accent1="accent1" accent2="accent2" accent3="accent3" accent4="accent4" accent5="accent5" accent6="accent6" hlink="hlink" folHlink="folHlink"/>
    </a:extraClrScheme>
    <a:extraClrScheme>
      <a:clrScheme name="Пастель 5">
        <a:dk1>
          <a:srgbClr val="808080"/>
        </a:dk1>
        <a:lt1>
          <a:srgbClr val="FFFFFF"/>
        </a:lt1>
        <a:dk2>
          <a:srgbClr val="003366"/>
        </a:dk2>
        <a:lt2>
          <a:srgbClr val="CCECFF"/>
        </a:lt2>
        <a:accent1>
          <a:srgbClr val="33CCCC"/>
        </a:accent1>
        <a:accent2>
          <a:srgbClr val="006699"/>
        </a:accent2>
        <a:accent3>
          <a:srgbClr val="AAADB8"/>
        </a:accent3>
        <a:accent4>
          <a:srgbClr val="DADADA"/>
        </a:accent4>
        <a:accent5>
          <a:srgbClr val="ADE2E2"/>
        </a:accent5>
        <a:accent6>
          <a:srgbClr val="005C8A"/>
        </a:accent6>
        <a:hlink>
          <a:srgbClr val="00FFFF"/>
        </a:hlink>
        <a:folHlink>
          <a:srgbClr val="0000FF"/>
        </a:folHlink>
      </a:clrScheme>
      <a:clrMap bg1="dk2" tx1="lt1" bg2="dk1" tx2="lt2" accent1="accent1" accent2="accent2" accent3="accent3" accent4="accent4" accent5="accent5" accent6="accent6" hlink="hlink" folHlink="folHlink"/>
    </a:extraClrScheme>
    <a:extraClrScheme>
      <a:clrScheme name="Пастель 6">
        <a:dk1>
          <a:srgbClr val="6666FF"/>
        </a:dk1>
        <a:lt1>
          <a:srgbClr val="FFFFFF"/>
        </a:lt1>
        <a:dk2>
          <a:srgbClr val="000066"/>
        </a:dk2>
        <a:lt2>
          <a:srgbClr val="FFFFFF"/>
        </a:lt2>
        <a:accent1>
          <a:srgbClr val="33CCFF"/>
        </a:accent1>
        <a:accent2>
          <a:srgbClr val="0000FF"/>
        </a:accent2>
        <a:accent3>
          <a:srgbClr val="AAAAB8"/>
        </a:accent3>
        <a:accent4>
          <a:srgbClr val="DADADA"/>
        </a:accent4>
        <a:accent5>
          <a:srgbClr val="ADE2FF"/>
        </a:accent5>
        <a:accent6>
          <a:srgbClr val="0000E7"/>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Пастель 7">
        <a:dk1>
          <a:srgbClr val="000000"/>
        </a:dk1>
        <a:lt1>
          <a:srgbClr val="FFFFFF"/>
        </a:lt1>
        <a:dk2>
          <a:srgbClr val="800080"/>
        </a:dk2>
        <a:lt2>
          <a:srgbClr val="FFFFFF"/>
        </a:lt2>
        <a:accent1>
          <a:srgbClr val="CC66FF"/>
        </a:accent1>
        <a:accent2>
          <a:srgbClr val="990099"/>
        </a:accent2>
        <a:accent3>
          <a:srgbClr val="C0AAC0"/>
        </a:accent3>
        <a:accent4>
          <a:srgbClr val="DADADA"/>
        </a:accent4>
        <a:accent5>
          <a:srgbClr val="E2B8FF"/>
        </a:accent5>
        <a:accent6>
          <a:srgbClr val="8A008A"/>
        </a:accent6>
        <a:hlink>
          <a:srgbClr val="FF9900"/>
        </a:hlink>
        <a:folHlink>
          <a:srgbClr val="FF3300"/>
        </a:folHlink>
      </a:clrScheme>
      <a:clrMap bg1="dk2" tx1="lt1" bg2="dk1" tx2="lt2" accent1="accent1" accent2="accent2" accent3="accent3" accent4="accent4" accent5="accent5" accent6="accent6" hlink="hlink" folHlink="folHlink"/>
    </a:extraClrScheme>
    <a:extraClrScheme>
      <a:clrScheme name="Пастель 8">
        <a:dk1>
          <a:srgbClr val="FF3300"/>
        </a:dk1>
        <a:lt1>
          <a:srgbClr val="FFFFFF"/>
        </a:lt1>
        <a:dk2>
          <a:srgbClr val="800000"/>
        </a:dk2>
        <a:lt2>
          <a:srgbClr val="FFFFCC"/>
        </a:lt2>
        <a:accent1>
          <a:srgbClr val="FF7C80"/>
        </a:accent1>
        <a:accent2>
          <a:srgbClr val="990000"/>
        </a:accent2>
        <a:accent3>
          <a:srgbClr val="C0AAAA"/>
        </a:accent3>
        <a:accent4>
          <a:srgbClr val="DADADA"/>
        </a:accent4>
        <a:accent5>
          <a:srgbClr val="FFBFC0"/>
        </a:accent5>
        <a:accent6>
          <a:srgbClr val="8A0000"/>
        </a:accent6>
        <a:hlink>
          <a:srgbClr val="FF66CC"/>
        </a:hlink>
        <a:folHlink>
          <a:srgbClr val="FFCC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Crayons</Template>
  <TotalTime>2768</TotalTime>
  <Words>2511</Words>
  <Application>Microsoft Office PowerPoint</Application>
  <PresentationFormat>On-screen Show (4:3)</PresentationFormat>
  <Paragraphs>409</Paragraphs>
  <Slides>59</Slides>
  <Notes>24</Notes>
  <HiddenSlides>0</HiddenSlides>
  <MMClips>10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59</vt:i4>
      </vt:variant>
    </vt:vector>
  </HeadingPairs>
  <TitlesOfParts>
    <vt:vector size="61" baseType="lpstr">
      <vt:lpstr>Пастель</vt:lpstr>
      <vt:lpstr>Формула</vt:lpstr>
      <vt:lpstr>   Тема урока:  «Прогрессии».</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Работа №2.</vt:lpstr>
      <vt:lpstr>Работа №3.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Историческая справка.  </vt:lpstr>
      <vt:lpstr>PowerPoint Presentation</vt:lpstr>
      <vt:lpstr>Решение задачи №6.</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Домашняя работа. Задача №6. </vt:lpstr>
      <vt:lpstr>Домашняя работа. Задача №8. </vt:lpstr>
      <vt:lpstr>PowerPoint Presentation</vt:lpstr>
    </vt:vector>
  </TitlesOfParts>
  <Company>Дом</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Ира</dc:creator>
  <cp:lastModifiedBy>neplak</cp:lastModifiedBy>
  <cp:revision>278</cp:revision>
  <dcterms:created xsi:type="dcterms:W3CDTF">2007-11-12T20:50:32Z</dcterms:created>
  <dcterms:modified xsi:type="dcterms:W3CDTF">2016-09-04T12:35:10Z</dcterms:modified>
</cp:coreProperties>
</file>