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3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87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510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128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0046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207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036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88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410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61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6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837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768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1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04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6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50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56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7E9D4C8-36ED-4A3B-A85B-02BEB5761DC8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1E2F1-C1D5-45DC-B036-AF309E29F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770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7.png"/><Relationship Id="rId11" Type="http://schemas.openxmlformats.org/officeDocument/2006/relationships/image" Target="../media/image22.gif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9.gif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8.png"/><Relationship Id="rId11" Type="http://schemas.openxmlformats.org/officeDocument/2006/relationships/image" Target="../media/image8.pn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8.png"/><Relationship Id="rId11" Type="http://schemas.openxmlformats.org/officeDocument/2006/relationships/image" Target="../media/image8.pn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9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9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9.gi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8.png"/><Relationship Id="rId11" Type="http://schemas.openxmlformats.org/officeDocument/2006/relationships/image" Target="../media/image8.pn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gif"/><Relationship Id="rId5" Type="http://schemas.openxmlformats.org/officeDocument/2006/relationships/image" Target="../media/image6.jpeg"/><Relationship Id="rId4" Type="http://schemas.openxmlformats.org/officeDocument/2006/relationships/image" Target="../media/image9.gi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5.gif"/><Relationship Id="rId5" Type="http://schemas.openxmlformats.org/officeDocument/2006/relationships/image" Target="../media/image6.jpeg"/><Relationship Id="rId4" Type="http://schemas.openxmlformats.org/officeDocument/2006/relationships/image" Target="../media/image9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5.gif"/><Relationship Id="rId5" Type="http://schemas.openxmlformats.org/officeDocument/2006/relationships/image" Target="../media/image6.jpe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Посвящение в Юные Пешеходы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647764"/>
            <a:ext cx="9144000" cy="802341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5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58779" y="3980330"/>
            <a:ext cx="5108288" cy="28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8000" y="2009019"/>
            <a:ext cx="88929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Может быть не все правила ещё знают наши дети, но они старательно их изучают!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Ну что ж учите правила дорожного движения хорошенько, а то мне придётся того… ну этого… поработать…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0272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ankoboev.ru/images/MzkwNTY1/Bankoboev.Ru_grandioznaya_avari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6210"/>
            <a:ext cx="12192001" cy="692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авар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58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284753"/>
            <a:ext cx="4676402" cy="457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1294" y="3944488"/>
            <a:ext cx="70014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Здравствуйте! Я слышала, вы хотите выучить правила дорожного движения?!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Хотим. А вы кто?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8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09" y="2168212"/>
            <a:ext cx="4676402" cy="457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99211" y="856883"/>
            <a:ext cx="717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Позвольте, я вам помогу, в правилах движения я настоящий ас! А зовут меня – Зебра Светофорная! Я обеспечиваю  безопасность на дороге, а помогаю мне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мои друзья – </a:t>
            </a:r>
            <a:r>
              <a:rPr lang="ru-RU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Светофорчики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дорожные знаки.</a:t>
            </a:r>
          </a:p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Хотите с ними познакомиться?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0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34001" y="2958353"/>
            <a:ext cx="66011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spcAft>
                <a:spcPts val="0"/>
              </a:spcAft>
              <a:buFontTx/>
              <a:buChar char="-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Хотим. А как?</a:t>
            </a:r>
          </a:p>
          <a:p>
            <a:pPr>
              <a:spcAft>
                <a:spcPts val="0"/>
              </a:spcAft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spcAft>
                <a:spcPts val="0"/>
              </a:spcAft>
              <a:buFontTx/>
              <a:buChar char="-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просто!</a:t>
            </a:r>
          </a:p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отправиться в страну правил дорожного движения.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6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38243" y="4240835"/>
            <a:ext cx="60399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давайте и я с вами –</a:t>
            </a:r>
          </a:p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мне отпуск не помешает…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8597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647" y="2483223"/>
            <a:ext cx="5289305" cy="451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89113" y="3237064"/>
            <a:ext cx="6427695" cy="362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6729" y="0"/>
            <a:ext cx="99837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Ну что, ребята, пойдём знакомиться с дорожными знаками и правилами дорожного движения? А родителей с собой возьмём? Тогда берите их за руку и дружно запевайте нашу походную песню.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8457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месте весело шагать.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074" name="Picture 2" descr="http://img-fotki.yandex.ru/get/6101/23869276.4/0_85a2b_dc65ecf2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41" y="3124200"/>
            <a:ext cx="3335408" cy="349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412/16969765.8f/0_6a467_c506bdc_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50" y="2698377"/>
            <a:ext cx="2509640" cy="415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iveinternet.ru/images/attach/c/2/69/261/69261094_0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04" y="2626657"/>
            <a:ext cx="2379470" cy="3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ditki.com.ua/wp-content/uploads/2014/10/68796009_1294230220_0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79" y="2840827"/>
            <a:ext cx="2765425" cy="39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tdata.ru/u24/group7F55/54635778602c79a622f2951d2fccda7a-0/__logo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6" y="304799"/>
            <a:ext cx="2770645" cy="260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53.radikal.ru/i142/0901/b1/648a0d28069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472" y="95085"/>
            <a:ext cx="3667087" cy="284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69" y="384642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72735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98" y="205347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4046">
            <a:off x="9053251" y="1872734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47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0.liveinternet.ru/images/attach/c/11/115/317/115317802_large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5" y="137925"/>
            <a:ext cx="6657975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4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496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03703" y="1534377"/>
            <a:ext cx="297504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Вот и страна</a:t>
            </a:r>
          </a:p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</a:t>
            </a:r>
          </a:p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Дорожного</a:t>
            </a:r>
          </a:p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Движения. </a:t>
            </a:r>
            <a:endParaRPr lang="ru-RU" sz="4000" dirty="0"/>
          </a:p>
        </p:txBody>
      </p:sp>
      <p:pic>
        <p:nvPicPr>
          <p:cNvPr id="4098" name="Picture 2" descr="http://i11.pixs.ru/storage/1/2/3/4148903thu_9067025_1826212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787" y="4252884"/>
            <a:ext cx="3003015" cy="260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50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974" y="246094"/>
            <a:ext cx="98580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Чтобы попасть в эту страну нужно поиграть со светофором в игру «Пешеходы-водители».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4080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8563" y="1021976"/>
            <a:ext cx="886609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Здравствуйте, те, кто весел сегодня! Здравствуйте, те, кто грустит, здравствуйте, те, кто общается с радостью!</a:t>
            </a:r>
          </a:p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Здравствуйте, те, кто молчит! Улыбнитесь, пожалуйста, широко, широко, чтоб в нашем зале стало тепло и уютно, а наше утро стало добрым! 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917" y="0"/>
            <a:ext cx="1371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0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11.pixs.ru/storage/1/2/3/4148903thu_9067025_182621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517" y="4100484"/>
            <a:ext cx="3003015" cy="260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4.pic4you.ru/y2014/01-27/12216/4148901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10" y="4467224"/>
            <a:ext cx="381000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4.pic4you.ru/y2014/01-27/12216/4148900-thum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97" y="1851211"/>
            <a:ext cx="3209365" cy="255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4.pic4you.ru/y2014/01-27/12216/4148905-thumb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806" y="1425389"/>
            <a:ext cx="2688203" cy="228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3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6101/23869276.4/0_85a2b_dc65ecf2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41" y="3124200"/>
            <a:ext cx="3335408" cy="349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412/16969765.8f/0_6a467_c506bdc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369" y="2626657"/>
            <a:ext cx="2509640" cy="415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iveinternet.ru/images/attach/c/2/69/261/69261094_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04" y="2626657"/>
            <a:ext cx="2379470" cy="3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ditki.com.ua/wp-content/uploads/2014/10/68796009_1294230220_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79" y="2840827"/>
            <a:ext cx="2765425" cy="39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tdata.ru/u24/group7F55/54635778602c79a622f2951d2fccda7a-0/__logo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6" y="304799"/>
            <a:ext cx="2770645" cy="260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53.radikal.ru/i142/0901/b1/648a0d28069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472" y="95085"/>
            <a:ext cx="3667087" cy="284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69" y="384642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72735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98" y="205347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4046">
            <a:off x="9053251" y="1872734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9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11.pixs.ru/storage/1/2/3/4148903thu_9067025_182621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517" y="4100484"/>
            <a:ext cx="3003015" cy="260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4.pic4you.ru/y2014/01-27/12216/4148901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10" y="4467224"/>
            <a:ext cx="381000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4.pic4you.ru/y2014/01-27/12216/4148900-thum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97" y="1851211"/>
            <a:ext cx="3209365" cy="255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4.pic4you.ru/y2014/01-27/12216/4148905-thumb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806" y="1425389"/>
            <a:ext cx="2688203" cy="228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2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6101/23869276.4/0_85a2b_dc65ecf2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41" y="3124200"/>
            <a:ext cx="3335408" cy="349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412/16969765.8f/0_6a467_c506bdc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369" y="2626657"/>
            <a:ext cx="2509640" cy="415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iveinternet.ru/images/attach/c/2/69/261/69261094_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04" y="2626657"/>
            <a:ext cx="2379470" cy="3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ditki.com.ua/wp-content/uploads/2014/10/68796009_1294230220_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79" y="2840827"/>
            <a:ext cx="2765425" cy="39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tdata.ru/u24/group7F55/54635778602c79a622f2951d2fccda7a-0/__logo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6" y="304799"/>
            <a:ext cx="2770645" cy="260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53.radikal.ru/i142/0901/b1/648a0d28069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472" y="95085"/>
            <a:ext cx="3667087" cy="284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69" y="384642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72735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98" y="205347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4046">
            <a:off x="9053251" y="1872734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8235" y="206187"/>
            <a:ext cx="96280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правильно выполнили указания светофора, и теперь путь открыт.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96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9952" y="138518"/>
            <a:ext cx="98432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Ой, а кто это тут шепчется тоненькими голосками?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дорожные знаки спорят, знакомы дети с ними или нет!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57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19" y="3397625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973" y="174376"/>
            <a:ext cx="99386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Ребята, мы знакомы с дорожными знаками? Конечно, да!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9112" y="4562146"/>
            <a:ext cx="49437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Вот сейчас, проверим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228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Наша бабушка в тревоге!</a:t>
            </a:r>
          </a:p>
          <a:p>
            <a:r>
              <a:rPr lang="ru-RU" sz="4000" dirty="0" smtClean="0"/>
              <a:t>Нужен доктор ей в дороге!</a:t>
            </a:r>
          </a:p>
          <a:p>
            <a:r>
              <a:rPr lang="ru-RU" sz="4000" dirty="0" smtClean="0"/>
              <a:t>На смотрите грустным взглядом!</a:t>
            </a:r>
          </a:p>
          <a:p>
            <a:r>
              <a:rPr lang="ru-RU" sz="4000" dirty="0" smtClean="0"/>
              <a:t>Не волнуйтесь, доктор рядом!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21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&amp;Kcy;&amp;acy;&amp;rcy;&amp;tcy;&amp;icy;&amp;ncy;&amp;kcy;&amp;icy; &amp;pcy;&amp;ocy; &amp;zcy;&amp;acy;&amp;pcy;&amp;rcy;&amp;ocy;&amp;scy;&amp;ucy; &amp;zcy;&amp;ncy;&amp;acy;&amp;kcy; &amp;pcy;&amp;iecy;&amp;shcy;&amp;iecy;&amp;khcy;&amp;ocy;&amp;dcy;&amp;ncy;&amp;ycy;&amp;jcy; &amp;pcy;&amp;iecy;&amp;rcy;&amp;iecy;&amp;khcy;&amp;ocy;&amp;d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6" name="Picture 2" descr="http://accentdrive.ru/images/znaki/servis/7.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915" y="1851212"/>
            <a:ext cx="33813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http://alfacar.kz/static/img/pdd_signs/7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988" y="1421092"/>
            <a:ext cx="291465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57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Круглый знак, а в нём окошко.</a:t>
            </a:r>
          </a:p>
          <a:p>
            <a:r>
              <a:rPr lang="ru-RU" sz="4000" dirty="0" smtClean="0"/>
              <a:t>Не спешите с горяча!</a:t>
            </a:r>
          </a:p>
          <a:p>
            <a:r>
              <a:rPr lang="ru-RU" sz="4000" dirty="0" smtClean="0"/>
              <a:t>А подумайте немножко.</a:t>
            </a:r>
          </a:p>
          <a:p>
            <a:r>
              <a:rPr lang="ru-RU" sz="4000" dirty="0" smtClean="0"/>
              <a:t>Что здесь? Свалка кирпича?!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0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917" y="0"/>
            <a:ext cx="1371600" cy="1828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5436" y="2530786"/>
            <a:ext cx="100404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приветствовать вас на празднике, который называется «Посвящение в юные пешеходы». Ну вот, ребята! Вы совсем стали совсем взрослые! Ходите в школу раннего развития «Лучик».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06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gamejulia.ru/images/i/vezd-zapreshch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339" y="1405218"/>
            <a:ext cx="3161367" cy="382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58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Осторожен будь, водитель!</a:t>
            </a:r>
          </a:p>
          <a:p>
            <a:r>
              <a:rPr lang="ru-RU" sz="4000" dirty="0" smtClean="0"/>
              <a:t>Нас помедленней вези:</a:t>
            </a:r>
          </a:p>
          <a:p>
            <a:r>
              <a:rPr lang="ru-RU" sz="4000" dirty="0" smtClean="0"/>
              <a:t>Школа, ясли, сад вблизи!</a:t>
            </a:r>
          </a:p>
          <a:p>
            <a:r>
              <a:rPr lang="ru-RU" sz="4000" dirty="0" smtClean="0"/>
              <a:t>Но и детям с знаком рядом</a:t>
            </a:r>
          </a:p>
          <a:p>
            <a:r>
              <a:rPr lang="ru-RU" sz="4000" dirty="0" smtClean="0"/>
              <a:t>Выбегать никак не надо!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2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gazeta-chi.com/sites/default/files/field/image/det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151" y="615109"/>
            <a:ext cx="665797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49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Вот хороший знак дорожный.</a:t>
            </a:r>
          </a:p>
          <a:p>
            <a:r>
              <a:rPr lang="ru-RU" sz="4000" dirty="0" smtClean="0"/>
              <a:t>Ты педалями крути!</a:t>
            </a:r>
          </a:p>
          <a:p>
            <a:r>
              <a:rPr lang="ru-RU" sz="4000" dirty="0" smtClean="0"/>
              <a:t>Здесь кататься детям можно!</a:t>
            </a:r>
          </a:p>
          <a:p>
            <a:r>
              <a:rPr lang="ru-RU" sz="4000" dirty="0" smtClean="0"/>
              <a:t>Здесь – никто не запретит!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71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nevaznak.com/media/images/2bd273caaa95350e08e626ff9e828d2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810" y="579250"/>
            <a:ext cx="589597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77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Этот знак найти сумеешь –</a:t>
            </a:r>
          </a:p>
          <a:p>
            <a:r>
              <a:rPr lang="ru-RU" sz="4000" dirty="0" smtClean="0"/>
              <a:t>Ни за что не похудеешь!</a:t>
            </a:r>
          </a:p>
          <a:p>
            <a:r>
              <a:rPr lang="ru-RU" sz="4000" dirty="0" smtClean="0"/>
              <a:t>Не оставьте без вниманья!</a:t>
            </a:r>
          </a:p>
          <a:p>
            <a:r>
              <a:rPr lang="ru-RU" sz="4000" dirty="0" smtClean="0"/>
              <a:t>Этот знак про… (пункт питанья)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93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nevaznak.com/media/images/3493af62d57b624b7a2d004b5af2b76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17" y="588215"/>
            <a:ext cx="3943350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86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Что мне делать? Как мне быть?</a:t>
            </a:r>
          </a:p>
          <a:p>
            <a:r>
              <a:rPr lang="ru-RU" sz="4000" dirty="0" smtClean="0"/>
              <a:t>Нужно срочно позвонить.</a:t>
            </a:r>
          </a:p>
          <a:p>
            <a:r>
              <a:rPr lang="ru-RU" sz="4000" dirty="0" smtClean="0"/>
              <a:t>Должен знать и ты, и он</a:t>
            </a:r>
          </a:p>
          <a:p>
            <a:r>
              <a:rPr lang="ru-RU" sz="4000" dirty="0" smtClean="0"/>
              <a:t>В этом месте…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0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cs416230.vk.me/v416230122/2295/DTlbslQN_j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04" y="675994"/>
            <a:ext cx="3848100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90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05" y="250123"/>
            <a:ext cx="97459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Этот знак такого рода, -</a:t>
            </a:r>
          </a:p>
          <a:p>
            <a:r>
              <a:rPr lang="ru-RU" sz="4000" dirty="0" smtClean="0"/>
              <a:t>Он на страже пешехода.</a:t>
            </a:r>
          </a:p>
          <a:p>
            <a:r>
              <a:rPr lang="ru-RU" sz="4000" dirty="0" smtClean="0"/>
              <a:t>Переходим с мамой вместе</a:t>
            </a:r>
          </a:p>
          <a:p>
            <a:r>
              <a:rPr lang="ru-RU" sz="4000" dirty="0" smtClean="0"/>
              <a:t>Мы дорогу в этом месте.</a:t>
            </a:r>
            <a:endParaRPr lang="ru-RU" sz="4000" dirty="0"/>
          </a:p>
        </p:txBody>
      </p:sp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27" y="3638549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3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917" y="0"/>
            <a:ext cx="1371600" cy="1828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7530" y="1828800"/>
            <a:ext cx="100404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через год будете посещать школу общеобразовательную, ходить в магазин и на прогулку самостоятельно. Но чтобы с вами не случилась беда, нужно знать правила дорожного движения. Вы знакомы с правилами дорожного движения? А знаете про них песню? Спойте, пожалуйста.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31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&amp;Kcy;&amp;acy;&amp;rcy;&amp;tcy;&amp;icy;&amp;ncy;&amp;kcy;&amp;icy; &amp;pcy;&amp;ocy; &amp;zcy;&amp;acy;&amp;pcy;&amp;rcy;&amp;ocy;&amp;scy;&amp;ucy; &amp;zcy;&amp;ncy;&amp;acy;&amp;kcy; &amp;pcy;&amp;iecy;&amp;shcy;&amp;iecy;&amp;khcy;&amp;ocy;&amp;dcy;&amp;ncy;&amp;ycy;&amp;jcy; &amp;pcy;&amp;iecy;&amp;rcy;&amp;iecy;&amp;khcy;&amp;ocy;&amp;d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752" y="1369078"/>
            <a:ext cx="3696821" cy="484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5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19" y="3397625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19" y="63677"/>
            <a:ext cx="101510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Молодцы, ребята! Справились с заданием! Пора и поиграть! Вставайте в круг, погуляем по пешеходным переходам.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0748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19" y="3397625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19" y="63677"/>
            <a:ext cx="101510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Они у нас бывают трёх видов: на земле нарисован наземный переход</a:t>
            </a:r>
            <a:endParaRPr lang="ru-RU" sz="4000" dirty="0"/>
          </a:p>
        </p:txBody>
      </p:sp>
      <p:pic>
        <p:nvPicPr>
          <p:cNvPr id="7" name="Picture 2" descr="http://lomonosovsky.mos.ru/upload/medialibrary/74c/peshekhodnyy-perekho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830" y="2796989"/>
            <a:ext cx="3496236" cy="23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8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19" y="3397625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19" y="63677"/>
            <a:ext cx="10151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под землёй… (подземный)</a:t>
            </a:r>
            <a:endParaRPr lang="ru-RU" sz="4000" dirty="0"/>
          </a:p>
        </p:txBody>
      </p:sp>
      <p:pic>
        <p:nvPicPr>
          <p:cNvPr id="8" name="Picture 2" descr="http://inmsk.ru/images/35013/48/3501348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671" y="3003177"/>
            <a:ext cx="3935506" cy="22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41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021745"/>
            <a:ext cx="4945344" cy="48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19" y="3397625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19" y="63677"/>
            <a:ext cx="10151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над землёй …(надземный). </a:t>
            </a:r>
            <a:endParaRPr lang="ru-RU" sz="4000" dirty="0"/>
          </a:p>
        </p:txBody>
      </p:sp>
      <p:pic>
        <p:nvPicPr>
          <p:cNvPr id="8" name="Picture 2" descr="http://sdelanounas.ru/i/d/3/d3d3LnNkZWxhbm91bmFzLnJ1L3VwbG9hZHMvNi8xLzYxMzEzNzc0NTE5NTguanBlZz9fX2lkPTM5MzY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830" y="2725272"/>
            <a:ext cx="3636928" cy="240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88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6101/23869276.4/0_85a2b_dc65ecf2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41" y="3124200"/>
            <a:ext cx="3335408" cy="349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412/16969765.8f/0_6a467_c506bdc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369" y="2626657"/>
            <a:ext cx="2509640" cy="415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iveinternet.ru/images/attach/c/2/69/261/69261094_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04" y="2626657"/>
            <a:ext cx="2379470" cy="3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ditki.com.ua/wp-content/uploads/2014/10/68796009_1294230220_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79" y="2840827"/>
            <a:ext cx="2765425" cy="39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mtdata.ru/u24/group7F55/54635778602c79a622f2951d2fccda7a-0/__logo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6" y="304799"/>
            <a:ext cx="2770645" cy="260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53.radikal.ru/i142/0901/b1/648a0d28069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472" y="95085"/>
            <a:ext cx="3667087" cy="284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69" y="384642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72735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98" y="205347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4046">
            <a:off x="9053251" y="1872734"/>
            <a:ext cx="2857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5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0113" y="2915973"/>
            <a:ext cx="3364575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Запрещается!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26561" y="3808558"/>
            <a:ext cx="3324821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Разрешается!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shkolabuduschego.ru/wp-content/uploads/2013/08/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5750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30772" y="195696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вот и новое задание</a:t>
            </a:r>
            <a:endParaRPr lang="ru-RU" sz="4000" dirty="0"/>
          </a:p>
        </p:txBody>
      </p:sp>
      <p:pic>
        <p:nvPicPr>
          <p:cNvPr id="6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8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0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742" y="228744"/>
            <a:ext cx="876748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проспекты, и бульвары —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Всюду улицы шумны,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Проходи по тротуару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с правой стороны!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Тут шалить, мешать народу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4017" y="4469653"/>
            <a:ext cx="6544356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11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31899" y="3779370"/>
            <a:ext cx="6463308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6064" y="901700"/>
            <a:ext cx="6526658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примерным пешеходом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56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5735" y="4362077"/>
            <a:ext cx="6544356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8565" y="443897"/>
            <a:ext cx="812202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едешь ты в трамвае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вокруг тебя народ,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толкаясь, не зевая,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Проходи скорей вперед.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Ехать «зайцем», как известно,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3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cool28.ucoz.ru/PDD/sm_fu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965"/>
            <a:ext cx="12192001" cy="68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Татьяна Соловьянова - -ПДД- (Правила Дорожного Движения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1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20911" y="4388971"/>
            <a:ext cx="6463308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00380" y="955488"/>
            <a:ext cx="5769336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Уступить старушке место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94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29876" y="4469653"/>
            <a:ext cx="6544356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011" y="178558"/>
            <a:ext cx="888402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ты гуляешь просто,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равно вперед гляди,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шумный перекресток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Осторожно проходи.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при красном свете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1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9809" y="4406900"/>
            <a:ext cx="6463308" cy="1418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20477" y="1018242"/>
            <a:ext cx="5561972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зеленом даже детям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09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974" y="227525"/>
            <a:ext cx="1012246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знают ли ваши дети, где у них правая рука?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Знать, где находится правая рука очень важно! Ведь при движении по тротуару необходимо придерживаться именно правой стороны.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Брехух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01553" y="4213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8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7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765" y="296759"/>
            <a:ext cx="91260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теперь отгадайте загадку.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за чудо – синий дом!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Ребятишек много в нём.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 обувь из резины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питается бензином.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cbslytkarino.ru/wp-content/uploads/2014/02/avtobus_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918" y="4116903"/>
            <a:ext cx="3183294" cy="245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02 - автоб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18646" y="175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2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58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СКАЯ_Крутится скакалка_сп_1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6636" y="354107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2705" y="354107"/>
            <a:ext cx="1007633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Сейчас мы поиграем в автобус.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только я скажу слова: «Двери открываются», ваша задача, как можно выше поднять правые руки, как за поручень.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я говорю: «Двери закрываются, всем нужно как можно быстрее опустить правые руки вниз»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при команде «Поехали» - красиво двигаться по кругу, не толкая друг друга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2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19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44033" y="1684475"/>
            <a:ext cx="9167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какие ещё виды транспорта вы знаете?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273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19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44033" y="1684475"/>
            <a:ext cx="85592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шифровки вы умеете разгадывать?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056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0374" y="1188570"/>
            <a:ext cx="3364575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Запрещается!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 descr="http://www.fotodryg.ru/clipart/1/1/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982" y="1739153"/>
            <a:ext cx="7444289" cy="465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://img.ii4.ru/images/2010/12/13/69481_Bez_imeni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964" y="772823"/>
            <a:ext cx="3098614" cy="252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5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0374" y="1188570"/>
            <a:ext cx="3364575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Запрещается!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http://img0.liveinternet.ru/images/attach/c/2/68/796/68796009_1294230220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93" y="2294965"/>
            <a:ext cx="3013974" cy="427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://demiart.ru/forum/uploads6/post-1041816-127826167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556838"/>
            <a:ext cx="2619375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4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58779" y="3980330"/>
            <a:ext cx="5108288" cy="28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917" y="0"/>
            <a:ext cx="1371600" cy="1828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63906" y="210235"/>
            <a:ext cx="759310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какой вы будете номерок набирать, если случится беда?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4000" b="1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Набирать мы будем номер </a:t>
            </a:r>
            <a:r>
              <a:rPr lang="ru-RU" sz="20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112</a:t>
            </a:r>
            <a:endParaRPr lang="ru-RU" sz="20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вы кто такая?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g-fotki.yandex.ru/get/9356/16969765.186/0_7c965_344bb435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540" y="2551580"/>
            <a:ext cx="22288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5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0374" y="1188570"/>
            <a:ext cx="3254289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demiart.ru/forum/uploads6/post-1041816-12782616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556838"/>
            <a:ext cx="2619375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2/68/796/68796009_1294230220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93" y="2294965"/>
            <a:ext cx="3013974" cy="427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20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67455" y="5276476"/>
            <a:ext cx="3031599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Разрешается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img0.liveinternet.ru/images/attach/c/2/68/796/68796009_1294230220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15" y="2277036"/>
            <a:ext cx="3013974" cy="427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gomelnews.ru/uploads/posts/2009-08/1251708160_zeb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107" y="1"/>
            <a:ext cx="7463893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26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4830" y="426154"/>
            <a:ext cx="96047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Ну что, Авария, знают наши дети правила дорожного движения?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Знают! Молодцы!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0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095" y="468684"/>
            <a:ext cx="97504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 ты Зебра-Светофорная что скажешь? Можно нашим детям называться юными пешеходами?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Нет! Нельзя!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2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974" y="175736"/>
            <a:ext cx="9856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Почему?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Так они же клятву не дали!!!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1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974" y="175736"/>
            <a:ext cx="9856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Ну, это не беда! Сейчас я буду произносить слова клятвы, а вы слушайте её внимательно, и произносите вместе со мной слово «Клянусь!»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33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6335" y="44435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добросовестно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соблюдать правила дорожного движения.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9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8674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156" y="2772440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8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6422" y="551527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переходить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улицу только на зеленый сигнал светофора!</a:t>
            </a:r>
            <a:endParaRPr lang="ru-RU" sz="4000" b="1" dirty="0"/>
          </a:p>
        </p:txBody>
      </p:sp>
      <p:pic>
        <p:nvPicPr>
          <p:cNvPr id="4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6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21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4818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524" y="3045441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7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58779" y="3980330"/>
            <a:ext cx="5108288" cy="28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31459" y="1695253"/>
            <a:ext cx="89467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 - Авария?! Только вот не надо тут бледнеть, делать круглые глаза и удивляться: «Какая неожиданность! Случилась авария!!!» а вы, когда через дорогу бегаете, кого встретить думали? </a:t>
            </a:r>
            <a:r>
              <a:rPr lang="ru-RU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Лунтика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?!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 мы не бегали по дороге!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www.kinocomp.com/uploads/posts/2012-06/1340567538_luntik-i-ego-druzy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18" y="588776"/>
            <a:ext cx="2354542" cy="23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03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8382" y="361800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отсутствии светофора пользоваться только пешеходным переходом!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30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5842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190051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40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6375" y="270286"/>
            <a:ext cx="6553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играть на проезжей 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части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железнодорожных путях!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06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6866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863" y="3243353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66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0237" y="36142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ожидать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общественный транспорт только в указанных местах!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7890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077478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3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1675" y="244426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Клянусь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требовать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от родных и близких неукоснительного соблюдения правил дорожного движения!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79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6511/16969765.7f/0_6a040_562ccfc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108" y="3955972"/>
            <a:ext cx="2095113" cy="280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96857" y="2383722"/>
            <a:ext cx="44700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Клянусь!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8914" name="Picture 2" descr="http://s3.pic4you.ru/allimage/y2014/01-08/12216/4106170-thum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155" y="3286125"/>
            <a:ext cx="3810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img-fotki.yandex.ru/get/5407/valenta-mog.119/0_6c7a4_ba598624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87" y="3770632"/>
            <a:ext cx="1992202" cy="29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://s3.pic4you.ru/allimage/y2014/01-08/12216/4106164-thum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123" y="429723"/>
            <a:ext cx="2713886" cy="19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layer.myshared.ru/268749/data/images/img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217" y="588261"/>
            <a:ext cx="21907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591" y="361428"/>
            <a:ext cx="99786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Вот и подошло наше путешествие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 концу, а на прощание, я предлагаю спеть песню</a:t>
            </a:r>
            <a:endParaRPr lang="ru-RU" sz="4000" b="1" dirty="0"/>
          </a:p>
        </p:txBody>
      </p:sp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7" y="3397624"/>
            <a:ext cx="6142677" cy="34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5" name="Picture 2" descr="http://krasivie-kartinki.ru/images/loshad5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915973"/>
            <a:ext cx="4030944" cy="39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ветофор - Правила дорожного движ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8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8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58779" y="3980330"/>
            <a:ext cx="5108288" cy="28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83858" y="2053842"/>
            <a:ext cx="882127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 так вам и поверила! Все бегают по дороге! А мне приходится бежать к вам со всех ног на встречу… А я может не хочу! Может я вообще, это дело не люблю! Я вот, может, ландшафтным дизайном люблю заниматься, кустики, цветочки вдоль дороги сажать…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-fotki.yandex.ru/get/5007/valenta-mog.133/0_6dcf8_6ce3eea4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1" y="-56724"/>
            <a:ext cx="2193178" cy="377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5007/valenta-mog.133/0_6dcf8_6ce3eea4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248425" y="-709503"/>
            <a:ext cx="1972362" cy="339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4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436" y="0"/>
            <a:ext cx="1371600" cy="1828800"/>
          </a:xfrm>
          <a:prstGeom prst="rect">
            <a:avLst/>
          </a:prstGeom>
        </p:spPr>
      </p:pic>
      <p:pic>
        <p:nvPicPr>
          <p:cNvPr id="3" name="Picture 2" descr="http://i99.beon.ru/dobrochan.ru/src/gif/1111/a60b50c69313c2ad956ea0c88cc91d9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58779" y="3980330"/>
            <a:ext cx="5108288" cy="28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94848" y="2106723"/>
            <a:ext cx="82833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spcAft>
                <a:spcPts val="0"/>
              </a:spcAft>
              <a:buFontTx/>
              <a:buChar char="-"/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мы действительно не бегали по дороге!</a:t>
            </a:r>
          </a:p>
          <a:p>
            <a:pPr algn="just">
              <a:spcAft>
                <a:spcPts val="0"/>
              </a:spcAft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-Может быть, вы ещё и правила дорожного движения знаете?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3147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58</TotalTime>
  <Words>1127</Words>
  <Application>Microsoft Office PowerPoint</Application>
  <PresentationFormat>Широкоэкранный</PresentationFormat>
  <Paragraphs>146</Paragraphs>
  <Slides>78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85" baseType="lpstr">
      <vt:lpstr>Arial</vt:lpstr>
      <vt:lpstr>Calibri</vt:lpstr>
      <vt:lpstr>Century Gothic</vt:lpstr>
      <vt:lpstr>Symbol</vt:lpstr>
      <vt:lpstr>Times New Roman</vt:lpstr>
      <vt:lpstr>Wingdings 3</vt:lpstr>
      <vt:lpstr>Ион</vt:lpstr>
      <vt:lpstr>Посвящение в Юные Пешеходы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Посвящение в Юные Пешеходы</dc:title>
  <dc:creator>Алекс</dc:creator>
  <cp:lastModifiedBy>Алекс</cp:lastModifiedBy>
  <cp:revision>16</cp:revision>
  <dcterms:created xsi:type="dcterms:W3CDTF">2015-11-09T19:36:11Z</dcterms:created>
  <dcterms:modified xsi:type="dcterms:W3CDTF">2015-11-10T17:58:06Z</dcterms:modified>
</cp:coreProperties>
</file>